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4" r:id="rId4"/>
  </p:sldMasterIdLst>
  <p:notesMasterIdLst>
    <p:notesMasterId r:id="rId19"/>
  </p:notesMasterIdLst>
  <p:handoutMasterIdLst>
    <p:handoutMasterId r:id="rId20"/>
  </p:handoutMasterIdLst>
  <p:sldIdLst>
    <p:sldId id="256" r:id="rId5"/>
    <p:sldId id="264" r:id="rId6"/>
    <p:sldId id="281" r:id="rId7"/>
    <p:sldId id="278" r:id="rId8"/>
    <p:sldId id="279" r:id="rId9"/>
    <p:sldId id="282" r:id="rId10"/>
    <p:sldId id="287" r:id="rId11"/>
    <p:sldId id="284" r:id="rId12"/>
    <p:sldId id="289" r:id="rId13"/>
    <p:sldId id="288" r:id="rId14"/>
    <p:sldId id="285" r:id="rId15"/>
    <p:sldId id="286" r:id="rId16"/>
    <p:sldId id="291" r:id="rId17"/>
    <p:sldId id="29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43434"/>
    <a:srgbClr val="122C46"/>
    <a:srgbClr val="2674B3"/>
    <a:srgbClr val="1A6C9E"/>
    <a:srgbClr val="0A2A3D"/>
    <a:srgbClr val="00649C"/>
    <a:srgbClr val="67ADCA"/>
    <a:srgbClr val="0D2735"/>
    <a:srgbClr val="0F11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D1761D-E024-4314-8337-FF50F5E5C8B2}" v="821" dt="2022-06-15T14:13:33.2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033" autoAdjust="0"/>
  </p:normalViewPr>
  <p:slideViewPr>
    <p:cSldViewPr snapToGrid="0" snapToObjects="1">
      <p:cViewPr varScale="1">
        <p:scale>
          <a:sx n="72" d="100"/>
          <a:sy n="72" d="100"/>
        </p:scale>
        <p:origin x="618"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image" Target="../media/image9.png"/><Relationship Id="rId6" Type="http://schemas.openxmlformats.org/officeDocument/2006/relationships/image" Target="../media/image12.png"/><Relationship Id="rId5" Type="http://schemas.openxmlformats.org/officeDocument/2006/relationships/image" Target="../media/image12.sv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14.png"/></Relationships>
</file>

<file path=ppt/diagrams/_rels/data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4" Type="http://schemas.openxmlformats.org/officeDocument/2006/relationships/image" Target="../media/image22.png"/></Relationships>
</file>

<file path=ppt/diagrams/_rels/drawing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image" Target="../media/image9.png"/><Relationship Id="rId6" Type="http://schemas.openxmlformats.org/officeDocument/2006/relationships/image" Target="../media/image12.png"/><Relationship Id="rId5" Type="http://schemas.openxmlformats.org/officeDocument/2006/relationships/image" Target="../media/image12.sv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14.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4"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8C7E3F-53F4-4375-85CC-4503B32412E5}" type="doc">
      <dgm:prSet loTypeId="urn:microsoft.com/office/officeart/2011/layout/CircleProcess" loCatId="process" qsTypeId="urn:microsoft.com/office/officeart/2005/8/quickstyle/simple1" qsCatId="simple" csTypeId="urn:microsoft.com/office/officeart/2005/8/colors/accent0_2" csCatId="mainScheme" phldr="1"/>
      <dgm:spPr/>
      <dgm:t>
        <a:bodyPr/>
        <a:lstStyle/>
        <a:p>
          <a:endParaRPr lang="en-US"/>
        </a:p>
      </dgm:t>
    </dgm:pt>
    <dgm:pt modelId="{AE3D2CAC-0249-46D4-AB4F-C00C89F81838}">
      <dgm:prSet phldrT="[Text]" custT="1"/>
      <dgm:spPr>
        <a:solidFill>
          <a:srgbClr val="122C46"/>
        </a:solidFill>
        <a:ln>
          <a:noFill/>
        </a:ln>
      </dgm:spPr>
      <dgm:t>
        <a:bodyPr/>
        <a:lstStyle/>
        <a:p>
          <a:r>
            <a:rPr lang="en-US" sz="2400" dirty="0"/>
            <a:t>Web 1.0</a:t>
          </a:r>
        </a:p>
      </dgm:t>
    </dgm:pt>
    <dgm:pt modelId="{FC0F9C89-9F2A-4C8B-9B75-496E2448C0EF}" type="parTrans" cxnId="{64D7AFBC-82D8-40C1-8645-6349371A4E75}">
      <dgm:prSet/>
      <dgm:spPr/>
      <dgm:t>
        <a:bodyPr/>
        <a:lstStyle/>
        <a:p>
          <a:endParaRPr lang="en-US"/>
        </a:p>
      </dgm:t>
    </dgm:pt>
    <dgm:pt modelId="{3964932D-2DB9-4B00-BA85-490CD758AA6B}" type="sibTrans" cxnId="{64D7AFBC-82D8-40C1-8645-6349371A4E75}">
      <dgm:prSet/>
      <dgm:spPr/>
      <dgm:t>
        <a:bodyPr/>
        <a:lstStyle/>
        <a:p>
          <a:endParaRPr lang="en-US"/>
        </a:p>
      </dgm:t>
    </dgm:pt>
    <dgm:pt modelId="{6C9A85B9-E621-4BE2-B19C-4076A1B43E06}">
      <dgm:prSet phldrT="[Text]"/>
      <dgm:spPr>
        <a:solidFill>
          <a:srgbClr val="122C46"/>
        </a:solidFill>
        <a:ln>
          <a:noFill/>
        </a:ln>
      </dgm:spPr>
      <dgm:t>
        <a:bodyPr/>
        <a:lstStyle/>
        <a:p>
          <a:r>
            <a:rPr lang="en-US" dirty="0"/>
            <a:t>Web 2.0</a:t>
          </a:r>
        </a:p>
      </dgm:t>
    </dgm:pt>
    <dgm:pt modelId="{7DB2BF21-38C6-49D4-9364-2034624107B8}" type="parTrans" cxnId="{B1B7FCC1-3A67-4BEE-B9E4-9BEFB1559A61}">
      <dgm:prSet/>
      <dgm:spPr/>
      <dgm:t>
        <a:bodyPr/>
        <a:lstStyle/>
        <a:p>
          <a:endParaRPr lang="en-US"/>
        </a:p>
      </dgm:t>
    </dgm:pt>
    <dgm:pt modelId="{6340616F-89CE-4434-A2D4-1050286BB519}" type="sibTrans" cxnId="{B1B7FCC1-3A67-4BEE-B9E4-9BEFB1559A61}">
      <dgm:prSet/>
      <dgm:spPr/>
      <dgm:t>
        <a:bodyPr/>
        <a:lstStyle/>
        <a:p>
          <a:endParaRPr lang="en-US"/>
        </a:p>
      </dgm:t>
    </dgm:pt>
    <dgm:pt modelId="{E47081A3-36FA-47D3-9917-E81DDDB56636}">
      <dgm:prSet phldrT="[Text]"/>
      <dgm:spPr>
        <a:solidFill>
          <a:srgbClr val="122C46"/>
        </a:solidFill>
        <a:ln>
          <a:noFill/>
        </a:ln>
      </dgm:spPr>
      <dgm:t>
        <a:bodyPr/>
        <a:lstStyle/>
        <a:p>
          <a:r>
            <a:rPr lang="en-US" dirty="0"/>
            <a:t>Web 3.0</a:t>
          </a:r>
        </a:p>
      </dgm:t>
    </dgm:pt>
    <dgm:pt modelId="{8406BB15-88EC-4600-8002-5A5AABD9BD69}" type="parTrans" cxnId="{975F851D-523A-4540-8DDA-9B805CB8BF44}">
      <dgm:prSet/>
      <dgm:spPr/>
      <dgm:t>
        <a:bodyPr/>
        <a:lstStyle/>
        <a:p>
          <a:endParaRPr lang="en-US"/>
        </a:p>
      </dgm:t>
    </dgm:pt>
    <dgm:pt modelId="{C17BE8DF-ACE3-44C9-965E-56786B994F1C}" type="sibTrans" cxnId="{975F851D-523A-4540-8DDA-9B805CB8BF44}">
      <dgm:prSet/>
      <dgm:spPr/>
      <dgm:t>
        <a:bodyPr/>
        <a:lstStyle/>
        <a:p>
          <a:endParaRPr lang="en-US"/>
        </a:p>
      </dgm:t>
    </dgm:pt>
    <dgm:pt modelId="{5C9290CD-16BB-4E97-A3BA-1B60BE95E165}" type="pres">
      <dgm:prSet presAssocID="{038C7E3F-53F4-4375-85CC-4503B32412E5}" presName="Name0" presStyleCnt="0">
        <dgm:presLayoutVars>
          <dgm:chMax val="11"/>
          <dgm:chPref val="11"/>
          <dgm:dir/>
          <dgm:resizeHandles/>
        </dgm:presLayoutVars>
      </dgm:prSet>
      <dgm:spPr/>
      <dgm:t>
        <a:bodyPr/>
        <a:lstStyle/>
        <a:p>
          <a:endParaRPr lang="en-US"/>
        </a:p>
      </dgm:t>
    </dgm:pt>
    <dgm:pt modelId="{1BA72D59-A0FD-4050-8A5A-2896BFD29C1F}" type="pres">
      <dgm:prSet presAssocID="{E47081A3-36FA-47D3-9917-E81DDDB56636}" presName="Accent3" presStyleCnt="0"/>
      <dgm:spPr/>
    </dgm:pt>
    <dgm:pt modelId="{439177F0-88F8-4844-AACB-8F2519BE06A4}" type="pres">
      <dgm:prSet presAssocID="{E47081A3-36FA-47D3-9917-E81DDDB56636}" presName="Accent" presStyleLbl="node1" presStyleIdx="0" presStyleCnt="3" custScaleX="200496" custScaleY="195471" custLinFactNeighborX="1838" custLinFactNeighborY="24565"/>
      <dgm:spPr/>
    </dgm:pt>
    <dgm:pt modelId="{83991275-1A92-4DDA-A290-B49FDE55A396}" type="pres">
      <dgm:prSet presAssocID="{E47081A3-36FA-47D3-9917-E81DDDB56636}" presName="ParentBackground3" presStyleCnt="0"/>
      <dgm:spPr/>
    </dgm:pt>
    <dgm:pt modelId="{8A3A63CA-BC78-4A8D-9E05-E5B9C9BDB97C}" type="pres">
      <dgm:prSet presAssocID="{E47081A3-36FA-47D3-9917-E81DDDB56636}" presName="ParentBackground" presStyleLbl="fgAcc1" presStyleIdx="0" presStyleCnt="3" custScaleX="204669" custScaleY="203050" custLinFactNeighborX="1969" custLinFactNeighborY="26320"/>
      <dgm:spPr/>
      <dgm:t>
        <a:bodyPr/>
        <a:lstStyle/>
        <a:p>
          <a:endParaRPr lang="en-US"/>
        </a:p>
      </dgm:t>
    </dgm:pt>
    <dgm:pt modelId="{565E93FC-DB6F-43CA-AA0F-C976C43C052D}" type="pres">
      <dgm:prSet presAssocID="{E47081A3-36FA-47D3-9917-E81DDDB56636}" presName="Parent3" presStyleLbl="revTx" presStyleIdx="0" presStyleCnt="0">
        <dgm:presLayoutVars>
          <dgm:chMax val="1"/>
          <dgm:chPref val="1"/>
          <dgm:bulletEnabled val="1"/>
        </dgm:presLayoutVars>
      </dgm:prSet>
      <dgm:spPr/>
      <dgm:t>
        <a:bodyPr/>
        <a:lstStyle/>
        <a:p>
          <a:endParaRPr lang="en-US"/>
        </a:p>
      </dgm:t>
    </dgm:pt>
    <dgm:pt modelId="{155AB2C0-AC1E-40D9-96A6-0B22615EE39A}" type="pres">
      <dgm:prSet presAssocID="{6C9A85B9-E621-4BE2-B19C-4076A1B43E06}" presName="Accent2" presStyleCnt="0"/>
      <dgm:spPr/>
    </dgm:pt>
    <dgm:pt modelId="{66BA8219-D557-4A41-8A28-74AD68E24C9F}" type="pres">
      <dgm:prSet presAssocID="{6C9A85B9-E621-4BE2-B19C-4076A1B43E06}" presName="Accent" presStyleLbl="node1" presStyleIdx="1" presStyleCnt="3" custScaleX="156353" custScaleY="174841" custLinFactNeighborX="-26068" custLinFactNeighborY="17369"/>
      <dgm:spPr/>
    </dgm:pt>
    <dgm:pt modelId="{F7EC4119-72DB-4D73-817A-5A6A13BC1EEE}" type="pres">
      <dgm:prSet presAssocID="{6C9A85B9-E621-4BE2-B19C-4076A1B43E06}" presName="ParentBackground2" presStyleCnt="0"/>
      <dgm:spPr/>
    </dgm:pt>
    <dgm:pt modelId="{72BA97F5-2598-4E02-A4F1-7024A802A5BD}" type="pres">
      <dgm:prSet presAssocID="{6C9A85B9-E621-4BE2-B19C-4076A1B43E06}" presName="ParentBackground" presStyleLbl="fgAcc1" presStyleIdx="1" presStyleCnt="3" custScaleX="161676" custScaleY="158129" custLinFactNeighborX="-38302" custLinFactNeighborY="25705"/>
      <dgm:spPr/>
      <dgm:t>
        <a:bodyPr/>
        <a:lstStyle/>
        <a:p>
          <a:endParaRPr lang="en-US"/>
        </a:p>
      </dgm:t>
    </dgm:pt>
    <dgm:pt modelId="{2BDECD8B-9CB8-4362-A3BE-83AFDB244BD1}" type="pres">
      <dgm:prSet presAssocID="{6C9A85B9-E621-4BE2-B19C-4076A1B43E06}" presName="Parent2" presStyleLbl="revTx" presStyleIdx="0" presStyleCnt="0">
        <dgm:presLayoutVars>
          <dgm:chMax val="1"/>
          <dgm:chPref val="1"/>
          <dgm:bulletEnabled val="1"/>
        </dgm:presLayoutVars>
      </dgm:prSet>
      <dgm:spPr/>
      <dgm:t>
        <a:bodyPr/>
        <a:lstStyle/>
        <a:p>
          <a:endParaRPr lang="en-US"/>
        </a:p>
      </dgm:t>
    </dgm:pt>
    <dgm:pt modelId="{24ACF3AF-4EC2-4395-9D1B-4663FE4AA79B}" type="pres">
      <dgm:prSet presAssocID="{AE3D2CAC-0249-46D4-AB4F-C00C89F81838}" presName="Accent1" presStyleCnt="0"/>
      <dgm:spPr/>
    </dgm:pt>
    <dgm:pt modelId="{9AE8F8E2-204B-47D6-9E6C-6CC5D16A218E}" type="pres">
      <dgm:prSet presAssocID="{AE3D2CAC-0249-46D4-AB4F-C00C89F81838}" presName="Accent" presStyleLbl="node1" presStyleIdx="2" presStyleCnt="3" custScaleX="115421" custScaleY="112528" custLinFactNeighborX="-26806" custLinFactNeighborY="17369"/>
      <dgm:spPr/>
    </dgm:pt>
    <dgm:pt modelId="{88E75928-8498-4D1B-92FD-D30394D48FBA}" type="pres">
      <dgm:prSet presAssocID="{AE3D2CAC-0249-46D4-AB4F-C00C89F81838}" presName="ParentBackground1" presStyleCnt="0"/>
      <dgm:spPr/>
    </dgm:pt>
    <dgm:pt modelId="{76260356-1AD5-45BF-B6C9-72F8D844AA83}" type="pres">
      <dgm:prSet presAssocID="{AE3D2CAC-0249-46D4-AB4F-C00C89F81838}" presName="ParentBackground" presStyleLbl="fgAcc1" presStyleIdx="2" presStyleCnt="3" custScaleX="110321" custScaleY="117859" custLinFactNeighborX="-40514" custLinFactNeighborY="26320"/>
      <dgm:spPr/>
      <dgm:t>
        <a:bodyPr/>
        <a:lstStyle/>
        <a:p>
          <a:endParaRPr lang="en-US"/>
        </a:p>
      </dgm:t>
    </dgm:pt>
    <dgm:pt modelId="{EB4D77B7-9FDE-4F0D-B89A-ADA0D37C8EE3}" type="pres">
      <dgm:prSet presAssocID="{AE3D2CAC-0249-46D4-AB4F-C00C89F81838}" presName="Parent1" presStyleLbl="revTx" presStyleIdx="0" presStyleCnt="0">
        <dgm:presLayoutVars>
          <dgm:chMax val="1"/>
          <dgm:chPref val="1"/>
          <dgm:bulletEnabled val="1"/>
        </dgm:presLayoutVars>
      </dgm:prSet>
      <dgm:spPr/>
      <dgm:t>
        <a:bodyPr/>
        <a:lstStyle/>
        <a:p>
          <a:endParaRPr lang="en-US"/>
        </a:p>
      </dgm:t>
    </dgm:pt>
  </dgm:ptLst>
  <dgm:cxnLst>
    <dgm:cxn modelId="{B99A7FAF-DDCA-44CF-924A-A84425015AB7}" type="presOf" srcId="{AE3D2CAC-0249-46D4-AB4F-C00C89F81838}" destId="{EB4D77B7-9FDE-4F0D-B89A-ADA0D37C8EE3}" srcOrd="1" destOrd="0" presId="urn:microsoft.com/office/officeart/2011/layout/CircleProcess"/>
    <dgm:cxn modelId="{D99B7514-4D15-4699-88D7-787879D745FC}" type="presOf" srcId="{6C9A85B9-E621-4BE2-B19C-4076A1B43E06}" destId="{2BDECD8B-9CB8-4362-A3BE-83AFDB244BD1}" srcOrd="1" destOrd="0" presId="urn:microsoft.com/office/officeart/2011/layout/CircleProcess"/>
    <dgm:cxn modelId="{B263664E-88E7-4499-BCFC-47F60984C866}" type="presOf" srcId="{E47081A3-36FA-47D3-9917-E81DDDB56636}" destId="{565E93FC-DB6F-43CA-AA0F-C976C43C052D}" srcOrd="1" destOrd="0" presId="urn:microsoft.com/office/officeart/2011/layout/CircleProcess"/>
    <dgm:cxn modelId="{975F851D-523A-4540-8DDA-9B805CB8BF44}" srcId="{038C7E3F-53F4-4375-85CC-4503B32412E5}" destId="{E47081A3-36FA-47D3-9917-E81DDDB56636}" srcOrd="2" destOrd="0" parTransId="{8406BB15-88EC-4600-8002-5A5AABD9BD69}" sibTransId="{C17BE8DF-ACE3-44C9-965E-56786B994F1C}"/>
    <dgm:cxn modelId="{BBB9223E-4E26-40C9-841F-42E56263E10B}" type="presOf" srcId="{AE3D2CAC-0249-46D4-AB4F-C00C89F81838}" destId="{76260356-1AD5-45BF-B6C9-72F8D844AA83}" srcOrd="0" destOrd="0" presId="urn:microsoft.com/office/officeart/2011/layout/CircleProcess"/>
    <dgm:cxn modelId="{80D6EF3C-9F9E-47D4-A220-E3763351E0C9}" type="presOf" srcId="{6C9A85B9-E621-4BE2-B19C-4076A1B43E06}" destId="{72BA97F5-2598-4E02-A4F1-7024A802A5BD}" srcOrd="0" destOrd="0" presId="urn:microsoft.com/office/officeart/2011/layout/CircleProcess"/>
    <dgm:cxn modelId="{C0D79081-B851-431E-B5E2-A633C3B177D6}" type="presOf" srcId="{E47081A3-36FA-47D3-9917-E81DDDB56636}" destId="{8A3A63CA-BC78-4A8D-9E05-E5B9C9BDB97C}" srcOrd="0" destOrd="0" presId="urn:microsoft.com/office/officeart/2011/layout/CircleProcess"/>
    <dgm:cxn modelId="{64D7AFBC-82D8-40C1-8645-6349371A4E75}" srcId="{038C7E3F-53F4-4375-85CC-4503B32412E5}" destId="{AE3D2CAC-0249-46D4-AB4F-C00C89F81838}" srcOrd="0" destOrd="0" parTransId="{FC0F9C89-9F2A-4C8B-9B75-496E2448C0EF}" sibTransId="{3964932D-2DB9-4B00-BA85-490CD758AA6B}"/>
    <dgm:cxn modelId="{B1B7FCC1-3A67-4BEE-B9E4-9BEFB1559A61}" srcId="{038C7E3F-53F4-4375-85CC-4503B32412E5}" destId="{6C9A85B9-E621-4BE2-B19C-4076A1B43E06}" srcOrd="1" destOrd="0" parTransId="{7DB2BF21-38C6-49D4-9364-2034624107B8}" sibTransId="{6340616F-89CE-4434-A2D4-1050286BB519}"/>
    <dgm:cxn modelId="{E1C244FD-E68B-4445-A889-52FC6D835D43}" type="presOf" srcId="{038C7E3F-53F4-4375-85CC-4503B32412E5}" destId="{5C9290CD-16BB-4E97-A3BA-1B60BE95E165}" srcOrd="0" destOrd="0" presId="urn:microsoft.com/office/officeart/2011/layout/CircleProcess"/>
    <dgm:cxn modelId="{B4B1E934-B3FD-4889-9871-8D13644325CA}" type="presParOf" srcId="{5C9290CD-16BB-4E97-A3BA-1B60BE95E165}" destId="{1BA72D59-A0FD-4050-8A5A-2896BFD29C1F}" srcOrd="0" destOrd="0" presId="urn:microsoft.com/office/officeart/2011/layout/CircleProcess"/>
    <dgm:cxn modelId="{305E1623-3007-4BBB-B4BF-D7EA6711FBFC}" type="presParOf" srcId="{1BA72D59-A0FD-4050-8A5A-2896BFD29C1F}" destId="{439177F0-88F8-4844-AACB-8F2519BE06A4}" srcOrd="0" destOrd="0" presId="urn:microsoft.com/office/officeart/2011/layout/CircleProcess"/>
    <dgm:cxn modelId="{B0E40D3F-486E-4DD9-AA1D-21E29251FC42}" type="presParOf" srcId="{5C9290CD-16BB-4E97-A3BA-1B60BE95E165}" destId="{83991275-1A92-4DDA-A290-B49FDE55A396}" srcOrd="1" destOrd="0" presId="urn:microsoft.com/office/officeart/2011/layout/CircleProcess"/>
    <dgm:cxn modelId="{F5D7C8EC-0211-4955-9041-D6A4F97C1521}" type="presParOf" srcId="{83991275-1A92-4DDA-A290-B49FDE55A396}" destId="{8A3A63CA-BC78-4A8D-9E05-E5B9C9BDB97C}" srcOrd="0" destOrd="0" presId="urn:microsoft.com/office/officeart/2011/layout/CircleProcess"/>
    <dgm:cxn modelId="{4E249F2D-33DC-40F8-BB3C-DFD82E1EEE3F}" type="presParOf" srcId="{5C9290CD-16BB-4E97-A3BA-1B60BE95E165}" destId="{565E93FC-DB6F-43CA-AA0F-C976C43C052D}" srcOrd="2" destOrd="0" presId="urn:microsoft.com/office/officeart/2011/layout/CircleProcess"/>
    <dgm:cxn modelId="{15FA11E1-17CE-4BD5-8EED-4CF532A59D81}" type="presParOf" srcId="{5C9290CD-16BB-4E97-A3BA-1B60BE95E165}" destId="{155AB2C0-AC1E-40D9-96A6-0B22615EE39A}" srcOrd="3" destOrd="0" presId="urn:microsoft.com/office/officeart/2011/layout/CircleProcess"/>
    <dgm:cxn modelId="{03E973DC-549D-453D-B72B-46ADA2F49D17}" type="presParOf" srcId="{155AB2C0-AC1E-40D9-96A6-0B22615EE39A}" destId="{66BA8219-D557-4A41-8A28-74AD68E24C9F}" srcOrd="0" destOrd="0" presId="urn:microsoft.com/office/officeart/2011/layout/CircleProcess"/>
    <dgm:cxn modelId="{D93E1584-90EE-4C1C-B28E-6BE7C3FC8F7F}" type="presParOf" srcId="{5C9290CD-16BB-4E97-A3BA-1B60BE95E165}" destId="{F7EC4119-72DB-4D73-817A-5A6A13BC1EEE}" srcOrd="4" destOrd="0" presId="urn:microsoft.com/office/officeart/2011/layout/CircleProcess"/>
    <dgm:cxn modelId="{13BEE125-5135-4472-873C-207B6AC8F6BA}" type="presParOf" srcId="{F7EC4119-72DB-4D73-817A-5A6A13BC1EEE}" destId="{72BA97F5-2598-4E02-A4F1-7024A802A5BD}" srcOrd="0" destOrd="0" presId="urn:microsoft.com/office/officeart/2011/layout/CircleProcess"/>
    <dgm:cxn modelId="{E0C59DCA-4781-4373-A194-161ACE8876AE}" type="presParOf" srcId="{5C9290CD-16BB-4E97-A3BA-1B60BE95E165}" destId="{2BDECD8B-9CB8-4362-A3BE-83AFDB244BD1}" srcOrd="5" destOrd="0" presId="urn:microsoft.com/office/officeart/2011/layout/CircleProcess"/>
    <dgm:cxn modelId="{96F5E8D7-1007-471D-A212-BABD73692A07}" type="presParOf" srcId="{5C9290CD-16BB-4E97-A3BA-1B60BE95E165}" destId="{24ACF3AF-4EC2-4395-9D1B-4663FE4AA79B}" srcOrd="6" destOrd="0" presId="urn:microsoft.com/office/officeart/2011/layout/CircleProcess"/>
    <dgm:cxn modelId="{95FD54A1-ECC7-4275-9CA1-366BD42A9469}" type="presParOf" srcId="{24ACF3AF-4EC2-4395-9D1B-4663FE4AA79B}" destId="{9AE8F8E2-204B-47D6-9E6C-6CC5D16A218E}" srcOrd="0" destOrd="0" presId="urn:microsoft.com/office/officeart/2011/layout/CircleProcess"/>
    <dgm:cxn modelId="{94CBEF47-A0E9-4272-BB55-85A48FD967BC}" type="presParOf" srcId="{5C9290CD-16BB-4E97-A3BA-1B60BE95E165}" destId="{88E75928-8498-4D1B-92FD-D30394D48FBA}" srcOrd="7" destOrd="0" presId="urn:microsoft.com/office/officeart/2011/layout/CircleProcess"/>
    <dgm:cxn modelId="{4FCD17A5-E5B9-49A4-A242-DD11B8654D0E}" type="presParOf" srcId="{88E75928-8498-4D1B-92FD-D30394D48FBA}" destId="{76260356-1AD5-45BF-B6C9-72F8D844AA83}" srcOrd="0" destOrd="0" presId="urn:microsoft.com/office/officeart/2011/layout/CircleProcess"/>
    <dgm:cxn modelId="{FE12B6DF-9587-43E2-9E57-6ACB633728AA}" type="presParOf" srcId="{5C9290CD-16BB-4E97-A3BA-1B60BE95E165}" destId="{EB4D77B7-9FDE-4F0D-B89A-ADA0D37C8EE3}" srcOrd="8" destOrd="0" presId="urn:microsoft.com/office/officeart/2011/layout/Circle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5B76ED-C686-4E97-9A28-74231B4FDDD1}" type="doc">
      <dgm:prSet loTypeId="urn:microsoft.com/office/officeart/2009/3/layout/CircleRelationship" loCatId="relationship" qsTypeId="urn:microsoft.com/office/officeart/2005/8/quickstyle/simple5" qsCatId="simple" csTypeId="urn:microsoft.com/office/officeart/2005/8/colors/accent6_2" csCatId="accent6" phldr="1"/>
      <dgm:spPr/>
      <dgm:t>
        <a:bodyPr/>
        <a:lstStyle/>
        <a:p>
          <a:endParaRPr lang="en-US"/>
        </a:p>
      </dgm:t>
    </dgm:pt>
    <dgm:pt modelId="{B388C4F7-DD86-40E4-BA83-6838C8E845B2}">
      <dgm:prSet phldrT="[Text]" custT="1"/>
      <dgm:spPr/>
      <dgm:t>
        <a:bodyPr/>
        <a:lstStyle/>
        <a:p>
          <a:r>
            <a:rPr lang="en-US" sz="3200" b="1" dirty="0"/>
            <a:t>WEB 1.0</a:t>
          </a:r>
        </a:p>
      </dgm:t>
    </dgm:pt>
    <dgm:pt modelId="{4F4EFEB2-AE6B-4B4E-A388-E726479684C1}" type="parTrans" cxnId="{FDEC3F6B-F860-4E8B-8B14-455DBFCFBFB4}">
      <dgm:prSet/>
      <dgm:spPr/>
      <dgm:t>
        <a:bodyPr/>
        <a:lstStyle/>
        <a:p>
          <a:endParaRPr lang="en-US"/>
        </a:p>
      </dgm:t>
    </dgm:pt>
    <dgm:pt modelId="{BEE196C3-EEB3-4935-976F-A713EF603EEA}" type="sibTrans" cxnId="{FDEC3F6B-F860-4E8B-8B14-455DBFCFBFB4}">
      <dgm:prSet/>
      <dgm:spPr/>
      <dgm:t>
        <a:bodyPr/>
        <a:lstStyle/>
        <a:p>
          <a:endParaRPr lang="en-US"/>
        </a:p>
      </dgm:t>
    </dgm:pt>
    <dgm:pt modelId="{27C8F191-CB8B-4A89-9EDF-D94B6E4ADC92}">
      <dgm:prSet phldrT="[Text]" custT="1"/>
      <dgm:spPr/>
      <dgm:t>
        <a:bodyPr/>
        <a:lstStyle/>
        <a:p>
          <a:r>
            <a:rPr lang="en-US" sz="1200" b="1" dirty="0"/>
            <a:t>Static pages</a:t>
          </a:r>
        </a:p>
      </dgm:t>
    </dgm:pt>
    <dgm:pt modelId="{8EFDF7C7-310E-4ED5-B739-2186FB69ED8A}" type="parTrans" cxnId="{4E26289A-3825-4A9C-991F-8AB8A7EFD597}">
      <dgm:prSet/>
      <dgm:spPr/>
      <dgm:t>
        <a:bodyPr/>
        <a:lstStyle/>
        <a:p>
          <a:endParaRPr lang="en-US"/>
        </a:p>
      </dgm:t>
    </dgm:pt>
    <dgm:pt modelId="{755F5D09-ECCD-4FC5-B350-FED951F57983}" type="sibTrans" cxnId="{4E26289A-3825-4A9C-991F-8AB8A7EFD597}">
      <dgm:prSet/>
      <dgm:spPr/>
      <dgm:t>
        <a:bodyPr/>
        <a:lstStyle/>
        <a:p>
          <a:endParaRPr lang="en-US"/>
        </a:p>
      </dgm:t>
    </dgm:pt>
    <dgm:pt modelId="{AEFF5EA2-6931-4098-96C8-31AE53CB425B}">
      <dgm:prSet phldrT="[Text]" custT="1"/>
      <dgm:spPr/>
      <dgm:t>
        <a:bodyPr/>
        <a:lstStyle/>
        <a:p>
          <a:r>
            <a:rPr lang="en-US" sz="1200" b="1" dirty="0"/>
            <a:t>Content is served from the server’s file system</a:t>
          </a:r>
        </a:p>
      </dgm:t>
    </dgm:pt>
    <dgm:pt modelId="{AC52CE11-07EF-42A7-A67A-2231908FD231}" type="parTrans" cxnId="{2D96128D-55F5-4B46-B071-9EA8CDCA9DCD}">
      <dgm:prSet/>
      <dgm:spPr/>
      <dgm:t>
        <a:bodyPr/>
        <a:lstStyle/>
        <a:p>
          <a:endParaRPr lang="en-US"/>
        </a:p>
      </dgm:t>
    </dgm:pt>
    <dgm:pt modelId="{FB25E557-3597-4AEA-B1FC-EA99A632BFB1}" type="sibTrans" cxnId="{2D96128D-55F5-4B46-B071-9EA8CDCA9DCD}">
      <dgm:prSet/>
      <dgm:spPr/>
      <dgm:t>
        <a:bodyPr/>
        <a:lstStyle/>
        <a:p>
          <a:endParaRPr lang="en-US"/>
        </a:p>
      </dgm:t>
    </dgm:pt>
    <dgm:pt modelId="{FBC9281C-8574-48BF-BEBC-2A06F90FB4AA}">
      <dgm:prSet phldrT="[Text]"/>
      <dgm:spPr/>
      <dgm:t>
        <a:bodyPr/>
        <a:lstStyle/>
        <a:p>
          <a:r>
            <a:rPr lang="en-US" b="1" dirty="0"/>
            <a:t>Common Gateway Interface</a:t>
          </a:r>
        </a:p>
      </dgm:t>
    </dgm:pt>
    <dgm:pt modelId="{F0741263-A9FF-4B80-85E6-E2E6E41D48CB}" type="parTrans" cxnId="{FE9E629C-1E66-497D-8C9B-C3B682BF7EB2}">
      <dgm:prSet/>
      <dgm:spPr/>
      <dgm:t>
        <a:bodyPr/>
        <a:lstStyle/>
        <a:p>
          <a:endParaRPr lang="en-US"/>
        </a:p>
      </dgm:t>
    </dgm:pt>
    <dgm:pt modelId="{1CC84A11-D156-4523-A314-175EF31A0C09}" type="sibTrans" cxnId="{FE9E629C-1E66-497D-8C9B-C3B682BF7EB2}">
      <dgm:prSet/>
      <dgm:spPr/>
      <dgm:t>
        <a:bodyPr/>
        <a:lstStyle/>
        <a:p>
          <a:endParaRPr lang="en-US"/>
        </a:p>
      </dgm:t>
    </dgm:pt>
    <dgm:pt modelId="{C52F1A8D-29D6-42FE-BE9D-1DE84C7A2D96}">
      <dgm:prSet phldrT="[Text]" custT="1"/>
      <dgm:spPr/>
      <dgm:t>
        <a:bodyPr/>
        <a:lstStyle/>
        <a:p>
          <a:r>
            <a:rPr lang="en-US" sz="1200" b="1" dirty="0"/>
            <a:t>Frames and Tables</a:t>
          </a:r>
        </a:p>
      </dgm:t>
    </dgm:pt>
    <dgm:pt modelId="{24338B21-6198-46B4-907D-DC61F4BF41AD}" type="parTrans" cxnId="{7CD7D7BF-C101-48D3-A961-84B8B3431971}">
      <dgm:prSet/>
      <dgm:spPr/>
      <dgm:t>
        <a:bodyPr/>
        <a:lstStyle/>
        <a:p>
          <a:endParaRPr lang="en-US"/>
        </a:p>
      </dgm:t>
    </dgm:pt>
    <dgm:pt modelId="{70CA654B-EF03-4427-A8FE-7FA187B9D32A}" type="sibTrans" cxnId="{7CD7D7BF-C101-48D3-A961-84B8B3431971}">
      <dgm:prSet/>
      <dgm:spPr/>
      <dgm:t>
        <a:bodyPr/>
        <a:lstStyle/>
        <a:p>
          <a:endParaRPr lang="en-US"/>
        </a:p>
      </dgm:t>
    </dgm:pt>
    <dgm:pt modelId="{93A76C1D-8753-47C4-822F-A318CEE9F18E}" type="pres">
      <dgm:prSet presAssocID="{BE5B76ED-C686-4E97-9A28-74231B4FDDD1}" presName="Name0" presStyleCnt="0">
        <dgm:presLayoutVars>
          <dgm:chMax val="1"/>
          <dgm:chPref val="1"/>
        </dgm:presLayoutVars>
      </dgm:prSet>
      <dgm:spPr/>
      <dgm:t>
        <a:bodyPr/>
        <a:lstStyle/>
        <a:p>
          <a:endParaRPr lang="en-US"/>
        </a:p>
      </dgm:t>
    </dgm:pt>
    <dgm:pt modelId="{13E98EF3-9A15-4B0A-899D-6B1254E5F436}" type="pres">
      <dgm:prSet presAssocID="{B388C4F7-DD86-40E4-BA83-6838C8E845B2}" presName="Parent" presStyleLbl="node0" presStyleIdx="0" presStyleCnt="1">
        <dgm:presLayoutVars>
          <dgm:chMax val="5"/>
          <dgm:chPref val="5"/>
        </dgm:presLayoutVars>
      </dgm:prSet>
      <dgm:spPr/>
      <dgm:t>
        <a:bodyPr/>
        <a:lstStyle/>
        <a:p>
          <a:endParaRPr lang="en-US"/>
        </a:p>
      </dgm:t>
    </dgm:pt>
    <dgm:pt modelId="{DD2BFD2B-D43C-434E-B95C-306E25BEC25F}" type="pres">
      <dgm:prSet presAssocID="{B388C4F7-DD86-40E4-BA83-6838C8E845B2}" presName="Accent1" presStyleLbl="node1" presStyleIdx="0" presStyleCnt="17"/>
      <dgm:spPr/>
    </dgm:pt>
    <dgm:pt modelId="{2E18845A-560B-4B65-9ED9-380A01C4C509}" type="pres">
      <dgm:prSet presAssocID="{B388C4F7-DD86-40E4-BA83-6838C8E845B2}" presName="Accent2" presStyleLbl="node1" presStyleIdx="1" presStyleCnt="17"/>
      <dgm:spPr/>
    </dgm:pt>
    <dgm:pt modelId="{6BB180A6-AD24-45BC-8F20-4AAA4D97644D}" type="pres">
      <dgm:prSet presAssocID="{B388C4F7-DD86-40E4-BA83-6838C8E845B2}" presName="Accent3" presStyleLbl="node1" presStyleIdx="2" presStyleCnt="17"/>
      <dgm:spPr/>
    </dgm:pt>
    <dgm:pt modelId="{0339174D-6648-4D3D-8982-BB0F5A5DDE8C}" type="pres">
      <dgm:prSet presAssocID="{B388C4F7-DD86-40E4-BA83-6838C8E845B2}" presName="Accent4" presStyleLbl="node1" presStyleIdx="3" presStyleCnt="17"/>
      <dgm:spPr/>
    </dgm:pt>
    <dgm:pt modelId="{0AA9B946-2FD3-437B-BB84-358FA517359D}" type="pres">
      <dgm:prSet presAssocID="{B388C4F7-DD86-40E4-BA83-6838C8E845B2}" presName="Accent5" presStyleLbl="node1" presStyleIdx="4" presStyleCnt="17"/>
      <dgm:spPr/>
    </dgm:pt>
    <dgm:pt modelId="{206ACB15-28F7-44B7-8985-E19442B63300}" type="pres">
      <dgm:prSet presAssocID="{B388C4F7-DD86-40E4-BA83-6838C8E845B2}" presName="Accent6" presStyleLbl="node1" presStyleIdx="5" presStyleCnt="17"/>
      <dgm:spPr/>
    </dgm:pt>
    <dgm:pt modelId="{88B55C8A-E268-47AD-B6F7-30EE5476BB64}" type="pres">
      <dgm:prSet presAssocID="{27C8F191-CB8B-4A89-9EDF-D94B6E4ADC92}" presName="Child1" presStyleLbl="node1" presStyleIdx="6" presStyleCnt="17" custScaleX="111486" custScaleY="114251">
        <dgm:presLayoutVars>
          <dgm:chMax val="0"/>
          <dgm:chPref val="0"/>
        </dgm:presLayoutVars>
      </dgm:prSet>
      <dgm:spPr/>
      <dgm:t>
        <a:bodyPr/>
        <a:lstStyle/>
        <a:p>
          <a:endParaRPr lang="en-US"/>
        </a:p>
      </dgm:t>
    </dgm:pt>
    <dgm:pt modelId="{3BD63D44-47E3-45DD-BCEE-95095399DE95}" type="pres">
      <dgm:prSet presAssocID="{27C8F191-CB8B-4A89-9EDF-D94B6E4ADC92}" presName="Accent7" presStyleCnt="0"/>
      <dgm:spPr/>
    </dgm:pt>
    <dgm:pt modelId="{FC2CE522-809A-4222-9D0B-724A03437911}" type="pres">
      <dgm:prSet presAssocID="{27C8F191-CB8B-4A89-9EDF-D94B6E4ADC92}" presName="AccentHold1" presStyleLbl="node1" presStyleIdx="7" presStyleCnt="17"/>
      <dgm:spPr/>
    </dgm:pt>
    <dgm:pt modelId="{58CC257C-B855-401A-B05C-D8D277BC0756}" type="pres">
      <dgm:prSet presAssocID="{27C8F191-CB8B-4A89-9EDF-D94B6E4ADC92}" presName="Accent8" presStyleCnt="0"/>
      <dgm:spPr/>
    </dgm:pt>
    <dgm:pt modelId="{53F90A7A-B793-46E2-A0E8-81CD0169DB59}" type="pres">
      <dgm:prSet presAssocID="{27C8F191-CB8B-4A89-9EDF-D94B6E4ADC92}" presName="AccentHold2" presStyleLbl="node1" presStyleIdx="8" presStyleCnt="17"/>
      <dgm:spPr/>
    </dgm:pt>
    <dgm:pt modelId="{EC734D13-2148-44A6-8440-ADE7315BAB01}" type="pres">
      <dgm:prSet presAssocID="{AEFF5EA2-6931-4098-96C8-31AE53CB425B}" presName="Child2" presStyleLbl="node1" presStyleIdx="9" presStyleCnt="17" custScaleX="132117" custScaleY="125725">
        <dgm:presLayoutVars>
          <dgm:chMax val="0"/>
          <dgm:chPref val="0"/>
        </dgm:presLayoutVars>
      </dgm:prSet>
      <dgm:spPr/>
      <dgm:t>
        <a:bodyPr/>
        <a:lstStyle/>
        <a:p>
          <a:endParaRPr lang="en-US"/>
        </a:p>
      </dgm:t>
    </dgm:pt>
    <dgm:pt modelId="{8108CB6A-0C61-4778-AFA3-0C3920AE44D2}" type="pres">
      <dgm:prSet presAssocID="{AEFF5EA2-6931-4098-96C8-31AE53CB425B}" presName="Accent9" presStyleCnt="0"/>
      <dgm:spPr/>
    </dgm:pt>
    <dgm:pt modelId="{D2ABA0C5-25FA-460F-A896-A07AD6437A92}" type="pres">
      <dgm:prSet presAssocID="{AEFF5EA2-6931-4098-96C8-31AE53CB425B}" presName="AccentHold1" presStyleLbl="node1" presStyleIdx="10" presStyleCnt="17"/>
      <dgm:spPr/>
    </dgm:pt>
    <dgm:pt modelId="{6815A0A4-4DA1-4CBC-93C4-AFD75E7BF27E}" type="pres">
      <dgm:prSet presAssocID="{AEFF5EA2-6931-4098-96C8-31AE53CB425B}" presName="Accent10" presStyleCnt="0"/>
      <dgm:spPr/>
    </dgm:pt>
    <dgm:pt modelId="{B81DFC3A-44CB-40F4-BD08-632F7588DBDD}" type="pres">
      <dgm:prSet presAssocID="{AEFF5EA2-6931-4098-96C8-31AE53CB425B}" presName="AccentHold2" presStyleLbl="node1" presStyleIdx="11" presStyleCnt="17"/>
      <dgm:spPr/>
    </dgm:pt>
    <dgm:pt modelId="{0BE1EFBB-9C7D-46EF-993E-5C0E9F7C9683}" type="pres">
      <dgm:prSet presAssocID="{AEFF5EA2-6931-4098-96C8-31AE53CB425B}" presName="Accent11" presStyleCnt="0"/>
      <dgm:spPr/>
    </dgm:pt>
    <dgm:pt modelId="{B74F9B6D-5D20-410A-A82C-76DE4D74F9B3}" type="pres">
      <dgm:prSet presAssocID="{AEFF5EA2-6931-4098-96C8-31AE53CB425B}" presName="AccentHold3" presStyleLbl="node1" presStyleIdx="12" presStyleCnt="17"/>
      <dgm:spPr/>
    </dgm:pt>
    <dgm:pt modelId="{BB54C94F-6D9D-416D-B6E4-A9E1AF1AF772}" type="pres">
      <dgm:prSet presAssocID="{FBC9281C-8574-48BF-BEBC-2A06F90FB4AA}" presName="Child3" presStyleLbl="node1" presStyleIdx="13" presStyleCnt="17">
        <dgm:presLayoutVars>
          <dgm:chMax val="0"/>
          <dgm:chPref val="0"/>
        </dgm:presLayoutVars>
      </dgm:prSet>
      <dgm:spPr/>
      <dgm:t>
        <a:bodyPr/>
        <a:lstStyle/>
        <a:p>
          <a:endParaRPr lang="en-US"/>
        </a:p>
      </dgm:t>
    </dgm:pt>
    <dgm:pt modelId="{5A5CDD93-3E16-499C-B20B-D33D5E167F6E}" type="pres">
      <dgm:prSet presAssocID="{FBC9281C-8574-48BF-BEBC-2A06F90FB4AA}" presName="Accent12" presStyleCnt="0"/>
      <dgm:spPr/>
    </dgm:pt>
    <dgm:pt modelId="{344C5BA9-6EE6-45E8-A12F-21035A2DA192}" type="pres">
      <dgm:prSet presAssocID="{FBC9281C-8574-48BF-BEBC-2A06F90FB4AA}" presName="AccentHold1" presStyleLbl="node1" presStyleIdx="14" presStyleCnt="17"/>
      <dgm:spPr/>
    </dgm:pt>
    <dgm:pt modelId="{114B6564-851A-4C67-9F48-075DB44D3226}" type="pres">
      <dgm:prSet presAssocID="{C52F1A8D-29D6-42FE-BE9D-1DE84C7A2D96}" presName="Child4" presStyleLbl="node1" presStyleIdx="15" presStyleCnt="17">
        <dgm:presLayoutVars>
          <dgm:chMax val="0"/>
          <dgm:chPref val="0"/>
        </dgm:presLayoutVars>
      </dgm:prSet>
      <dgm:spPr/>
      <dgm:t>
        <a:bodyPr/>
        <a:lstStyle/>
        <a:p>
          <a:endParaRPr lang="en-US"/>
        </a:p>
      </dgm:t>
    </dgm:pt>
    <dgm:pt modelId="{BC6888B4-1C58-4956-9D1E-0A32980A9F76}" type="pres">
      <dgm:prSet presAssocID="{C52F1A8D-29D6-42FE-BE9D-1DE84C7A2D96}" presName="Accent13" presStyleCnt="0"/>
      <dgm:spPr/>
    </dgm:pt>
    <dgm:pt modelId="{A1D2A756-518D-4B2F-8066-0CE0806A68DF}" type="pres">
      <dgm:prSet presAssocID="{C52F1A8D-29D6-42FE-BE9D-1DE84C7A2D96}" presName="AccentHold1" presStyleLbl="node1" presStyleIdx="16" presStyleCnt="17"/>
      <dgm:spPr/>
    </dgm:pt>
  </dgm:ptLst>
  <dgm:cxnLst>
    <dgm:cxn modelId="{2D96128D-55F5-4B46-B071-9EA8CDCA9DCD}" srcId="{B388C4F7-DD86-40E4-BA83-6838C8E845B2}" destId="{AEFF5EA2-6931-4098-96C8-31AE53CB425B}" srcOrd="1" destOrd="0" parTransId="{AC52CE11-07EF-42A7-A67A-2231908FD231}" sibTransId="{FB25E557-3597-4AEA-B1FC-EA99A632BFB1}"/>
    <dgm:cxn modelId="{33D2606A-634D-4008-A1EC-E436B3616DD9}" type="presOf" srcId="{AEFF5EA2-6931-4098-96C8-31AE53CB425B}" destId="{EC734D13-2148-44A6-8440-ADE7315BAB01}" srcOrd="0" destOrd="0" presId="urn:microsoft.com/office/officeart/2009/3/layout/CircleRelationship"/>
    <dgm:cxn modelId="{BD86BA11-6155-47FA-8550-ED412127C24E}" type="presOf" srcId="{FBC9281C-8574-48BF-BEBC-2A06F90FB4AA}" destId="{BB54C94F-6D9D-416D-B6E4-A9E1AF1AF772}" srcOrd="0" destOrd="0" presId="urn:microsoft.com/office/officeart/2009/3/layout/CircleRelationship"/>
    <dgm:cxn modelId="{0619D67A-072A-4B91-B055-FFF653CC4F8B}" type="presOf" srcId="{BE5B76ED-C686-4E97-9A28-74231B4FDDD1}" destId="{93A76C1D-8753-47C4-822F-A318CEE9F18E}" srcOrd="0" destOrd="0" presId="urn:microsoft.com/office/officeart/2009/3/layout/CircleRelationship"/>
    <dgm:cxn modelId="{3527B623-6108-402D-8638-59C33EAFF0AD}" type="presOf" srcId="{B388C4F7-DD86-40E4-BA83-6838C8E845B2}" destId="{13E98EF3-9A15-4B0A-899D-6B1254E5F436}" srcOrd="0" destOrd="0" presId="urn:microsoft.com/office/officeart/2009/3/layout/CircleRelationship"/>
    <dgm:cxn modelId="{63E07815-6123-4CF5-9F2E-487E4E69E916}" type="presOf" srcId="{27C8F191-CB8B-4A89-9EDF-D94B6E4ADC92}" destId="{88B55C8A-E268-47AD-B6F7-30EE5476BB64}" srcOrd="0" destOrd="0" presId="urn:microsoft.com/office/officeart/2009/3/layout/CircleRelationship"/>
    <dgm:cxn modelId="{7CD7D7BF-C101-48D3-A961-84B8B3431971}" srcId="{B388C4F7-DD86-40E4-BA83-6838C8E845B2}" destId="{C52F1A8D-29D6-42FE-BE9D-1DE84C7A2D96}" srcOrd="3" destOrd="0" parTransId="{24338B21-6198-46B4-907D-DC61F4BF41AD}" sibTransId="{70CA654B-EF03-4427-A8FE-7FA187B9D32A}"/>
    <dgm:cxn modelId="{FDEC3F6B-F860-4E8B-8B14-455DBFCFBFB4}" srcId="{BE5B76ED-C686-4E97-9A28-74231B4FDDD1}" destId="{B388C4F7-DD86-40E4-BA83-6838C8E845B2}" srcOrd="0" destOrd="0" parTransId="{4F4EFEB2-AE6B-4B4E-A388-E726479684C1}" sibTransId="{BEE196C3-EEB3-4935-976F-A713EF603EEA}"/>
    <dgm:cxn modelId="{FE9E629C-1E66-497D-8C9B-C3B682BF7EB2}" srcId="{B388C4F7-DD86-40E4-BA83-6838C8E845B2}" destId="{FBC9281C-8574-48BF-BEBC-2A06F90FB4AA}" srcOrd="2" destOrd="0" parTransId="{F0741263-A9FF-4B80-85E6-E2E6E41D48CB}" sibTransId="{1CC84A11-D156-4523-A314-175EF31A0C09}"/>
    <dgm:cxn modelId="{4E26289A-3825-4A9C-991F-8AB8A7EFD597}" srcId="{B388C4F7-DD86-40E4-BA83-6838C8E845B2}" destId="{27C8F191-CB8B-4A89-9EDF-D94B6E4ADC92}" srcOrd="0" destOrd="0" parTransId="{8EFDF7C7-310E-4ED5-B739-2186FB69ED8A}" sibTransId="{755F5D09-ECCD-4FC5-B350-FED951F57983}"/>
    <dgm:cxn modelId="{8BF7D8A3-0E78-42E0-B312-B9662760D037}" type="presOf" srcId="{C52F1A8D-29D6-42FE-BE9D-1DE84C7A2D96}" destId="{114B6564-851A-4C67-9F48-075DB44D3226}" srcOrd="0" destOrd="0" presId="urn:microsoft.com/office/officeart/2009/3/layout/CircleRelationship"/>
    <dgm:cxn modelId="{79B4AC8A-0B25-45A8-9F3B-F7C624496F9F}" type="presParOf" srcId="{93A76C1D-8753-47C4-822F-A318CEE9F18E}" destId="{13E98EF3-9A15-4B0A-899D-6B1254E5F436}" srcOrd="0" destOrd="0" presId="urn:microsoft.com/office/officeart/2009/3/layout/CircleRelationship"/>
    <dgm:cxn modelId="{AB199F3B-50E1-443A-811B-85080CA9C1F3}" type="presParOf" srcId="{93A76C1D-8753-47C4-822F-A318CEE9F18E}" destId="{DD2BFD2B-D43C-434E-B95C-306E25BEC25F}" srcOrd="1" destOrd="0" presId="urn:microsoft.com/office/officeart/2009/3/layout/CircleRelationship"/>
    <dgm:cxn modelId="{4598C640-0F6E-462F-8985-0C91DBECE271}" type="presParOf" srcId="{93A76C1D-8753-47C4-822F-A318CEE9F18E}" destId="{2E18845A-560B-4B65-9ED9-380A01C4C509}" srcOrd="2" destOrd="0" presId="urn:microsoft.com/office/officeart/2009/3/layout/CircleRelationship"/>
    <dgm:cxn modelId="{A5264585-EAFF-4D48-883A-2F1D29421615}" type="presParOf" srcId="{93A76C1D-8753-47C4-822F-A318CEE9F18E}" destId="{6BB180A6-AD24-45BC-8F20-4AAA4D97644D}" srcOrd="3" destOrd="0" presId="urn:microsoft.com/office/officeart/2009/3/layout/CircleRelationship"/>
    <dgm:cxn modelId="{93BC9855-45AC-4B98-B4AE-CB5053756C17}" type="presParOf" srcId="{93A76C1D-8753-47C4-822F-A318CEE9F18E}" destId="{0339174D-6648-4D3D-8982-BB0F5A5DDE8C}" srcOrd="4" destOrd="0" presId="urn:microsoft.com/office/officeart/2009/3/layout/CircleRelationship"/>
    <dgm:cxn modelId="{8E4CEE33-DCE4-4424-BCD3-9906B305E392}" type="presParOf" srcId="{93A76C1D-8753-47C4-822F-A318CEE9F18E}" destId="{0AA9B946-2FD3-437B-BB84-358FA517359D}" srcOrd="5" destOrd="0" presId="urn:microsoft.com/office/officeart/2009/3/layout/CircleRelationship"/>
    <dgm:cxn modelId="{C7C2A7F0-91F8-4743-8ABE-81A1F4AF320C}" type="presParOf" srcId="{93A76C1D-8753-47C4-822F-A318CEE9F18E}" destId="{206ACB15-28F7-44B7-8985-E19442B63300}" srcOrd="6" destOrd="0" presId="urn:microsoft.com/office/officeart/2009/3/layout/CircleRelationship"/>
    <dgm:cxn modelId="{9C6CAB96-D0A7-4BCC-996F-FE48168E0DAD}" type="presParOf" srcId="{93A76C1D-8753-47C4-822F-A318CEE9F18E}" destId="{88B55C8A-E268-47AD-B6F7-30EE5476BB64}" srcOrd="7" destOrd="0" presId="urn:microsoft.com/office/officeart/2009/3/layout/CircleRelationship"/>
    <dgm:cxn modelId="{E6A02437-7F58-4A40-BDA3-218FAAA209DE}" type="presParOf" srcId="{93A76C1D-8753-47C4-822F-A318CEE9F18E}" destId="{3BD63D44-47E3-45DD-BCEE-95095399DE95}" srcOrd="8" destOrd="0" presId="urn:microsoft.com/office/officeart/2009/3/layout/CircleRelationship"/>
    <dgm:cxn modelId="{047E7566-75DF-48F1-9ED1-FE88EBA3E63D}" type="presParOf" srcId="{3BD63D44-47E3-45DD-BCEE-95095399DE95}" destId="{FC2CE522-809A-4222-9D0B-724A03437911}" srcOrd="0" destOrd="0" presId="urn:microsoft.com/office/officeart/2009/3/layout/CircleRelationship"/>
    <dgm:cxn modelId="{1B0CA287-7F81-49A8-B862-D3E2B4C0E413}" type="presParOf" srcId="{93A76C1D-8753-47C4-822F-A318CEE9F18E}" destId="{58CC257C-B855-401A-B05C-D8D277BC0756}" srcOrd="9" destOrd="0" presId="urn:microsoft.com/office/officeart/2009/3/layout/CircleRelationship"/>
    <dgm:cxn modelId="{7D0E3B64-0784-4406-9AC3-C50F7B7C54D5}" type="presParOf" srcId="{58CC257C-B855-401A-B05C-D8D277BC0756}" destId="{53F90A7A-B793-46E2-A0E8-81CD0169DB59}" srcOrd="0" destOrd="0" presId="urn:microsoft.com/office/officeart/2009/3/layout/CircleRelationship"/>
    <dgm:cxn modelId="{6A50239D-4DCC-4A33-86EE-D00B95A1E13B}" type="presParOf" srcId="{93A76C1D-8753-47C4-822F-A318CEE9F18E}" destId="{EC734D13-2148-44A6-8440-ADE7315BAB01}" srcOrd="10" destOrd="0" presId="urn:microsoft.com/office/officeart/2009/3/layout/CircleRelationship"/>
    <dgm:cxn modelId="{52A69D7A-3449-4AE8-9B0F-C619F8E16D32}" type="presParOf" srcId="{93A76C1D-8753-47C4-822F-A318CEE9F18E}" destId="{8108CB6A-0C61-4778-AFA3-0C3920AE44D2}" srcOrd="11" destOrd="0" presId="urn:microsoft.com/office/officeart/2009/3/layout/CircleRelationship"/>
    <dgm:cxn modelId="{DE216C6B-063C-49D6-B5F9-118802F54681}" type="presParOf" srcId="{8108CB6A-0C61-4778-AFA3-0C3920AE44D2}" destId="{D2ABA0C5-25FA-460F-A896-A07AD6437A92}" srcOrd="0" destOrd="0" presId="urn:microsoft.com/office/officeart/2009/3/layout/CircleRelationship"/>
    <dgm:cxn modelId="{3E1C3AB0-7703-4B42-A64F-44B363EE58DB}" type="presParOf" srcId="{93A76C1D-8753-47C4-822F-A318CEE9F18E}" destId="{6815A0A4-4DA1-4CBC-93C4-AFD75E7BF27E}" srcOrd="12" destOrd="0" presId="urn:microsoft.com/office/officeart/2009/3/layout/CircleRelationship"/>
    <dgm:cxn modelId="{1ABCB91E-0976-43FA-AD38-A3DB26CB094D}" type="presParOf" srcId="{6815A0A4-4DA1-4CBC-93C4-AFD75E7BF27E}" destId="{B81DFC3A-44CB-40F4-BD08-632F7588DBDD}" srcOrd="0" destOrd="0" presId="urn:microsoft.com/office/officeart/2009/3/layout/CircleRelationship"/>
    <dgm:cxn modelId="{7884F759-F86F-4694-9609-1F7530A7CFBF}" type="presParOf" srcId="{93A76C1D-8753-47C4-822F-A318CEE9F18E}" destId="{0BE1EFBB-9C7D-46EF-993E-5C0E9F7C9683}" srcOrd="13" destOrd="0" presId="urn:microsoft.com/office/officeart/2009/3/layout/CircleRelationship"/>
    <dgm:cxn modelId="{94D64932-88FF-4F7E-B136-DCC3983DC2E5}" type="presParOf" srcId="{0BE1EFBB-9C7D-46EF-993E-5C0E9F7C9683}" destId="{B74F9B6D-5D20-410A-A82C-76DE4D74F9B3}" srcOrd="0" destOrd="0" presId="urn:microsoft.com/office/officeart/2009/3/layout/CircleRelationship"/>
    <dgm:cxn modelId="{52F9B6B8-1B63-4A90-856F-BAFD88766600}" type="presParOf" srcId="{93A76C1D-8753-47C4-822F-A318CEE9F18E}" destId="{BB54C94F-6D9D-416D-B6E4-A9E1AF1AF772}" srcOrd="14" destOrd="0" presId="urn:microsoft.com/office/officeart/2009/3/layout/CircleRelationship"/>
    <dgm:cxn modelId="{89A8D299-F32D-4177-8473-4A9AECA582BD}" type="presParOf" srcId="{93A76C1D-8753-47C4-822F-A318CEE9F18E}" destId="{5A5CDD93-3E16-499C-B20B-D33D5E167F6E}" srcOrd="15" destOrd="0" presId="urn:microsoft.com/office/officeart/2009/3/layout/CircleRelationship"/>
    <dgm:cxn modelId="{BE8268A0-F7E3-43AF-8CA5-B4F25CA14279}" type="presParOf" srcId="{5A5CDD93-3E16-499C-B20B-D33D5E167F6E}" destId="{344C5BA9-6EE6-45E8-A12F-21035A2DA192}" srcOrd="0" destOrd="0" presId="urn:microsoft.com/office/officeart/2009/3/layout/CircleRelationship"/>
    <dgm:cxn modelId="{8AFFEA38-DED1-4FE5-9A0E-BD1EFD5B5893}" type="presParOf" srcId="{93A76C1D-8753-47C4-822F-A318CEE9F18E}" destId="{114B6564-851A-4C67-9F48-075DB44D3226}" srcOrd="16" destOrd="0" presId="urn:microsoft.com/office/officeart/2009/3/layout/CircleRelationship"/>
    <dgm:cxn modelId="{FDCA7FC1-64CE-4ABD-AF89-2E50464F3703}" type="presParOf" srcId="{93A76C1D-8753-47C4-822F-A318CEE9F18E}" destId="{BC6888B4-1C58-4956-9D1E-0A32980A9F76}" srcOrd="17" destOrd="0" presId="urn:microsoft.com/office/officeart/2009/3/layout/CircleRelationship"/>
    <dgm:cxn modelId="{AB4FD8D2-59C8-4A28-A0DD-F8484E44D3D8}" type="presParOf" srcId="{BC6888B4-1C58-4956-9D1E-0A32980A9F76}" destId="{A1D2A756-518D-4B2F-8066-0CE0806A68DF}" srcOrd="0" destOrd="0" presId="urn:microsoft.com/office/officeart/2009/3/layout/CircleRelationshi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5B76ED-C686-4E97-9A28-74231B4FDDD1}" type="doc">
      <dgm:prSet loTypeId="urn:microsoft.com/office/officeart/2009/3/layout/CircleRelationship" loCatId="relationship" qsTypeId="urn:microsoft.com/office/officeart/2005/8/quickstyle/simple5" qsCatId="simple" csTypeId="urn:microsoft.com/office/officeart/2005/8/colors/accent6_2" csCatId="accent6" phldr="1"/>
      <dgm:spPr/>
      <dgm:t>
        <a:bodyPr/>
        <a:lstStyle/>
        <a:p>
          <a:endParaRPr lang="en-US"/>
        </a:p>
      </dgm:t>
    </dgm:pt>
    <dgm:pt modelId="{B388C4F7-DD86-40E4-BA83-6838C8E845B2}">
      <dgm:prSet phldrT="[Text]" custT="1"/>
      <dgm:spPr/>
      <dgm:t>
        <a:bodyPr/>
        <a:lstStyle/>
        <a:p>
          <a:r>
            <a:rPr lang="en-US" sz="3200" b="1" dirty="0"/>
            <a:t>WEB 2.0</a:t>
          </a:r>
        </a:p>
      </dgm:t>
    </dgm:pt>
    <dgm:pt modelId="{4F4EFEB2-AE6B-4B4E-A388-E726479684C1}" type="parTrans" cxnId="{FDEC3F6B-F860-4E8B-8B14-455DBFCFBFB4}">
      <dgm:prSet/>
      <dgm:spPr/>
      <dgm:t>
        <a:bodyPr/>
        <a:lstStyle/>
        <a:p>
          <a:endParaRPr lang="en-US"/>
        </a:p>
      </dgm:t>
    </dgm:pt>
    <dgm:pt modelId="{BEE196C3-EEB3-4935-976F-A713EF603EEA}" type="sibTrans" cxnId="{FDEC3F6B-F860-4E8B-8B14-455DBFCFBFB4}">
      <dgm:prSet/>
      <dgm:spPr/>
      <dgm:t>
        <a:bodyPr/>
        <a:lstStyle/>
        <a:p>
          <a:endParaRPr lang="en-US"/>
        </a:p>
      </dgm:t>
    </dgm:pt>
    <dgm:pt modelId="{27C8F191-CB8B-4A89-9EDF-D94B6E4ADC92}">
      <dgm:prSet phldrT="[Text]" custT="1"/>
      <dgm:spPr/>
      <dgm:t>
        <a:bodyPr/>
        <a:lstStyle/>
        <a:p>
          <a:r>
            <a:rPr lang="en-US" sz="1200" b="1" dirty="0"/>
            <a:t>Dynamic content</a:t>
          </a:r>
        </a:p>
      </dgm:t>
    </dgm:pt>
    <dgm:pt modelId="{8EFDF7C7-310E-4ED5-B739-2186FB69ED8A}" type="parTrans" cxnId="{4E26289A-3825-4A9C-991F-8AB8A7EFD597}">
      <dgm:prSet/>
      <dgm:spPr/>
      <dgm:t>
        <a:bodyPr/>
        <a:lstStyle/>
        <a:p>
          <a:endParaRPr lang="en-US"/>
        </a:p>
      </dgm:t>
    </dgm:pt>
    <dgm:pt modelId="{755F5D09-ECCD-4FC5-B350-FED951F57983}" type="sibTrans" cxnId="{4E26289A-3825-4A9C-991F-8AB8A7EFD597}">
      <dgm:prSet/>
      <dgm:spPr/>
      <dgm:t>
        <a:bodyPr/>
        <a:lstStyle/>
        <a:p>
          <a:endParaRPr lang="en-US"/>
        </a:p>
      </dgm:t>
    </dgm:pt>
    <dgm:pt modelId="{AEFF5EA2-6931-4098-96C8-31AE53CB425B}">
      <dgm:prSet phldrT="[Text]" custT="1"/>
      <dgm:spPr/>
      <dgm:t>
        <a:bodyPr/>
        <a:lstStyle/>
        <a:p>
          <a:r>
            <a:rPr lang="en-US" sz="1200" b="1" dirty="0"/>
            <a:t>Information flow</a:t>
          </a:r>
        </a:p>
      </dgm:t>
    </dgm:pt>
    <dgm:pt modelId="{AC52CE11-07EF-42A7-A67A-2231908FD231}" type="parTrans" cxnId="{2D96128D-55F5-4B46-B071-9EA8CDCA9DCD}">
      <dgm:prSet/>
      <dgm:spPr/>
      <dgm:t>
        <a:bodyPr/>
        <a:lstStyle/>
        <a:p>
          <a:endParaRPr lang="en-US"/>
        </a:p>
      </dgm:t>
    </dgm:pt>
    <dgm:pt modelId="{FB25E557-3597-4AEA-B1FC-EA99A632BFB1}" type="sibTrans" cxnId="{2D96128D-55F5-4B46-B071-9EA8CDCA9DCD}">
      <dgm:prSet/>
      <dgm:spPr/>
      <dgm:t>
        <a:bodyPr/>
        <a:lstStyle/>
        <a:p>
          <a:endParaRPr lang="en-US"/>
        </a:p>
      </dgm:t>
    </dgm:pt>
    <dgm:pt modelId="{FBC9281C-8574-48BF-BEBC-2A06F90FB4AA}">
      <dgm:prSet phldrT="[Text]"/>
      <dgm:spPr/>
      <dgm:t>
        <a:bodyPr/>
        <a:lstStyle/>
        <a:p>
          <a:r>
            <a:rPr lang="en-US" b="1" dirty="0"/>
            <a:t>Developed APIs</a:t>
          </a:r>
        </a:p>
      </dgm:t>
    </dgm:pt>
    <dgm:pt modelId="{F0741263-A9FF-4B80-85E6-E2E6E41D48CB}" type="parTrans" cxnId="{FE9E629C-1E66-497D-8C9B-C3B682BF7EB2}">
      <dgm:prSet/>
      <dgm:spPr/>
      <dgm:t>
        <a:bodyPr/>
        <a:lstStyle/>
        <a:p>
          <a:endParaRPr lang="en-US"/>
        </a:p>
      </dgm:t>
    </dgm:pt>
    <dgm:pt modelId="{1CC84A11-D156-4523-A314-175EF31A0C09}" type="sibTrans" cxnId="{FE9E629C-1E66-497D-8C9B-C3B682BF7EB2}">
      <dgm:prSet/>
      <dgm:spPr/>
      <dgm:t>
        <a:bodyPr/>
        <a:lstStyle/>
        <a:p>
          <a:endParaRPr lang="en-US"/>
        </a:p>
      </dgm:t>
    </dgm:pt>
    <dgm:pt modelId="{C52F1A8D-29D6-42FE-BE9D-1DE84C7A2D96}">
      <dgm:prSet phldrT="[Text]" custT="1"/>
      <dgm:spPr/>
      <dgm:t>
        <a:bodyPr/>
        <a:lstStyle/>
        <a:p>
          <a:r>
            <a:rPr lang="en-US" sz="1200" b="1" dirty="0"/>
            <a:t>Information Sorting</a:t>
          </a:r>
        </a:p>
      </dgm:t>
    </dgm:pt>
    <dgm:pt modelId="{24338B21-6198-46B4-907D-DC61F4BF41AD}" type="parTrans" cxnId="{7CD7D7BF-C101-48D3-A961-84B8B3431971}">
      <dgm:prSet/>
      <dgm:spPr/>
      <dgm:t>
        <a:bodyPr/>
        <a:lstStyle/>
        <a:p>
          <a:endParaRPr lang="en-US"/>
        </a:p>
      </dgm:t>
    </dgm:pt>
    <dgm:pt modelId="{70CA654B-EF03-4427-A8FE-7FA187B9D32A}" type="sibTrans" cxnId="{7CD7D7BF-C101-48D3-A961-84B8B3431971}">
      <dgm:prSet/>
      <dgm:spPr/>
      <dgm:t>
        <a:bodyPr/>
        <a:lstStyle/>
        <a:p>
          <a:endParaRPr lang="en-US"/>
        </a:p>
      </dgm:t>
    </dgm:pt>
    <dgm:pt modelId="{93A76C1D-8753-47C4-822F-A318CEE9F18E}" type="pres">
      <dgm:prSet presAssocID="{BE5B76ED-C686-4E97-9A28-74231B4FDDD1}" presName="Name0" presStyleCnt="0">
        <dgm:presLayoutVars>
          <dgm:chMax val="1"/>
          <dgm:chPref val="1"/>
        </dgm:presLayoutVars>
      </dgm:prSet>
      <dgm:spPr/>
      <dgm:t>
        <a:bodyPr/>
        <a:lstStyle/>
        <a:p>
          <a:endParaRPr lang="en-US"/>
        </a:p>
      </dgm:t>
    </dgm:pt>
    <dgm:pt modelId="{13E98EF3-9A15-4B0A-899D-6B1254E5F436}" type="pres">
      <dgm:prSet presAssocID="{B388C4F7-DD86-40E4-BA83-6838C8E845B2}" presName="Parent" presStyleLbl="node0" presStyleIdx="0" presStyleCnt="1">
        <dgm:presLayoutVars>
          <dgm:chMax val="5"/>
          <dgm:chPref val="5"/>
        </dgm:presLayoutVars>
      </dgm:prSet>
      <dgm:spPr/>
      <dgm:t>
        <a:bodyPr/>
        <a:lstStyle/>
        <a:p>
          <a:endParaRPr lang="en-US"/>
        </a:p>
      </dgm:t>
    </dgm:pt>
    <dgm:pt modelId="{DD2BFD2B-D43C-434E-B95C-306E25BEC25F}" type="pres">
      <dgm:prSet presAssocID="{B388C4F7-DD86-40E4-BA83-6838C8E845B2}" presName="Accent1" presStyleLbl="node1" presStyleIdx="0" presStyleCnt="17"/>
      <dgm:spPr/>
    </dgm:pt>
    <dgm:pt modelId="{2E18845A-560B-4B65-9ED9-380A01C4C509}" type="pres">
      <dgm:prSet presAssocID="{B388C4F7-DD86-40E4-BA83-6838C8E845B2}" presName="Accent2" presStyleLbl="node1" presStyleIdx="1" presStyleCnt="17"/>
      <dgm:spPr/>
    </dgm:pt>
    <dgm:pt modelId="{6BB180A6-AD24-45BC-8F20-4AAA4D97644D}" type="pres">
      <dgm:prSet presAssocID="{B388C4F7-DD86-40E4-BA83-6838C8E845B2}" presName="Accent3" presStyleLbl="node1" presStyleIdx="2" presStyleCnt="17"/>
      <dgm:spPr/>
    </dgm:pt>
    <dgm:pt modelId="{0339174D-6648-4D3D-8982-BB0F5A5DDE8C}" type="pres">
      <dgm:prSet presAssocID="{B388C4F7-DD86-40E4-BA83-6838C8E845B2}" presName="Accent4" presStyleLbl="node1" presStyleIdx="3" presStyleCnt="17"/>
      <dgm:spPr/>
    </dgm:pt>
    <dgm:pt modelId="{0AA9B946-2FD3-437B-BB84-358FA517359D}" type="pres">
      <dgm:prSet presAssocID="{B388C4F7-DD86-40E4-BA83-6838C8E845B2}" presName="Accent5" presStyleLbl="node1" presStyleIdx="4" presStyleCnt="17"/>
      <dgm:spPr/>
    </dgm:pt>
    <dgm:pt modelId="{206ACB15-28F7-44B7-8985-E19442B63300}" type="pres">
      <dgm:prSet presAssocID="{B388C4F7-DD86-40E4-BA83-6838C8E845B2}" presName="Accent6" presStyleLbl="node1" presStyleIdx="5" presStyleCnt="17"/>
      <dgm:spPr/>
    </dgm:pt>
    <dgm:pt modelId="{88B55C8A-E268-47AD-B6F7-30EE5476BB64}" type="pres">
      <dgm:prSet presAssocID="{27C8F191-CB8B-4A89-9EDF-D94B6E4ADC92}" presName="Child1" presStyleLbl="node1" presStyleIdx="6" presStyleCnt="17" custScaleX="111486" custScaleY="114251">
        <dgm:presLayoutVars>
          <dgm:chMax val="0"/>
          <dgm:chPref val="0"/>
        </dgm:presLayoutVars>
      </dgm:prSet>
      <dgm:spPr/>
      <dgm:t>
        <a:bodyPr/>
        <a:lstStyle/>
        <a:p>
          <a:endParaRPr lang="en-US"/>
        </a:p>
      </dgm:t>
    </dgm:pt>
    <dgm:pt modelId="{3BD63D44-47E3-45DD-BCEE-95095399DE95}" type="pres">
      <dgm:prSet presAssocID="{27C8F191-CB8B-4A89-9EDF-D94B6E4ADC92}" presName="Accent7" presStyleCnt="0"/>
      <dgm:spPr/>
    </dgm:pt>
    <dgm:pt modelId="{FC2CE522-809A-4222-9D0B-724A03437911}" type="pres">
      <dgm:prSet presAssocID="{27C8F191-CB8B-4A89-9EDF-D94B6E4ADC92}" presName="AccentHold1" presStyleLbl="node1" presStyleIdx="7" presStyleCnt="17"/>
      <dgm:spPr/>
    </dgm:pt>
    <dgm:pt modelId="{58CC257C-B855-401A-B05C-D8D277BC0756}" type="pres">
      <dgm:prSet presAssocID="{27C8F191-CB8B-4A89-9EDF-D94B6E4ADC92}" presName="Accent8" presStyleCnt="0"/>
      <dgm:spPr/>
    </dgm:pt>
    <dgm:pt modelId="{53F90A7A-B793-46E2-A0E8-81CD0169DB59}" type="pres">
      <dgm:prSet presAssocID="{27C8F191-CB8B-4A89-9EDF-D94B6E4ADC92}" presName="AccentHold2" presStyleLbl="node1" presStyleIdx="8" presStyleCnt="17"/>
      <dgm:spPr/>
    </dgm:pt>
    <dgm:pt modelId="{EC734D13-2148-44A6-8440-ADE7315BAB01}" type="pres">
      <dgm:prSet presAssocID="{AEFF5EA2-6931-4098-96C8-31AE53CB425B}" presName="Child2" presStyleLbl="node1" presStyleIdx="9" presStyleCnt="17" custScaleX="132117" custScaleY="125725">
        <dgm:presLayoutVars>
          <dgm:chMax val="0"/>
          <dgm:chPref val="0"/>
        </dgm:presLayoutVars>
      </dgm:prSet>
      <dgm:spPr/>
      <dgm:t>
        <a:bodyPr/>
        <a:lstStyle/>
        <a:p>
          <a:endParaRPr lang="en-US"/>
        </a:p>
      </dgm:t>
    </dgm:pt>
    <dgm:pt modelId="{8108CB6A-0C61-4778-AFA3-0C3920AE44D2}" type="pres">
      <dgm:prSet presAssocID="{AEFF5EA2-6931-4098-96C8-31AE53CB425B}" presName="Accent9" presStyleCnt="0"/>
      <dgm:spPr/>
    </dgm:pt>
    <dgm:pt modelId="{D2ABA0C5-25FA-460F-A896-A07AD6437A92}" type="pres">
      <dgm:prSet presAssocID="{AEFF5EA2-6931-4098-96C8-31AE53CB425B}" presName="AccentHold1" presStyleLbl="node1" presStyleIdx="10" presStyleCnt="17"/>
      <dgm:spPr/>
    </dgm:pt>
    <dgm:pt modelId="{6815A0A4-4DA1-4CBC-93C4-AFD75E7BF27E}" type="pres">
      <dgm:prSet presAssocID="{AEFF5EA2-6931-4098-96C8-31AE53CB425B}" presName="Accent10" presStyleCnt="0"/>
      <dgm:spPr/>
    </dgm:pt>
    <dgm:pt modelId="{B81DFC3A-44CB-40F4-BD08-632F7588DBDD}" type="pres">
      <dgm:prSet presAssocID="{AEFF5EA2-6931-4098-96C8-31AE53CB425B}" presName="AccentHold2" presStyleLbl="node1" presStyleIdx="11" presStyleCnt="17"/>
      <dgm:spPr/>
    </dgm:pt>
    <dgm:pt modelId="{0BE1EFBB-9C7D-46EF-993E-5C0E9F7C9683}" type="pres">
      <dgm:prSet presAssocID="{AEFF5EA2-6931-4098-96C8-31AE53CB425B}" presName="Accent11" presStyleCnt="0"/>
      <dgm:spPr/>
    </dgm:pt>
    <dgm:pt modelId="{B74F9B6D-5D20-410A-A82C-76DE4D74F9B3}" type="pres">
      <dgm:prSet presAssocID="{AEFF5EA2-6931-4098-96C8-31AE53CB425B}" presName="AccentHold3" presStyleLbl="node1" presStyleIdx="12" presStyleCnt="17"/>
      <dgm:spPr/>
    </dgm:pt>
    <dgm:pt modelId="{BB54C94F-6D9D-416D-B6E4-A9E1AF1AF772}" type="pres">
      <dgm:prSet presAssocID="{FBC9281C-8574-48BF-BEBC-2A06F90FB4AA}" presName="Child3" presStyleLbl="node1" presStyleIdx="13" presStyleCnt="17">
        <dgm:presLayoutVars>
          <dgm:chMax val="0"/>
          <dgm:chPref val="0"/>
        </dgm:presLayoutVars>
      </dgm:prSet>
      <dgm:spPr/>
      <dgm:t>
        <a:bodyPr/>
        <a:lstStyle/>
        <a:p>
          <a:endParaRPr lang="en-US"/>
        </a:p>
      </dgm:t>
    </dgm:pt>
    <dgm:pt modelId="{5A5CDD93-3E16-499C-B20B-D33D5E167F6E}" type="pres">
      <dgm:prSet presAssocID="{FBC9281C-8574-48BF-BEBC-2A06F90FB4AA}" presName="Accent12" presStyleCnt="0"/>
      <dgm:spPr/>
    </dgm:pt>
    <dgm:pt modelId="{344C5BA9-6EE6-45E8-A12F-21035A2DA192}" type="pres">
      <dgm:prSet presAssocID="{FBC9281C-8574-48BF-BEBC-2A06F90FB4AA}" presName="AccentHold1" presStyleLbl="node1" presStyleIdx="14" presStyleCnt="17"/>
      <dgm:spPr/>
    </dgm:pt>
    <dgm:pt modelId="{114B6564-851A-4C67-9F48-075DB44D3226}" type="pres">
      <dgm:prSet presAssocID="{C52F1A8D-29D6-42FE-BE9D-1DE84C7A2D96}" presName="Child4" presStyleLbl="node1" presStyleIdx="15" presStyleCnt="17" custScaleX="111136" custScaleY="119889">
        <dgm:presLayoutVars>
          <dgm:chMax val="0"/>
          <dgm:chPref val="0"/>
        </dgm:presLayoutVars>
      </dgm:prSet>
      <dgm:spPr/>
      <dgm:t>
        <a:bodyPr/>
        <a:lstStyle/>
        <a:p>
          <a:endParaRPr lang="en-US"/>
        </a:p>
      </dgm:t>
    </dgm:pt>
    <dgm:pt modelId="{BC6888B4-1C58-4956-9D1E-0A32980A9F76}" type="pres">
      <dgm:prSet presAssocID="{C52F1A8D-29D6-42FE-BE9D-1DE84C7A2D96}" presName="Accent13" presStyleCnt="0"/>
      <dgm:spPr/>
    </dgm:pt>
    <dgm:pt modelId="{A1D2A756-518D-4B2F-8066-0CE0806A68DF}" type="pres">
      <dgm:prSet presAssocID="{C52F1A8D-29D6-42FE-BE9D-1DE84C7A2D96}" presName="AccentHold1" presStyleLbl="node1" presStyleIdx="16" presStyleCnt="17"/>
      <dgm:spPr/>
    </dgm:pt>
  </dgm:ptLst>
  <dgm:cxnLst>
    <dgm:cxn modelId="{2D96128D-55F5-4B46-B071-9EA8CDCA9DCD}" srcId="{B388C4F7-DD86-40E4-BA83-6838C8E845B2}" destId="{AEFF5EA2-6931-4098-96C8-31AE53CB425B}" srcOrd="1" destOrd="0" parTransId="{AC52CE11-07EF-42A7-A67A-2231908FD231}" sibTransId="{FB25E557-3597-4AEA-B1FC-EA99A632BFB1}"/>
    <dgm:cxn modelId="{33D2606A-634D-4008-A1EC-E436B3616DD9}" type="presOf" srcId="{AEFF5EA2-6931-4098-96C8-31AE53CB425B}" destId="{EC734D13-2148-44A6-8440-ADE7315BAB01}" srcOrd="0" destOrd="0" presId="urn:microsoft.com/office/officeart/2009/3/layout/CircleRelationship"/>
    <dgm:cxn modelId="{BD86BA11-6155-47FA-8550-ED412127C24E}" type="presOf" srcId="{FBC9281C-8574-48BF-BEBC-2A06F90FB4AA}" destId="{BB54C94F-6D9D-416D-B6E4-A9E1AF1AF772}" srcOrd="0" destOrd="0" presId="urn:microsoft.com/office/officeart/2009/3/layout/CircleRelationship"/>
    <dgm:cxn modelId="{0619D67A-072A-4B91-B055-FFF653CC4F8B}" type="presOf" srcId="{BE5B76ED-C686-4E97-9A28-74231B4FDDD1}" destId="{93A76C1D-8753-47C4-822F-A318CEE9F18E}" srcOrd="0" destOrd="0" presId="urn:microsoft.com/office/officeart/2009/3/layout/CircleRelationship"/>
    <dgm:cxn modelId="{3527B623-6108-402D-8638-59C33EAFF0AD}" type="presOf" srcId="{B388C4F7-DD86-40E4-BA83-6838C8E845B2}" destId="{13E98EF3-9A15-4B0A-899D-6B1254E5F436}" srcOrd="0" destOrd="0" presId="urn:microsoft.com/office/officeart/2009/3/layout/CircleRelationship"/>
    <dgm:cxn modelId="{63E07815-6123-4CF5-9F2E-487E4E69E916}" type="presOf" srcId="{27C8F191-CB8B-4A89-9EDF-D94B6E4ADC92}" destId="{88B55C8A-E268-47AD-B6F7-30EE5476BB64}" srcOrd="0" destOrd="0" presId="urn:microsoft.com/office/officeart/2009/3/layout/CircleRelationship"/>
    <dgm:cxn modelId="{7CD7D7BF-C101-48D3-A961-84B8B3431971}" srcId="{B388C4F7-DD86-40E4-BA83-6838C8E845B2}" destId="{C52F1A8D-29D6-42FE-BE9D-1DE84C7A2D96}" srcOrd="3" destOrd="0" parTransId="{24338B21-6198-46B4-907D-DC61F4BF41AD}" sibTransId="{70CA654B-EF03-4427-A8FE-7FA187B9D32A}"/>
    <dgm:cxn modelId="{FDEC3F6B-F860-4E8B-8B14-455DBFCFBFB4}" srcId="{BE5B76ED-C686-4E97-9A28-74231B4FDDD1}" destId="{B388C4F7-DD86-40E4-BA83-6838C8E845B2}" srcOrd="0" destOrd="0" parTransId="{4F4EFEB2-AE6B-4B4E-A388-E726479684C1}" sibTransId="{BEE196C3-EEB3-4935-976F-A713EF603EEA}"/>
    <dgm:cxn modelId="{FE9E629C-1E66-497D-8C9B-C3B682BF7EB2}" srcId="{B388C4F7-DD86-40E4-BA83-6838C8E845B2}" destId="{FBC9281C-8574-48BF-BEBC-2A06F90FB4AA}" srcOrd="2" destOrd="0" parTransId="{F0741263-A9FF-4B80-85E6-E2E6E41D48CB}" sibTransId="{1CC84A11-D156-4523-A314-175EF31A0C09}"/>
    <dgm:cxn modelId="{4E26289A-3825-4A9C-991F-8AB8A7EFD597}" srcId="{B388C4F7-DD86-40E4-BA83-6838C8E845B2}" destId="{27C8F191-CB8B-4A89-9EDF-D94B6E4ADC92}" srcOrd="0" destOrd="0" parTransId="{8EFDF7C7-310E-4ED5-B739-2186FB69ED8A}" sibTransId="{755F5D09-ECCD-4FC5-B350-FED951F57983}"/>
    <dgm:cxn modelId="{8BF7D8A3-0E78-42E0-B312-B9662760D037}" type="presOf" srcId="{C52F1A8D-29D6-42FE-BE9D-1DE84C7A2D96}" destId="{114B6564-851A-4C67-9F48-075DB44D3226}" srcOrd="0" destOrd="0" presId="urn:microsoft.com/office/officeart/2009/3/layout/CircleRelationship"/>
    <dgm:cxn modelId="{79B4AC8A-0B25-45A8-9F3B-F7C624496F9F}" type="presParOf" srcId="{93A76C1D-8753-47C4-822F-A318CEE9F18E}" destId="{13E98EF3-9A15-4B0A-899D-6B1254E5F436}" srcOrd="0" destOrd="0" presId="urn:microsoft.com/office/officeart/2009/3/layout/CircleRelationship"/>
    <dgm:cxn modelId="{AB199F3B-50E1-443A-811B-85080CA9C1F3}" type="presParOf" srcId="{93A76C1D-8753-47C4-822F-A318CEE9F18E}" destId="{DD2BFD2B-D43C-434E-B95C-306E25BEC25F}" srcOrd="1" destOrd="0" presId="urn:microsoft.com/office/officeart/2009/3/layout/CircleRelationship"/>
    <dgm:cxn modelId="{4598C640-0F6E-462F-8985-0C91DBECE271}" type="presParOf" srcId="{93A76C1D-8753-47C4-822F-A318CEE9F18E}" destId="{2E18845A-560B-4B65-9ED9-380A01C4C509}" srcOrd="2" destOrd="0" presId="urn:microsoft.com/office/officeart/2009/3/layout/CircleRelationship"/>
    <dgm:cxn modelId="{A5264585-EAFF-4D48-883A-2F1D29421615}" type="presParOf" srcId="{93A76C1D-8753-47C4-822F-A318CEE9F18E}" destId="{6BB180A6-AD24-45BC-8F20-4AAA4D97644D}" srcOrd="3" destOrd="0" presId="urn:microsoft.com/office/officeart/2009/3/layout/CircleRelationship"/>
    <dgm:cxn modelId="{93BC9855-45AC-4B98-B4AE-CB5053756C17}" type="presParOf" srcId="{93A76C1D-8753-47C4-822F-A318CEE9F18E}" destId="{0339174D-6648-4D3D-8982-BB0F5A5DDE8C}" srcOrd="4" destOrd="0" presId="urn:microsoft.com/office/officeart/2009/3/layout/CircleRelationship"/>
    <dgm:cxn modelId="{8E4CEE33-DCE4-4424-BCD3-9906B305E392}" type="presParOf" srcId="{93A76C1D-8753-47C4-822F-A318CEE9F18E}" destId="{0AA9B946-2FD3-437B-BB84-358FA517359D}" srcOrd="5" destOrd="0" presId="urn:microsoft.com/office/officeart/2009/3/layout/CircleRelationship"/>
    <dgm:cxn modelId="{C7C2A7F0-91F8-4743-8ABE-81A1F4AF320C}" type="presParOf" srcId="{93A76C1D-8753-47C4-822F-A318CEE9F18E}" destId="{206ACB15-28F7-44B7-8985-E19442B63300}" srcOrd="6" destOrd="0" presId="urn:microsoft.com/office/officeart/2009/3/layout/CircleRelationship"/>
    <dgm:cxn modelId="{9C6CAB96-D0A7-4BCC-996F-FE48168E0DAD}" type="presParOf" srcId="{93A76C1D-8753-47C4-822F-A318CEE9F18E}" destId="{88B55C8A-E268-47AD-B6F7-30EE5476BB64}" srcOrd="7" destOrd="0" presId="urn:microsoft.com/office/officeart/2009/3/layout/CircleRelationship"/>
    <dgm:cxn modelId="{E6A02437-7F58-4A40-BDA3-218FAAA209DE}" type="presParOf" srcId="{93A76C1D-8753-47C4-822F-A318CEE9F18E}" destId="{3BD63D44-47E3-45DD-BCEE-95095399DE95}" srcOrd="8" destOrd="0" presId="urn:microsoft.com/office/officeart/2009/3/layout/CircleRelationship"/>
    <dgm:cxn modelId="{047E7566-75DF-48F1-9ED1-FE88EBA3E63D}" type="presParOf" srcId="{3BD63D44-47E3-45DD-BCEE-95095399DE95}" destId="{FC2CE522-809A-4222-9D0B-724A03437911}" srcOrd="0" destOrd="0" presId="urn:microsoft.com/office/officeart/2009/3/layout/CircleRelationship"/>
    <dgm:cxn modelId="{1B0CA287-7F81-49A8-B862-D3E2B4C0E413}" type="presParOf" srcId="{93A76C1D-8753-47C4-822F-A318CEE9F18E}" destId="{58CC257C-B855-401A-B05C-D8D277BC0756}" srcOrd="9" destOrd="0" presId="urn:microsoft.com/office/officeart/2009/3/layout/CircleRelationship"/>
    <dgm:cxn modelId="{7D0E3B64-0784-4406-9AC3-C50F7B7C54D5}" type="presParOf" srcId="{58CC257C-B855-401A-B05C-D8D277BC0756}" destId="{53F90A7A-B793-46E2-A0E8-81CD0169DB59}" srcOrd="0" destOrd="0" presId="urn:microsoft.com/office/officeart/2009/3/layout/CircleRelationship"/>
    <dgm:cxn modelId="{6A50239D-4DCC-4A33-86EE-D00B95A1E13B}" type="presParOf" srcId="{93A76C1D-8753-47C4-822F-A318CEE9F18E}" destId="{EC734D13-2148-44A6-8440-ADE7315BAB01}" srcOrd="10" destOrd="0" presId="urn:microsoft.com/office/officeart/2009/3/layout/CircleRelationship"/>
    <dgm:cxn modelId="{52A69D7A-3449-4AE8-9B0F-C619F8E16D32}" type="presParOf" srcId="{93A76C1D-8753-47C4-822F-A318CEE9F18E}" destId="{8108CB6A-0C61-4778-AFA3-0C3920AE44D2}" srcOrd="11" destOrd="0" presId="urn:microsoft.com/office/officeart/2009/3/layout/CircleRelationship"/>
    <dgm:cxn modelId="{DE216C6B-063C-49D6-B5F9-118802F54681}" type="presParOf" srcId="{8108CB6A-0C61-4778-AFA3-0C3920AE44D2}" destId="{D2ABA0C5-25FA-460F-A896-A07AD6437A92}" srcOrd="0" destOrd="0" presId="urn:microsoft.com/office/officeart/2009/3/layout/CircleRelationship"/>
    <dgm:cxn modelId="{3E1C3AB0-7703-4B42-A64F-44B363EE58DB}" type="presParOf" srcId="{93A76C1D-8753-47C4-822F-A318CEE9F18E}" destId="{6815A0A4-4DA1-4CBC-93C4-AFD75E7BF27E}" srcOrd="12" destOrd="0" presId="urn:microsoft.com/office/officeart/2009/3/layout/CircleRelationship"/>
    <dgm:cxn modelId="{1ABCB91E-0976-43FA-AD38-A3DB26CB094D}" type="presParOf" srcId="{6815A0A4-4DA1-4CBC-93C4-AFD75E7BF27E}" destId="{B81DFC3A-44CB-40F4-BD08-632F7588DBDD}" srcOrd="0" destOrd="0" presId="urn:microsoft.com/office/officeart/2009/3/layout/CircleRelationship"/>
    <dgm:cxn modelId="{7884F759-F86F-4694-9609-1F7530A7CFBF}" type="presParOf" srcId="{93A76C1D-8753-47C4-822F-A318CEE9F18E}" destId="{0BE1EFBB-9C7D-46EF-993E-5C0E9F7C9683}" srcOrd="13" destOrd="0" presId="urn:microsoft.com/office/officeart/2009/3/layout/CircleRelationship"/>
    <dgm:cxn modelId="{94D64932-88FF-4F7E-B136-DCC3983DC2E5}" type="presParOf" srcId="{0BE1EFBB-9C7D-46EF-993E-5C0E9F7C9683}" destId="{B74F9B6D-5D20-410A-A82C-76DE4D74F9B3}" srcOrd="0" destOrd="0" presId="urn:microsoft.com/office/officeart/2009/3/layout/CircleRelationship"/>
    <dgm:cxn modelId="{52F9B6B8-1B63-4A90-856F-BAFD88766600}" type="presParOf" srcId="{93A76C1D-8753-47C4-822F-A318CEE9F18E}" destId="{BB54C94F-6D9D-416D-B6E4-A9E1AF1AF772}" srcOrd="14" destOrd="0" presId="urn:microsoft.com/office/officeart/2009/3/layout/CircleRelationship"/>
    <dgm:cxn modelId="{89A8D299-F32D-4177-8473-4A9AECA582BD}" type="presParOf" srcId="{93A76C1D-8753-47C4-822F-A318CEE9F18E}" destId="{5A5CDD93-3E16-499C-B20B-D33D5E167F6E}" srcOrd="15" destOrd="0" presId="urn:microsoft.com/office/officeart/2009/3/layout/CircleRelationship"/>
    <dgm:cxn modelId="{BE8268A0-F7E3-43AF-8CA5-B4F25CA14279}" type="presParOf" srcId="{5A5CDD93-3E16-499C-B20B-D33D5E167F6E}" destId="{344C5BA9-6EE6-45E8-A12F-21035A2DA192}" srcOrd="0" destOrd="0" presId="urn:microsoft.com/office/officeart/2009/3/layout/CircleRelationship"/>
    <dgm:cxn modelId="{8AFFEA38-DED1-4FE5-9A0E-BD1EFD5B5893}" type="presParOf" srcId="{93A76C1D-8753-47C4-822F-A318CEE9F18E}" destId="{114B6564-851A-4C67-9F48-075DB44D3226}" srcOrd="16" destOrd="0" presId="urn:microsoft.com/office/officeart/2009/3/layout/CircleRelationship"/>
    <dgm:cxn modelId="{FDCA7FC1-64CE-4ABD-AF89-2E50464F3703}" type="presParOf" srcId="{93A76C1D-8753-47C4-822F-A318CEE9F18E}" destId="{BC6888B4-1C58-4956-9D1E-0A32980A9F76}" srcOrd="17" destOrd="0" presId="urn:microsoft.com/office/officeart/2009/3/layout/CircleRelationship"/>
    <dgm:cxn modelId="{AB4FD8D2-59C8-4A28-A0DD-F8484E44D3D8}" type="presParOf" srcId="{BC6888B4-1C58-4956-9D1E-0A32980A9F76}" destId="{A1D2A756-518D-4B2F-8066-0CE0806A68DF}" srcOrd="0" destOrd="0" presId="urn:microsoft.com/office/officeart/2009/3/layout/CircleRelationshi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5B76ED-C686-4E97-9A28-74231B4FDDD1}" type="doc">
      <dgm:prSet loTypeId="urn:microsoft.com/office/officeart/2009/3/layout/CircleRelationship" loCatId="relationship" qsTypeId="urn:microsoft.com/office/officeart/2005/8/quickstyle/simple5" qsCatId="simple" csTypeId="urn:microsoft.com/office/officeart/2005/8/colors/accent6_2" csCatId="accent6" phldr="1"/>
      <dgm:spPr/>
      <dgm:t>
        <a:bodyPr/>
        <a:lstStyle/>
        <a:p>
          <a:endParaRPr lang="en-US"/>
        </a:p>
      </dgm:t>
    </dgm:pt>
    <dgm:pt modelId="{B388C4F7-DD86-40E4-BA83-6838C8E845B2}">
      <dgm:prSet phldrT="[Text]" custT="1"/>
      <dgm:spPr/>
      <dgm:t>
        <a:bodyPr/>
        <a:lstStyle/>
        <a:p>
          <a:r>
            <a:rPr lang="en-US" sz="3200" b="1" dirty="0"/>
            <a:t>WEB 2.0</a:t>
          </a:r>
        </a:p>
      </dgm:t>
    </dgm:pt>
    <dgm:pt modelId="{4F4EFEB2-AE6B-4B4E-A388-E726479684C1}" type="parTrans" cxnId="{FDEC3F6B-F860-4E8B-8B14-455DBFCFBFB4}">
      <dgm:prSet/>
      <dgm:spPr/>
      <dgm:t>
        <a:bodyPr/>
        <a:lstStyle/>
        <a:p>
          <a:endParaRPr lang="en-US"/>
        </a:p>
      </dgm:t>
    </dgm:pt>
    <dgm:pt modelId="{BEE196C3-EEB3-4935-976F-A713EF603EEA}" type="sibTrans" cxnId="{FDEC3F6B-F860-4E8B-8B14-455DBFCFBFB4}">
      <dgm:prSet/>
      <dgm:spPr/>
      <dgm:t>
        <a:bodyPr/>
        <a:lstStyle/>
        <a:p>
          <a:endParaRPr lang="en-US"/>
        </a:p>
      </dgm:t>
    </dgm:pt>
    <dgm:pt modelId="{27C8F191-CB8B-4A89-9EDF-D94B6E4ADC92}">
      <dgm:prSet phldrT="[Text]" custT="1"/>
      <dgm:spPr/>
      <dgm:t>
        <a:bodyPr/>
        <a:lstStyle/>
        <a:p>
          <a:r>
            <a:rPr lang="en-US" sz="1200" b="1" dirty="0"/>
            <a:t>Dynamic content</a:t>
          </a:r>
        </a:p>
      </dgm:t>
    </dgm:pt>
    <dgm:pt modelId="{8EFDF7C7-310E-4ED5-B739-2186FB69ED8A}" type="parTrans" cxnId="{4E26289A-3825-4A9C-991F-8AB8A7EFD597}">
      <dgm:prSet/>
      <dgm:spPr/>
      <dgm:t>
        <a:bodyPr/>
        <a:lstStyle/>
        <a:p>
          <a:endParaRPr lang="en-US"/>
        </a:p>
      </dgm:t>
    </dgm:pt>
    <dgm:pt modelId="{755F5D09-ECCD-4FC5-B350-FED951F57983}" type="sibTrans" cxnId="{4E26289A-3825-4A9C-991F-8AB8A7EFD597}">
      <dgm:prSet/>
      <dgm:spPr/>
      <dgm:t>
        <a:bodyPr/>
        <a:lstStyle/>
        <a:p>
          <a:endParaRPr lang="en-US"/>
        </a:p>
      </dgm:t>
    </dgm:pt>
    <dgm:pt modelId="{AEFF5EA2-6931-4098-96C8-31AE53CB425B}">
      <dgm:prSet phldrT="[Text]" custT="1"/>
      <dgm:spPr/>
      <dgm:t>
        <a:bodyPr/>
        <a:lstStyle/>
        <a:p>
          <a:r>
            <a:rPr lang="en-US" sz="1200" b="1" dirty="0"/>
            <a:t>Information flow</a:t>
          </a:r>
        </a:p>
      </dgm:t>
    </dgm:pt>
    <dgm:pt modelId="{AC52CE11-07EF-42A7-A67A-2231908FD231}" type="parTrans" cxnId="{2D96128D-55F5-4B46-B071-9EA8CDCA9DCD}">
      <dgm:prSet/>
      <dgm:spPr/>
      <dgm:t>
        <a:bodyPr/>
        <a:lstStyle/>
        <a:p>
          <a:endParaRPr lang="en-US"/>
        </a:p>
      </dgm:t>
    </dgm:pt>
    <dgm:pt modelId="{FB25E557-3597-4AEA-B1FC-EA99A632BFB1}" type="sibTrans" cxnId="{2D96128D-55F5-4B46-B071-9EA8CDCA9DCD}">
      <dgm:prSet/>
      <dgm:spPr/>
      <dgm:t>
        <a:bodyPr/>
        <a:lstStyle/>
        <a:p>
          <a:endParaRPr lang="en-US"/>
        </a:p>
      </dgm:t>
    </dgm:pt>
    <dgm:pt modelId="{FBC9281C-8574-48BF-BEBC-2A06F90FB4AA}">
      <dgm:prSet phldrT="[Text]"/>
      <dgm:spPr/>
      <dgm:t>
        <a:bodyPr/>
        <a:lstStyle/>
        <a:p>
          <a:r>
            <a:rPr lang="en-US" b="1" dirty="0"/>
            <a:t>Developed APIs</a:t>
          </a:r>
        </a:p>
      </dgm:t>
    </dgm:pt>
    <dgm:pt modelId="{F0741263-A9FF-4B80-85E6-E2E6E41D48CB}" type="parTrans" cxnId="{FE9E629C-1E66-497D-8C9B-C3B682BF7EB2}">
      <dgm:prSet/>
      <dgm:spPr/>
      <dgm:t>
        <a:bodyPr/>
        <a:lstStyle/>
        <a:p>
          <a:endParaRPr lang="en-US"/>
        </a:p>
      </dgm:t>
    </dgm:pt>
    <dgm:pt modelId="{1CC84A11-D156-4523-A314-175EF31A0C09}" type="sibTrans" cxnId="{FE9E629C-1E66-497D-8C9B-C3B682BF7EB2}">
      <dgm:prSet/>
      <dgm:spPr/>
      <dgm:t>
        <a:bodyPr/>
        <a:lstStyle/>
        <a:p>
          <a:endParaRPr lang="en-US"/>
        </a:p>
      </dgm:t>
    </dgm:pt>
    <dgm:pt modelId="{C52F1A8D-29D6-42FE-BE9D-1DE84C7A2D96}">
      <dgm:prSet phldrT="[Text]" custT="1"/>
      <dgm:spPr/>
      <dgm:t>
        <a:bodyPr/>
        <a:lstStyle/>
        <a:p>
          <a:r>
            <a:rPr lang="en-US" sz="1200" b="1" dirty="0"/>
            <a:t>Information Sorting</a:t>
          </a:r>
        </a:p>
      </dgm:t>
    </dgm:pt>
    <dgm:pt modelId="{24338B21-6198-46B4-907D-DC61F4BF41AD}" type="parTrans" cxnId="{7CD7D7BF-C101-48D3-A961-84B8B3431971}">
      <dgm:prSet/>
      <dgm:spPr/>
      <dgm:t>
        <a:bodyPr/>
        <a:lstStyle/>
        <a:p>
          <a:endParaRPr lang="en-US"/>
        </a:p>
      </dgm:t>
    </dgm:pt>
    <dgm:pt modelId="{70CA654B-EF03-4427-A8FE-7FA187B9D32A}" type="sibTrans" cxnId="{7CD7D7BF-C101-48D3-A961-84B8B3431971}">
      <dgm:prSet/>
      <dgm:spPr/>
      <dgm:t>
        <a:bodyPr/>
        <a:lstStyle/>
        <a:p>
          <a:endParaRPr lang="en-US"/>
        </a:p>
      </dgm:t>
    </dgm:pt>
    <dgm:pt modelId="{93A76C1D-8753-47C4-822F-A318CEE9F18E}" type="pres">
      <dgm:prSet presAssocID="{BE5B76ED-C686-4E97-9A28-74231B4FDDD1}" presName="Name0" presStyleCnt="0">
        <dgm:presLayoutVars>
          <dgm:chMax val="1"/>
          <dgm:chPref val="1"/>
        </dgm:presLayoutVars>
      </dgm:prSet>
      <dgm:spPr/>
      <dgm:t>
        <a:bodyPr/>
        <a:lstStyle/>
        <a:p>
          <a:endParaRPr lang="en-US"/>
        </a:p>
      </dgm:t>
    </dgm:pt>
    <dgm:pt modelId="{13E98EF3-9A15-4B0A-899D-6B1254E5F436}" type="pres">
      <dgm:prSet presAssocID="{B388C4F7-DD86-40E4-BA83-6838C8E845B2}" presName="Parent" presStyleLbl="node0" presStyleIdx="0" presStyleCnt="1">
        <dgm:presLayoutVars>
          <dgm:chMax val="5"/>
          <dgm:chPref val="5"/>
        </dgm:presLayoutVars>
      </dgm:prSet>
      <dgm:spPr/>
      <dgm:t>
        <a:bodyPr/>
        <a:lstStyle/>
        <a:p>
          <a:endParaRPr lang="en-US"/>
        </a:p>
      </dgm:t>
    </dgm:pt>
    <dgm:pt modelId="{DD2BFD2B-D43C-434E-B95C-306E25BEC25F}" type="pres">
      <dgm:prSet presAssocID="{B388C4F7-DD86-40E4-BA83-6838C8E845B2}" presName="Accent1" presStyleLbl="node1" presStyleIdx="0" presStyleCnt="17"/>
      <dgm:spPr/>
    </dgm:pt>
    <dgm:pt modelId="{2E18845A-560B-4B65-9ED9-380A01C4C509}" type="pres">
      <dgm:prSet presAssocID="{B388C4F7-DD86-40E4-BA83-6838C8E845B2}" presName="Accent2" presStyleLbl="node1" presStyleIdx="1" presStyleCnt="17"/>
      <dgm:spPr/>
    </dgm:pt>
    <dgm:pt modelId="{6BB180A6-AD24-45BC-8F20-4AAA4D97644D}" type="pres">
      <dgm:prSet presAssocID="{B388C4F7-DD86-40E4-BA83-6838C8E845B2}" presName="Accent3" presStyleLbl="node1" presStyleIdx="2" presStyleCnt="17"/>
      <dgm:spPr/>
    </dgm:pt>
    <dgm:pt modelId="{0339174D-6648-4D3D-8982-BB0F5A5DDE8C}" type="pres">
      <dgm:prSet presAssocID="{B388C4F7-DD86-40E4-BA83-6838C8E845B2}" presName="Accent4" presStyleLbl="node1" presStyleIdx="3" presStyleCnt="17"/>
      <dgm:spPr/>
    </dgm:pt>
    <dgm:pt modelId="{0AA9B946-2FD3-437B-BB84-358FA517359D}" type="pres">
      <dgm:prSet presAssocID="{B388C4F7-DD86-40E4-BA83-6838C8E845B2}" presName="Accent5" presStyleLbl="node1" presStyleIdx="4" presStyleCnt="17"/>
      <dgm:spPr/>
    </dgm:pt>
    <dgm:pt modelId="{206ACB15-28F7-44B7-8985-E19442B63300}" type="pres">
      <dgm:prSet presAssocID="{B388C4F7-DD86-40E4-BA83-6838C8E845B2}" presName="Accent6" presStyleLbl="node1" presStyleIdx="5" presStyleCnt="17"/>
      <dgm:spPr/>
    </dgm:pt>
    <dgm:pt modelId="{88B55C8A-E268-47AD-B6F7-30EE5476BB64}" type="pres">
      <dgm:prSet presAssocID="{27C8F191-CB8B-4A89-9EDF-D94B6E4ADC92}" presName="Child1" presStyleLbl="node1" presStyleIdx="6" presStyleCnt="17" custScaleX="111486" custScaleY="114251">
        <dgm:presLayoutVars>
          <dgm:chMax val="0"/>
          <dgm:chPref val="0"/>
        </dgm:presLayoutVars>
      </dgm:prSet>
      <dgm:spPr/>
      <dgm:t>
        <a:bodyPr/>
        <a:lstStyle/>
        <a:p>
          <a:endParaRPr lang="en-US"/>
        </a:p>
      </dgm:t>
    </dgm:pt>
    <dgm:pt modelId="{3BD63D44-47E3-45DD-BCEE-95095399DE95}" type="pres">
      <dgm:prSet presAssocID="{27C8F191-CB8B-4A89-9EDF-D94B6E4ADC92}" presName="Accent7" presStyleCnt="0"/>
      <dgm:spPr/>
    </dgm:pt>
    <dgm:pt modelId="{FC2CE522-809A-4222-9D0B-724A03437911}" type="pres">
      <dgm:prSet presAssocID="{27C8F191-CB8B-4A89-9EDF-D94B6E4ADC92}" presName="AccentHold1" presStyleLbl="node1" presStyleIdx="7" presStyleCnt="17"/>
      <dgm:spPr/>
    </dgm:pt>
    <dgm:pt modelId="{58CC257C-B855-401A-B05C-D8D277BC0756}" type="pres">
      <dgm:prSet presAssocID="{27C8F191-CB8B-4A89-9EDF-D94B6E4ADC92}" presName="Accent8" presStyleCnt="0"/>
      <dgm:spPr/>
    </dgm:pt>
    <dgm:pt modelId="{53F90A7A-B793-46E2-A0E8-81CD0169DB59}" type="pres">
      <dgm:prSet presAssocID="{27C8F191-CB8B-4A89-9EDF-D94B6E4ADC92}" presName="AccentHold2" presStyleLbl="node1" presStyleIdx="8" presStyleCnt="17"/>
      <dgm:spPr/>
    </dgm:pt>
    <dgm:pt modelId="{EC734D13-2148-44A6-8440-ADE7315BAB01}" type="pres">
      <dgm:prSet presAssocID="{AEFF5EA2-6931-4098-96C8-31AE53CB425B}" presName="Child2" presStyleLbl="node1" presStyleIdx="9" presStyleCnt="17" custScaleX="132117" custScaleY="125725">
        <dgm:presLayoutVars>
          <dgm:chMax val="0"/>
          <dgm:chPref val="0"/>
        </dgm:presLayoutVars>
      </dgm:prSet>
      <dgm:spPr/>
      <dgm:t>
        <a:bodyPr/>
        <a:lstStyle/>
        <a:p>
          <a:endParaRPr lang="en-US"/>
        </a:p>
      </dgm:t>
    </dgm:pt>
    <dgm:pt modelId="{8108CB6A-0C61-4778-AFA3-0C3920AE44D2}" type="pres">
      <dgm:prSet presAssocID="{AEFF5EA2-6931-4098-96C8-31AE53CB425B}" presName="Accent9" presStyleCnt="0"/>
      <dgm:spPr/>
    </dgm:pt>
    <dgm:pt modelId="{D2ABA0C5-25FA-460F-A896-A07AD6437A92}" type="pres">
      <dgm:prSet presAssocID="{AEFF5EA2-6931-4098-96C8-31AE53CB425B}" presName="AccentHold1" presStyleLbl="node1" presStyleIdx="10" presStyleCnt="17"/>
      <dgm:spPr/>
    </dgm:pt>
    <dgm:pt modelId="{6815A0A4-4DA1-4CBC-93C4-AFD75E7BF27E}" type="pres">
      <dgm:prSet presAssocID="{AEFF5EA2-6931-4098-96C8-31AE53CB425B}" presName="Accent10" presStyleCnt="0"/>
      <dgm:spPr/>
    </dgm:pt>
    <dgm:pt modelId="{B81DFC3A-44CB-40F4-BD08-632F7588DBDD}" type="pres">
      <dgm:prSet presAssocID="{AEFF5EA2-6931-4098-96C8-31AE53CB425B}" presName="AccentHold2" presStyleLbl="node1" presStyleIdx="11" presStyleCnt="17"/>
      <dgm:spPr/>
    </dgm:pt>
    <dgm:pt modelId="{0BE1EFBB-9C7D-46EF-993E-5C0E9F7C9683}" type="pres">
      <dgm:prSet presAssocID="{AEFF5EA2-6931-4098-96C8-31AE53CB425B}" presName="Accent11" presStyleCnt="0"/>
      <dgm:spPr/>
    </dgm:pt>
    <dgm:pt modelId="{B74F9B6D-5D20-410A-A82C-76DE4D74F9B3}" type="pres">
      <dgm:prSet presAssocID="{AEFF5EA2-6931-4098-96C8-31AE53CB425B}" presName="AccentHold3" presStyleLbl="node1" presStyleIdx="12" presStyleCnt="17"/>
      <dgm:spPr/>
    </dgm:pt>
    <dgm:pt modelId="{BB54C94F-6D9D-416D-B6E4-A9E1AF1AF772}" type="pres">
      <dgm:prSet presAssocID="{FBC9281C-8574-48BF-BEBC-2A06F90FB4AA}" presName="Child3" presStyleLbl="node1" presStyleIdx="13" presStyleCnt="17">
        <dgm:presLayoutVars>
          <dgm:chMax val="0"/>
          <dgm:chPref val="0"/>
        </dgm:presLayoutVars>
      </dgm:prSet>
      <dgm:spPr/>
      <dgm:t>
        <a:bodyPr/>
        <a:lstStyle/>
        <a:p>
          <a:endParaRPr lang="en-US"/>
        </a:p>
      </dgm:t>
    </dgm:pt>
    <dgm:pt modelId="{5A5CDD93-3E16-499C-B20B-D33D5E167F6E}" type="pres">
      <dgm:prSet presAssocID="{FBC9281C-8574-48BF-BEBC-2A06F90FB4AA}" presName="Accent12" presStyleCnt="0"/>
      <dgm:spPr/>
    </dgm:pt>
    <dgm:pt modelId="{344C5BA9-6EE6-45E8-A12F-21035A2DA192}" type="pres">
      <dgm:prSet presAssocID="{FBC9281C-8574-48BF-BEBC-2A06F90FB4AA}" presName="AccentHold1" presStyleLbl="node1" presStyleIdx="14" presStyleCnt="17"/>
      <dgm:spPr/>
    </dgm:pt>
    <dgm:pt modelId="{114B6564-851A-4C67-9F48-075DB44D3226}" type="pres">
      <dgm:prSet presAssocID="{C52F1A8D-29D6-42FE-BE9D-1DE84C7A2D96}" presName="Child4" presStyleLbl="node1" presStyleIdx="15" presStyleCnt="17" custScaleX="111136" custScaleY="119889">
        <dgm:presLayoutVars>
          <dgm:chMax val="0"/>
          <dgm:chPref val="0"/>
        </dgm:presLayoutVars>
      </dgm:prSet>
      <dgm:spPr/>
      <dgm:t>
        <a:bodyPr/>
        <a:lstStyle/>
        <a:p>
          <a:endParaRPr lang="en-US"/>
        </a:p>
      </dgm:t>
    </dgm:pt>
    <dgm:pt modelId="{BC6888B4-1C58-4956-9D1E-0A32980A9F76}" type="pres">
      <dgm:prSet presAssocID="{C52F1A8D-29D6-42FE-BE9D-1DE84C7A2D96}" presName="Accent13" presStyleCnt="0"/>
      <dgm:spPr/>
    </dgm:pt>
    <dgm:pt modelId="{A1D2A756-518D-4B2F-8066-0CE0806A68DF}" type="pres">
      <dgm:prSet presAssocID="{C52F1A8D-29D6-42FE-BE9D-1DE84C7A2D96}" presName="AccentHold1" presStyleLbl="node1" presStyleIdx="16" presStyleCnt="17"/>
      <dgm:spPr/>
    </dgm:pt>
  </dgm:ptLst>
  <dgm:cxnLst>
    <dgm:cxn modelId="{2D96128D-55F5-4B46-B071-9EA8CDCA9DCD}" srcId="{B388C4F7-DD86-40E4-BA83-6838C8E845B2}" destId="{AEFF5EA2-6931-4098-96C8-31AE53CB425B}" srcOrd="1" destOrd="0" parTransId="{AC52CE11-07EF-42A7-A67A-2231908FD231}" sibTransId="{FB25E557-3597-4AEA-B1FC-EA99A632BFB1}"/>
    <dgm:cxn modelId="{33D2606A-634D-4008-A1EC-E436B3616DD9}" type="presOf" srcId="{AEFF5EA2-6931-4098-96C8-31AE53CB425B}" destId="{EC734D13-2148-44A6-8440-ADE7315BAB01}" srcOrd="0" destOrd="0" presId="urn:microsoft.com/office/officeart/2009/3/layout/CircleRelationship"/>
    <dgm:cxn modelId="{BD86BA11-6155-47FA-8550-ED412127C24E}" type="presOf" srcId="{FBC9281C-8574-48BF-BEBC-2A06F90FB4AA}" destId="{BB54C94F-6D9D-416D-B6E4-A9E1AF1AF772}" srcOrd="0" destOrd="0" presId="urn:microsoft.com/office/officeart/2009/3/layout/CircleRelationship"/>
    <dgm:cxn modelId="{0619D67A-072A-4B91-B055-FFF653CC4F8B}" type="presOf" srcId="{BE5B76ED-C686-4E97-9A28-74231B4FDDD1}" destId="{93A76C1D-8753-47C4-822F-A318CEE9F18E}" srcOrd="0" destOrd="0" presId="urn:microsoft.com/office/officeart/2009/3/layout/CircleRelationship"/>
    <dgm:cxn modelId="{3527B623-6108-402D-8638-59C33EAFF0AD}" type="presOf" srcId="{B388C4F7-DD86-40E4-BA83-6838C8E845B2}" destId="{13E98EF3-9A15-4B0A-899D-6B1254E5F436}" srcOrd="0" destOrd="0" presId="urn:microsoft.com/office/officeart/2009/3/layout/CircleRelationship"/>
    <dgm:cxn modelId="{63E07815-6123-4CF5-9F2E-487E4E69E916}" type="presOf" srcId="{27C8F191-CB8B-4A89-9EDF-D94B6E4ADC92}" destId="{88B55C8A-E268-47AD-B6F7-30EE5476BB64}" srcOrd="0" destOrd="0" presId="urn:microsoft.com/office/officeart/2009/3/layout/CircleRelationship"/>
    <dgm:cxn modelId="{7CD7D7BF-C101-48D3-A961-84B8B3431971}" srcId="{B388C4F7-DD86-40E4-BA83-6838C8E845B2}" destId="{C52F1A8D-29D6-42FE-BE9D-1DE84C7A2D96}" srcOrd="3" destOrd="0" parTransId="{24338B21-6198-46B4-907D-DC61F4BF41AD}" sibTransId="{70CA654B-EF03-4427-A8FE-7FA187B9D32A}"/>
    <dgm:cxn modelId="{FDEC3F6B-F860-4E8B-8B14-455DBFCFBFB4}" srcId="{BE5B76ED-C686-4E97-9A28-74231B4FDDD1}" destId="{B388C4F7-DD86-40E4-BA83-6838C8E845B2}" srcOrd="0" destOrd="0" parTransId="{4F4EFEB2-AE6B-4B4E-A388-E726479684C1}" sibTransId="{BEE196C3-EEB3-4935-976F-A713EF603EEA}"/>
    <dgm:cxn modelId="{FE9E629C-1E66-497D-8C9B-C3B682BF7EB2}" srcId="{B388C4F7-DD86-40E4-BA83-6838C8E845B2}" destId="{FBC9281C-8574-48BF-BEBC-2A06F90FB4AA}" srcOrd="2" destOrd="0" parTransId="{F0741263-A9FF-4B80-85E6-E2E6E41D48CB}" sibTransId="{1CC84A11-D156-4523-A314-175EF31A0C09}"/>
    <dgm:cxn modelId="{4E26289A-3825-4A9C-991F-8AB8A7EFD597}" srcId="{B388C4F7-DD86-40E4-BA83-6838C8E845B2}" destId="{27C8F191-CB8B-4A89-9EDF-D94B6E4ADC92}" srcOrd="0" destOrd="0" parTransId="{8EFDF7C7-310E-4ED5-B739-2186FB69ED8A}" sibTransId="{755F5D09-ECCD-4FC5-B350-FED951F57983}"/>
    <dgm:cxn modelId="{8BF7D8A3-0E78-42E0-B312-B9662760D037}" type="presOf" srcId="{C52F1A8D-29D6-42FE-BE9D-1DE84C7A2D96}" destId="{114B6564-851A-4C67-9F48-075DB44D3226}" srcOrd="0" destOrd="0" presId="urn:microsoft.com/office/officeart/2009/3/layout/CircleRelationship"/>
    <dgm:cxn modelId="{79B4AC8A-0B25-45A8-9F3B-F7C624496F9F}" type="presParOf" srcId="{93A76C1D-8753-47C4-822F-A318CEE9F18E}" destId="{13E98EF3-9A15-4B0A-899D-6B1254E5F436}" srcOrd="0" destOrd="0" presId="urn:microsoft.com/office/officeart/2009/3/layout/CircleRelationship"/>
    <dgm:cxn modelId="{AB199F3B-50E1-443A-811B-85080CA9C1F3}" type="presParOf" srcId="{93A76C1D-8753-47C4-822F-A318CEE9F18E}" destId="{DD2BFD2B-D43C-434E-B95C-306E25BEC25F}" srcOrd="1" destOrd="0" presId="urn:microsoft.com/office/officeart/2009/3/layout/CircleRelationship"/>
    <dgm:cxn modelId="{4598C640-0F6E-462F-8985-0C91DBECE271}" type="presParOf" srcId="{93A76C1D-8753-47C4-822F-A318CEE9F18E}" destId="{2E18845A-560B-4B65-9ED9-380A01C4C509}" srcOrd="2" destOrd="0" presId="urn:microsoft.com/office/officeart/2009/3/layout/CircleRelationship"/>
    <dgm:cxn modelId="{A5264585-EAFF-4D48-883A-2F1D29421615}" type="presParOf" srcId="{93A76C1D-8753-47C4-822F-A318CEE9F18E}" destId="{6BB180A6-AD24-45BC-8F20-4AAA4D97644D}" srcOrd="3" destOrd="0" presId="urn:microsoft.com/office/officeart/2009/3/layout/CircleRelationship"/>
    <dgm:cxn modelId="{93BC9855-45AC-4B98-B4AE-CB5053756C17}" type="presParOf" srcId="{93A76C1D-8753-47C4-822F-A318CEE9F18E}" destId="{0339174D-6648-4D3D-8982-BB0F5A5DDE8C}" srcOrd="4" destOrd="0" presId="urn:microsoft.com/office/officeart/2009/3/layout/CircleRelationship"/>
    <dgm:cxn modelId="{8E4CEE33-DCE4-4424-BCD3-9906B305E392}" type="presParOf" srcId="{93A76C1D-8753-47C4-822F-A318CEE9F18E}" destId="{0AA9B946-2FD3-437B-BB84-358FA517359D}" srcOrd="5" destOrd="0" presId="urn:microsoft.com/office/officeart/2009/3/layout/CircleRelationship"/>
    <dgm:cxn modelId="{C7C2A7F0-91F8-4743-8ABE-81A1F4AF320C}" type="presParOf" srcId="{93A76C1D-8753-47C4-822F-A318CEE9F18E}" destId="{206ACB15-28F7-44B7-8985-E19442B63300}" srcOrd="6" destOrd="0" presId="urn:microsoft.com/office/officeart/2009/3/layout/CircleRelationship"/>
    <dgm:cxn modelId="{9C6CAB96-D0A7-4BCC-996F-FE48168E0DAD}" type="presParOf" srcId="{93A76C1D-8753-47C4-822F-A318CEE9F18E}" destId="{88B55C8A-E268-47AD-B6F7-30EE5476BB64}" srcOrd="7" destOrd="0" presId="urn:microsoft.com/office/officeart/2009/3/layout/CircleRelationship"/>
    <dgm:cxn modelId="{E6A02437-7F58-4A40-BDA3-218FAAA209DE}" type="presParOf" srcId="{93A76C1D-8753-47C4-822F-A318CEE9F18E}" destId="{3BD63D44-47E3-45DD-BCEE-95095399DE95}" srcOrd="8" destOrd="0" presId="urn:microsoft.com/office/officeart/2009/3/layout/CircleRelationship"/>
    <dgm:cxn modelId="{047E7566-75DF-48F1-9ED1-FE88EBA3E63D}" type="presParOf" srcId="{3BD63D44-47E3-45DD-BCEE-95095399DE95}" destId="{FC2CE522-809A-4222-9D0B-724A03437911}" srcOrd="0" destOrd="0" presId="urn:microsoft.com/office/officeart/2009/3/layout/CircleRelationship"/>
    <dgm:cxn modelId="{1B0CA287-7F81-49A8-B862-D3E2B4C0E413}" type="presParOf" srcId="{93A76C1D-8753-47C4-822F-A318CEE9F18E}" destId="{58CC257C-B855-401A-B05C-D8D277BC0756}" srcOrd="9" destOrd="0" presId="urn:microsoft.com/office/officeart/2009/3/layout/CircleRelationship"/>
    <dgm:cxn modelId="{7D0E3B64-0784-4406-9AC3-C50F7B7C54D5}" type="presParOf" srcId="{58CC257C-B855-401A-B05C-D8D277BC0756}" destId="{53F90A7A-B793-46E2-A0E8-81CD0169DB59}" srcOrd="0" destOrd="0" presId="urn:microsoft.com/office/officeart/2009/3/layout/CircleRelationship"/>
    <dgm:cxn modelId="{6A50239D-4DCC-4A33-86EE-D00B95A1E13B}" type="presParOf" srcId="{93A76C1D-8753-47C4-822F-A318CEE9F18E}" destId="{EC734D13-2148-44A6-8440-ADE7315BAB01}" srcOrd="10" destOrd="0" presId="urn:microsoft.com/office/officeart/2009/3/layout/CircleRelationship"/>
    <dgm:cxn modelId="{52A69D7A-3449-4AE8-9B0F-C619F8E16D32}" type="presParOf" srcId="{93A76C1D-8753-47C4-822F-A318CEE9F18E}" destId="{8108CB6A-0C61-4778-AFA3-0C3920AE44D2}" srcOrd="11" destOrd="0" presId="urn:microsoft.com/office/officeart/2009/3/layout/CircleRelationship"/>
    <dgm:cxn modelId="{DE216C6B-063C-49D6-B5F9-118802F54681}" type="presParOf" srcId="{8108CB6A-0C61-4778-AFA3-0C3920AE44D2}" destId="{D2ABA0C5-25FA-460F-A896-A07AD6437A92}" srcOrd="0" destOrd="0" presId="urn:microsoft.com/office/officeart/2009/3/layout/CircleRelationship"/>
    <dgm:cxn modelId="{3E1C3AB0-7703-4B42-A64F-44B363EE58DB}" type="presParOf" srcId="{93A76C1D-8753-47C4-822F-A318CEE9F18E}" destId="{6815A0A4-4DA1-4CBC-93C4-AFD75E7BF27E}" srcOrd="12" destOrd="0" presId="urn:microsoft.com/office/officeart/2009/3/layout/CircleRelationship"/>
    <dgm:cxn modelId="{1ABCB91E-0976-43FA-AD38-A3DB26CB094D}" type="presParOf" srcId="{6815A0A4-4DA1-4CBC-93C4-AFD75E7BF27E}" destId="{B81DFC3A-44CB-40F4-BD08-632F7588DBDD}" srcOrd="0" destOrd="0" presId="urn:microsoft.com/office/officeart/2009/3/layout/CircleRelationship"/>
    <dgm:cxn modelId="{7884F759-F86F-4694-9609-1F7530A7CFBF}" type="presParOf" srcId="{93A76C1D-8753-47C4-822F-A318CEE9F18E}" destId="{0BE1EFBB-9C7D-46EF-993E-5C0E9F7C9683}" srcOrd="13" destOrd="0" presId="urn:microsoft.com/office/officeart/2009/3/layout/CircleRelationship"/>
    <dgm:cxn modelId="{94D64932-88FF-4F7E-B136-DCC3983DC2E5}" type="presParOf" srcId="{0BE1EFBB-9C7D-46EF-993E-5C0E9F7C9683}" destId="{B74F9B6D-5D20-410A-A82C-76DE4D74F9B3}" srcOrd="0" destOrd="0" presId="urn:microsoft.com/office/officeart/2009/3/layout/CircleRelationship"/>
    <dgm:cxn modelId="{52F9B6B8-1B63-4A90-856F-BAFD88766600}" type="presParOf" srcId="{93A76C1D-8753-47C4-822F-A318CEE9F18E}" destId="{BB54C94F-6D9D-416D-B6E4-A9E1AF1AF772}" srcOrd="14" destOrd="0" presId="urn:microsoft.com/office/officeart/2009/3/layout/CircleRelationship"/>
    <dgm:cxn modelId="{89A8D299-F32D-4177-8473-4A9AECA582BD}" type="presParOf" srcId="{93A76C1D-8753-47C4-822F-A318CEE9F18E}" destId="{5A5CDD93-3E16-499C-B20B-D33D5E167F6E}" srcOrd="15" destOrd="0" presId="urn:microsoft.com/office/officeart/2009/3/layout/CircleRelationship"/>
    <dgm:cxn modelId="{BE8268A0-F7E3-43AF-8CA5-B4F25CA14279}" type="presParOf" srcId="{5A5CDD93-3E16-499C-B20B-D33D5E167F6E}" destId="{344C5BA9-6EE6-45E8-A12F-21035A2DA192}" srcOrd="0" destOrd="0" presId="urn:microsoft.com/office/officeart/2009/3/layout/CircleRelationship"/>
    <dgm:cxn modelId="{8AFFEA38-DED1-4FE5-9A0E-BD1EFD5B5893}" type="presParOf" srcId="{93A76C1D-8753-47C4-822F-A318CEE9F18E}" destId="{114B6564-851A-4C67-9F48-075DB44D3226}" srcOrd="16" destOrd="0" presId="urn:microsoft.com/office/officeart/2009/3/layout/CircleRelationship"/>
    <dgm:cxn modelId="{FDCA7FC1-64CE-4ABD-AF89-2E50464F3703}" type="presParOf" srcId="{93A76C1D-8753-47C4-822F-A318CEE9F18E}" destId="{BC6888B4-1C58-4956-9D1E-0A32980A9F76}" srcOrd="17" destOrd="0" presId="urn:microsoft.com/office/officeart/2009/3/layout/CircleRelationship"/>
    <dgm:cxn modelId="{AB4FD8D2-59C8-4A28-A0DD-F8484E44D3D8}" type="presParOf" srcId="{BC6888B4-1C58-4956-9D1E-0A32980A9F76}" destId="{A1D2A756-518D-4B2F-8066-0CE0806A68DF}" srcOrd="0" destOrd="0" presId="urn:microsoft.com/office/officeart/2009/3/layout/CircleRelationshi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9A589A-46DE-0F49-B460-E7914F3E440D}" type="doc">
      <dgm:prSet loTypeId="urn:microsoft.com/office/officeart/2018/2/layout/IconCircleList" loCatId="icon" qsTypeId="urn:microsoft.com/office/officeart/2005/8/quickstyle/simple1" qsCatId="simple" csTypeId="urn:microsoft.com/office/officeart/2005/8/colors/accent0_1" csCatId="mainScheme" phldr="1"/>
      <dgm:spPr/>
      <dgm:t>
        <a:bodyPr/>
        <a:lstStyle/>
        <a:p>
          <a:endParaRPr lang="en-US"/>
        </a:p>
      </dgm:t>
    </dgm:pt>
    <dgm:pt modelId="{66039115-797B-304C-9FC0-EFABB1F21232}">
      <dgm:prSet/>
      <dgm:spPr/>
      <dgm:t>
        <a:bodyPr/>
        <a:lstStyle/>
        <a:p>
          <a:pPr>
            <a:lnSpc>
              <a:spcPct val="100000"/>
            </a:lnSpc>
          </a:pPr>
          <a:r>
            <a:rPr lang="en-US" dirty="0"/>
            <a:t>Semantics Web</a:t>
          </a:r>
        </a:p>
      </dgm:t>
    </dgm:pt>
    <dgm:pt modelId="{C8EABE8F-1E84-494E-AD8A-32BA419A36E9}" type="parTrans" cxnId="{31C3237C-2299-B649-8C93-587C97AC9999}">
      <dgm:prSet/>
      <dgm:spPr/>
      <dgm:t>
        <a:bodyPr/>
        <a:lstStyle/>
        <a:p>
          <a:endParaRPr lang="en-US"/>
        </a:p>
      </dgm:t>
    </dgm:pt>
    <dgm:pt modelId="{D044F6BA-1D90-EC47-8A78-B9796198ECF5}" type="sibTrans" cxnId="{31C3237C-2299-B649-8C93-587C97AC9999}">
      <dgm:prSet/>
      <dgm:spPr/>
      <dgm:t>
        <a:bodyPr/>
        <a:lstStyle/>
        <a:p>
          <a:pPr>
            <a:lnSpc>
              <a:spcPct val="100000"/>
            </a:lnSpc>
          </a:pPr>
          <a:endParaRPr lang="en-US"/>
        </a:p>
      </dgm:t>
    </dgm:pt>
    <dgm:pt modelId="{E39563C5-C199-4F5B-A899-8CC0710341A0}">
      <dgm:prSet/>
      <dgm:spPr/>
      <dgm:t>
        <a:bodyPr/>
        <a:lstStyle/>
        <a:p>
          <a:pPr>
            <a:lnSpc>
              <a:spcPct val="100000"/>
            </a:lnSpc>
          </a:pPr>
          <a:r>
            <a:rPr lang="en-US" dirty="0"/>
            <a:t>Voice Recognition</a:t>
          </a:r>
        </a:p>
      </dgm:t>
    </dgm:pt>
    <dgm:pt modelId="{6531EA77-44C5-4E3D-BA04-70C1E49BCD39}" type="parTrans" cxnId="{BBAD9FDB-1013-4B11-A9AE-2815527D1B78}">
      <dgm:prSet/>
      <dgm:spPr/>
      <dgm:t>
        <a:bodyPr/>
        <a:lstStyle/>
        <a:p>
          <a:endParaRPr lang="en-US"/>
        </a:p>
      </dgm:t>
    </dgm:pt>
    <dgm:pt modelId="{BC971DAC-9BE2-44B2-ABE4-8099C777E9C4}" type="sibTrans" cxnId="{BBAD9FDB-1013-4B11-A9AE-2815527D1B78}">
      <dgm:prSet/>
      <dgm:spPr/>
      <dgm:t>
        <a:bodyPr/>
        <a:lstStyle/>
        <a:p>
          <a:pPr>
            <a:lnSpc>
              <a:spcPct val="100000"/>
            </a:lnSpc>
          </a:pPr>
          <a:endParaRPr lang="en-US"/>
        </a:p>
      </dgm:t>
    </dgm:pt>
    <dgm:pt modelId="{15B1A768-2666-4AB4-BDA7-F0E3C4160D59}">
      <dgm:prSet/>
      <dgm:spPr/>
      <dgm:t>
        <a:bodyPr/>
        <a:lstStyle/>
        <a:p>
          <a:pPr>
            <a:lnSpc>
              <a:spcPct val="100000"/>
            </a:lnSpc>
          </a:pPr>
          <a:r>
            <a:rPr lang="en-US" dirty="0"/>
            <a:t>Artificial Intelligence</a:t>
          </a:r>
        </a:p>
      </dgm:t>
    </dgm:pt>
    <dgm:pt modelId="{D47033D3-4E41-485A-B515-A02A8C3B404A}" type="parTrans" cxnId="{08DEC938-538C-403B-80C3-828B96DAFF82}">
      <dgm:prSet/>
      <dgm:spPr/>
      <dgm:t>
        <a:bodyPr/>
        <a:lstStyle/>
        <a:p>
          <a:endParaRPr lang="en-US"/>
        </a:p>
      </dgm:t>
    </dgm:pt>
    <dgm:pt modelId="{72FFCBD4-DD9D-4E06-81E4-54307F97A3F0}" type="sibTrans" cxnId="{08DEC938-538C-403B-80C3-828B96DAFF82}">
      <dgm:prSet/>
      <dgm:spPr/>
      <dgm:t>
        <a:bodyPr/>
        <a:lstStyle/>
        <a:p>
          <a:pPr>
            <a:lnSpc>
              <a:spcPct val="100000"/>
            </a:lnSpc>
          </a:pPr>
          <a:endParaRPr lang="en-US"/>
        </a:p>
      </dgm:t>
    </dgm:pt>
    <dgm:pt modelId="{3AA5586A-C40E-4DDA-98A5-6545F36F46AB}">
      <dgm:prSet/>
      <dgm:spPr/>
      <dgm:t>
        <a:bodyPr/>
        <a:lstStyle/>
        <a:p>
          <a:pPr>
            <a:lnSpc>
              <a:spcPct val="100000"/>
            </a:lnSpc>
          </a:pPr>
          <a:r>
            <a:rPr lang="en-US" dirty="0"/>
            <a:t>VR</a:t>
          </a:r>
        </a:p>
      </dgm:t>
    </dgm:pt>
    <dgm:pt modelId="{ABF44FB7-9255-4D99-BC69-3BE74FDF8E87}" type="parTrans" cxnId="{119FEAF1-383D-4740-9124-CC9EEA7E35F9}">
      <dgm:prSet/>
      <dgm:spPr/>
      <dgm:t>
        <a:bodyPr/>
        <a:lstStyle/>
        <a:p>
          <a:endParaRPr lang="en-US"/>
        </a:p>
      </dgm:t>
    </dgm:pt>
    <dgm:pt modelId="{19FB306E-81B4-4F3F-99EE-765120CBB6B3}" type="sibTrans" cxnId="{119FEAF1-383D-4740-9124-CC9EEA7E35F9}">
      <dgm:prSet/>
      <dgm:spPr/>
      <dgm:t>
        <a:bodyPr/>
        <a:lstStyle/>
        <a:p>
          <a:pPr>
            <a:lnSpc>
              <a:spcPct val="100000"/>
            </a:lnSpc>
          </a:pPr>
          <a:endParaRPr lang="en-US"/>
        </a:p>
      </dgm:t>
    </dgm:pt>
    <dgm:pt modelId="{D7D25D1D-532C-4634-B992-1F2C2A5FD3C7}">
      <dgm:prSet/>
      <dgm:spPr/>
      <dgm:t>
        <a:bodyPr/>
        <a:lstStyle/>
        <a:p>
          <a:pPr>
            <a:lnSpc>
              <a:spcPct val="100000"/>
            </a:lnSpc>
          </a:pPr>
          <a:r>
            <a:rPr lang="en-US" dirty="0"/>
            <a:t>Smart Contract</a:t>
          </a:r>
        </a:p>
      </dgm:t>
    </dgm:pt>
    <dgm:pt modelId="{3D9C32E6-61F9-4C29-BA1C-89A019026B5F}" type="parTrans" cxnId="{5A25DA40-7296-4001-B8CA-0EE83F2D38F8}">
      <dgm:prSet/>
      <dgm:spPr/>
      <dgm:t>
        <a:bodyPr/>
        <a:lstStyle/>
        <a:p>
          <a:endParaRPr lang="en-US"/>
        </a:p>
      </dgm:t>
    </dgm:pt>
    <dgm:pt modelId="{C8C1F1F3-B3A5-40CD-BF77-2E8B593BD787}" type="sibTrans" cxnId="{5A25DA40-7296-4001-B8CA-0EE83F2D38F8}">
      <dgm:prSet/>
      <dgm:spPr/>
      <dgm:t>
        <a:bodyPr/>
        <a:lstStyle/>
        <a:p>
          <a:pPr>
            <a:lnSpc>
              <a:spcPct val="100000"/>
            </a:lnSpc>
          </a:pPr>
          <a:endParaRPr lang="en-US"/>
        </a:p>
      </dgm:t>
    </dgm:pt>
    <dgm:pt modelId="{E7FF6B0D-5312-49C9-91A1-FA6AF5A24D5D}">
      <dgm:prSet/>
      <dgm:spPr/>
      <dgm:t>
        <a:bodyPr/>
        <a:lstStyle/>
        <a:p>
          <a:pPr>
            <a:lnSpc>
              <a:spcPct val="100000"/>
            </a:lnSpc>
          </a:pPr>
          <a:r>
            <a:rPr lang="en-US" dirty="0"/>
            <a:t>Connectivity</a:t>
          </a:r>
        </a:p>
      </dgm:t>
    </dgm:pt>
    <dgm:pt modelId="{BCA71260-20A0-4312-8EFF-B3C64864CCBD}" type="parTrans" cxnId="{D05E8B75-501F-462A-9738-48900E0F5BD6}">
      <dgm:prSet/>
      <dgm:spPr/>
      <dgm:t>
        <a:bodyPr/>
        <a:lstStyle/>
        <a:p>
          <a:endParaRPr lang="en-US"/>
        </a:p>
      </dgm:t>
    </dgm:pt>
    <dgm:pt modelId="{6F6DF9DB-9E9F-4F7C-8377-841D01563AF9}" type="sibTrans" cxnId="{D05E8B75-501F-462A-9738-48900E0F5BD6}">
      <dgm:prSet/>
      <dgm:spPr/>
      <dgm:t>
        <a:bodyPr/>
        <a:lstStyle/>
        <a:p>
          <a:pPr>
            <a:lnSpc>
              <a:spcPct val="100000"/>
            </a:lnSpc>
          </a:pPr>
          <a:endParaRPr lang="en-US"/>
        </a:p>
      </dgm:t>
    </dgm:pt>
    <dgm:pt modelId="{A3EAFC37-6C3E-4061-963B-ECA9E4179106}">
      <dgm:prSet/>
      <dgm:spPr/>
      <dgm:t>
        <a:bodyPr/>
        <a:lstStyle/>
        <a:p>
          <a:pPr>
            <a:lnSpc>
              <a:spcPct val="100000"/>
            </a:lnSpc>
          </a:pPr>
          <a:r>
            <a:rPr lang="en-US" dirty="0"/>
            <a:t>Ubiquity</a:t>
          </a:r>
        </a:p>
      </dgm:t>
    </dgm:pt>
    <dgm:pt modelId="{766A2FA8-A17E-40D6-ACE5-ECD232728AA0}" type="parTrans" cxnId="{3B741215-9D58-4EFA-8075-D3EF260AB0EC}">
      <dgm:prSet/>
      <dgm:spPr/>
      <dgm:t>
        <a:bodyPr/>
        <a:lstStyle/>
        <a:p>
          <a:endParaRPr lang="en-US"/>
        </a:p>
      </dgm:t>
    </dgm:pt>
    <dgm:pt modelId="{0D8CB57F-1E75-468F-9365-61E9C20FFB85}" type="sibTrans" cxnId="{3B741215-9D58-4EFA-8075-D3EF260AB0EC}">
      <dgm:prSet/>
      <dgm:spPr/>
      <dgm:t>
        <a:bodyPr/>
        <a:lstStyle/>
        <a:p>
          <a:endParaRPr lang="en-US"/>
        </a:p>
      </dgm:t>
    </dgm:pt>
    <dgm:pt modelId="{B80C9CF3-C6BB-48D7-8AE1-5002D62D3761}" type="pres">
      <dgm:prSet presAssocID="{489A589A-46DE-0F49-B460-E7914F3E440D}" presName="root" presStyleCnt="0">
        <dgm:presLayoutVars>
          <dgm:dir/>
          <dgm:resizeHandles val="exact"/>
        </dgm:presLayoutVars>
      </dgm:prSet>
      <dgm:spPr/>
      <dgm:t>
        <a:bodyPr/>
        <a:lstStyle/>
        <a:p>
          <a:endParaRPr lang="en-US"/>
        </a:p>
      </dgm:t>
    </dgm:pt>
    <dgm:pt modelId="{326FDCF2-F375-4C3F-9814-C84BA9388F92}" type="pres">
      <dgm:prSet presAssocID="{489A589A-46DE-0F49-B460-E7914F3E440D}" presName="container" presStyleCnt="0">
        <dgm:presLayoutVars>
          <dgm:dir/>
          <dgm:resizeHandles val="exact"/>
        </dgm:presLayoutVars>
      </dgm:prSet>
      <dgm:spPr/>
    </dgm:pt>
    <dgm:pt modelId="{174069BD-8FE1-41A2-8250-6A5514FE224C}" type="pres">
      <dgm:prSet presAssocID="{66039115-797B-304C-9FC0-EFABB1F21232}" presName="compNode" presStyleCnt="0"/>
      <dgm:spPr/>
    </dgm:pt>
    <dgm:pt modelId="{5E340066-1B2E-4C4E-80A2-97E86ABFA479}" type="pres">
      <dgm:prSet presAssocID="{66039115-797B-304C-9FC0-EFABB1F21232}" presName="iconBgRect" presStyleLbl="bgShp" presStyleIdx="0" presStyleCnt="7"/>
      <dgm:spPr>
        <a:solidFill>
          <a:schemeClr val="bg1"/>
        </a:solidFill>
      </dgm:spPr>
    </dgm:pt>
    <dgm:pt modelId="{F55B2F71-E638-412C-8147-FC7081E08B04}" type="pres">
      <dgm:prSet presAssocID="{66039115-797B-304C-9FC0-EFABB1F21232}" presName="iconRect" presStyleLbl="node1" presStyleIdx="0" presStyleCnt="7" custScaleX="163752" custScaleY="148264"/>
      <dgm:spPr>
        <a:prstGeom prst="ellipse">
          <a:avLst/>
        </a:prstGeom>
        <a:blipFill>
          <a:blip xmlns:r="http://schemas.openxmlformats.org/officeDocument/2006/relationships" r:embed="rId1"/>
          <a:srcRect/>
          <a:stretch>
            <a:fillRect t="-5000" b="-5000"/>
          </a:stretch>
        </a:blipFill>
        <a:ln>
          <a:noFill/>
        </a:ln>
        <a:scene3d>
          <a:camera prst="orthographicFront"/>
          <a:lightRig rig="threePt" dir="t"/>
        </a:scene3d>
        <a:sp3d>
          <a:bevelT w="165100" prst="coolSlant"/>
        </a:sp3d>
      </dgm:spPr>
    </dgm:pt>
    <dgm:pt modelId="{5CDA7D5A-F452-463F-998B-177A76E8C08F}" type="pres">
      <dgm:prSet presAssocID="{66039115-797B-304C-9FC0-EFABB1F21232}" presName="spaceRect" presStyleCnt="0"/>
      <dgm:spPr/>
    </dgm:pt>
    <dgm:pt modelId="{E05AF25A-E676-44EA-BB66-F2100ACAD1CB}" type="pres">
      <dgm:prSet presAssocID="{66039115-797B-304C-9FC0-EFABB1F21232}" presName="textRect" presStyleLbl="revTx" presStyleIdx="0" presStyleCnt="7">
        <dgm:presLayoutVars>
          <dgm:chMax val="1"/>
          <dgm:chPref val="1"/>
        </dgm:presLayoutVars>
      </dgm:prSet>
      <dgm:spPr/>
      <dgm:t>
        <a:bodyPr/>
        <a:lstStyle/>
        <a:p>
          <a:endParaRPr lang="en-US"/>
        </a:p>
      </dgm:t>
    </dgm:pt>
    <dgm:pt modelId="{BB1D33AA-C75A-465A-93F0-2B3A7346088F}" type="pres">
      <dgm:prSet presAssocID="{D044F6BA-1D90-EC47-8A78-B9796198ECF5}" presName="sibTrans" presStyleLbl="sibTrans2D1" presStyleIdx="0" presStyleCnt="0"/>
      <dgm:spPr/>
      <dgm:t>
        <a:bodyPr/>
        <a:lstStyle/>
        <a:p>
          <a:endParaRPr lang="en-US"/>
        </a:p>
      </dgm:t>
    </dgm:pt>
    <dgm:pt modelId="{D641F504-B527-445D-81F6-4B59E813C4A0}" type="pres">
      <dgm:prSet presAssocID="{E39563C5-C199-4F5B-A899-8CC0710341A0}" presName="compNode" presStyleCnt="0"/>
      <dgm:spPr/>
    </dgm:pt>
    <dgm:pt modelId="{75512A68-FA50-4392-A441-C6EC352FE606}" type="pres">
      <dgm:prSet presAssocID="{E39563C5-C199-4F5B-A899-8CC0710341A0}" presName="iconBgRect" presStyleLbl="bgShp" presStyleIdx="1" presStyleCnt="7"/>
      <dgm:spPr>
        <a:solidFill>
          <a:schemeClr val="bg1"/>
        </a:solidFill>
      </dgm:spPr>
    </dgm:pt>
    <dgm:pt modelId="{C425A8E1-258A-4D4B-9D55-24376C0AB360}" type="pres">
      <dgm:prSet presAssocID="{E39563C5-C199-4F5B-A899-8CC0710341A0}" presName="iconRect" presStyleLbl="node1" presStyleIdx="1" presStyleCnt="7" custScaleX="153344" custScaleY="112978"/>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a:scene3d>
          <a:camera prst="orthographicFront"/>
          <a:lightRig rig="threePt" dir="t"/>
        </a:scene3d>
        <a:sp3d>
          <a:bevelT w="165100" prst="coolSlant"/>
        </a:sp3d>
      </dgm:spPr>
      <dgm:extLst>
        <a:ext uri="{E40237B7-FDA0-4F09-8148-C483321AD2D9}">
          <dgm14:cNvPr xmlns:dgm14="http://schemas.microsoft.com/office/drawing/2010/diagram" id="0" name="" descr="Radio microphone"/>
        </a:ext>
      </dgm:extLst>
    </dgm:pt>
    <dgm:pt modelId="{9E9B2F2E-EF94-42A4-A2BE-0DEE20425DEE}" type="pres">
      <dgm:prSet presAssocID="{E39563C5-C199-4F5B-A899-8CC0710341A0}" presName="spaceRect" presStyleCnt="0"/>
      <dgm:spPr/>
    </dgm:pt>
    <dgm:pt modelId="{523C7F31-A7C1-43C9-AE27-AAE9100EE1FE}" type="pres">
      <dgm:prSet presAssocID="{E39563C5-C199-4F5B-A899-8CC0710341A0}" presName="textRect" presStyleLbl="revTx" presStyleIdx="1" presStyleCnt="7">
        <dgm:presLayoutVars>
          <dgm:chMax val="1"/>
          <dgm:chPref val="1"/>
        </dgm:presLayoutVars>
      </dgm:prSet>
      <dgm:spPr/>
      <dgm:t>
        <a:bodyPr/>
        <a:lstStyle/>
        <a:p>
          <a:endParaRPr lang="en-US"/>
        </a:p>
      </dgm:t>
    </dgm:pt>
    <dgm:pt modelId="{CEB8DC13-2561-455C-A0BE-EE905F81836F}" type="pres">
      <dgm:prSet presAssocID="{BC971DAC-9BE2-44B2-ABE4-8099C777E9C4}" presName="sibTrans" presStyleLbl="sibTrans2D1" presStyleIdx="0" presStyleCnt="0"/>
      <dgm:spPr/>
      <dgm:t>
        <a:bodyPr/>
        <a:lstStyle/>
        <a:p>
          <a:endParaRPr lang="en-US"/>
        </a:p>
      </dgm:t>
    </dgm:pt>
    <dgm:pt modelId="{495B68A9-1523-4F46-9B02-682098319643}" type="pres">
      <dgm:prSet presAssocID="{15B1A768-2666-4AB4-BDA7-F0E3C4160D59}" presName="compNode" presStyleCnt="0"/>
      <dgm:spPr/>
    </dgm:pt>
    <dgm:pt modelId="{2CA4BD4C-87EF-4944-9E57-97154B3B633C}" type="pres">
      <dgm:prSet presAssocID="{15B1A768-2666-4AB4-BDA7-F0E3C4160D59}" presName="iconBgRect" presStyleLbl="bgShp" presStyleIdx="2" presStyleCnt="7"/>
      <dgm:spPr>
        <a:solidFill>
          <a:schemeClr val="bg1"/>
        </a:solidFill>
      </dgm:spPr>
    </dgm:pt>
    <dgm:pt modelId="{D99F53AC-3AF2-437B-A5AB-1239ADEC0676}" type="pres">
      <dgm:prSet presAssocID="{15B1A768-2666-4AB4-BDA7-F0E3C4160D59}" presName="iconRect" presStyleLbl="node1" presStyleIdx="2" presStyleCnt="7" custScaleX="161863" custScaleY="136070"/>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a:blipFill>
        <a:scene3d>
          <a:camera prst="orthographicFront"/>
          <a:lightRig rig="threePt" dir="t"/>
        </a:scene3d>
        <a:sp3d>
          <a:bevelT w="165100" prst="coolSlant"/>
        </a:sp3d>
      </dgm:spPr>
      <dgm:extLst>
        <a:ext uri="{E40237B7-FDA0-4F09-8148-C483321AD2D9}">
          <dgm14:cNvPr xmlns:dgm14="http://schemas.microsoft.com/office/drawing/2010/diagram" id="0" name="" descr="Brain in head"/>
        </a:ext>
      </dgm:extLst>
    </dgm:pt>
    <dgm:pt modelId="{EB4519A6-2EF6-4A3F-90AD-24C511B10908}" type="pres">
      <dgm:prSet presAssocID="{15B1A768-2666-4AB4-BDA7-F0E3C4160D59}" presName="spaceRect" presStyleCnt="0"/>
      <dgm:spPr/>
    </dgm:pt>
    <dgm:pt modelId="{D203E058-79E0-456E-A0FD-258E317D3D6A}" type="pres">
      <dgm:prSet presAssocID="{15B1A768-2666-4AB4-BDA7-F0E3C4160D59}" presName="textRect" presStyleLbl="revTx" presStyleIdx="2" presStyleCnt="7">
        <dgm:presLayoutVars>
          <dgm:chMax val="1"/>
          <dgm:chPref val="1"/>
        </dgm:presLayoutVars>
      </dgm:prSet>
      <dgm:spPr/>
      <dgm:t>
        <a:bodyPr/>
        <a:lstStyle/>
        <a:p>
          <a:endParaRPr lang="en-US"/>
        </a:p>
      </dgm:t>
    </dgm:pt>
    <dgm:pt modelId="{8F14F3AD-A362-45DF-80F5-2B8D1F566D80}" type="pres">
      <dgm:prSet presAssocID="{72FFCBD4-DD9D-4E06-81E4-54307F97A3F0}" presName="sibTrans" presStyleLbl="sibTrans2D1" presStyleIdx="0" presStyleCnt="0"/>
      <dgm:spPr/>
      <dgm:t>
        <a:bodyPr/>
        <a:lstStyle/>
        <a:p>
          <a:endParaRPr lang="en-US"/>
        </a:p>
      </dgm:t>
    </dgm:pt>
    <dgm:pt modelId="{BDD20EE1-5DFF-4E16-802C-2448893CCB5A}" type="pres">
      <dgm:prSet presAssocID="{3AA5586A-C40E-4DDA-98A5-6545F36F46AB}" presName="compNode" presStyleCnt="0"/>
      <dgm:spPr/>
    </dgm:pt>
    <dgm:pt modelId="{7089FE6B-57E5-4306-8097-E758E000C828}" type="pres">
      <dgm:prSet presAssocID="{3AA5586A-C40E-4DDA-98A5-6545F36F46AB}" presName="iconBgRect" presStyleLbl="bgShp" presStyleIdx="3" presStyleCnt="7"/>
      <dgm:spPr>
        <a:solidFill>
          <a:schemeClr val="bg1"/>
        </a:solidFill>
        <a:scene3d>
          <a:camera prst="orthographicFront"/>
          <a:lightRig rig="threePt" dir="t"/>
        </a:scene3d>
        <a:sp3d>
          <a:bevelT w="165100" prst="coolSlant"/>
        </a:sp3d>
      </dgm:spPr>
    </dgm:pt>
    <dgm:pt modelId="{41C0BC0F-FFD5-42B5-B952-9316B9364F6F}" type="pres">
      <dgm:prSet presAssocID="{3AA5586A-C40E-4DDA-98A5-6545F36F46AB}" presName="iconRect" presStyleLbl="node1" presStyleIdx="3" presStyleCnt="7" custScaleX="136520" custScaleY="153153" custLinFactNeighborY="7980"/>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a:blipFill>
      </dgm:spPr>
      <dgm:extLst>
        <a:ext uri="{E40237B7-FDA0-4F09-8148-C483321AD2D9}">
          <dgm14:cNvPr xmlns:dgm14="http://schemas.microsoft.com/office/drawing/2010/diagram" id="0" name="" descr="Virtual RealityHeadset"/>
        </a:ext>
      </dgm:extLst>
    </dgm:pt>
    <dgm:pt modelId="{392FDDC2-BC7A-49BF-88A1-7B4956AD8377}" type="pres">
      <dgm:prSet presAssocID="{3AA5586A-C40E-4DDA-98A5-6545F36F46AB}" presName="spaceRect" presStyleCnt="0"/>
      <dgm:spPr/>
    </dgm:pt>
    <dgm:pt modelId="{7703AFE5-FAA2-4D8A-AEFA-D3C5CB41E5BC}" type="pres">
      <dgm:prSet presAssocID="{3AA5586A-C40E-4DDA-98A5-6545F36F46AB}" presName="textRect" presStyleLbl="revTx" presStyleIdx="3" presStyleCnt="7">
        <dgm:presLayoutVars>
          <dgm:chMax val="1"/>
          <dgm:chPref val="1"/>
        </dgm:presLayoutVars>
      </dgm:prSet>
      <dgm:spPr/>
      <dgm:t>
        <a:bodyPr/>
        <a:lstStyle/>
        <a:p>
          <a:endParaRPr lang="en-US"/>
        </a:p>
      </dgm:t>
    </dgm:pt>
    <dgm:pt modelId="{91150890-5B46-4669-8A27-BBE2E863046D}" type="pres">
      <dgm:prSet presAssocID="{19FB306E-81B4-4F3F-99EE-765120CBB6B3}" presName="sibTrans" presStyleLbl="sibTrans2D1" presStyleIdx="0" presStyleCnt="0"/>
      <dgm:spPr/>
      <dgm:t>
        <a:bodyPr/>
        <a:lstStyle/>
        <a:p>
          <a:endParaRPr lang="en-US"/>
        </a:p>
      </dgm:t>
    </dgm:pt>
    <dgm:pt modelId="{7E2CA997-E971-4581-AC0F-753388BD5227}" type="pres">
      <dgm:prSet presAssocID="{D7D25D1D-532C-4634-B992-1F2C2A5FD3C7}" presName="compNode" presStyleCnt="0"/>
      <dgm:spPr/>
    </dgm:pt>
    <dgm:pt modelId="{8146546A-6AA9-4DD7-85C5-2E4EC16A68A1}" type="pres">
      <dgm:prSet presAssocID="{D7D25D1D-532C-4634-B992-1F2C2A5FD3C7}" presName="iconBgRect" presStyleLbl="bgShp" presStyleIdx="4" presStyleCnt="7"/>
      <dgm:spPr>
        <a:solidFill>
          <a:schemeClr val="bg1"/>
        </a:solidFill>
      </dgm:spPr>
    </dgm:pt>
    <dgm:pt modelId="{57DECB53-70E9-41C8-9CEA-4A0DDF9FFC09}" type="pres">
      <dgm:prSet presAssocID="{D7D25D1D-532C-4634-B992-1F2C2A5FD3C7}" presName="iconRect" presStyleLbl="node1" presStyleIdx="4" presStyleCnt="7" custScaleX="150317" custScaleY="140237"/>
      <dgm:spPr>
        <a:prstGeom prst="ellipse">
          <a:avLst/>
        </a:prstGeom>
        <a:blipFill>
          <a:blip xmlns:r="http://schemas.openxmlformats.org/officeDocument/2006/relationships" r:embed="rId8"/>
          <a:srcRect/>
          <a:stretch>
            <a:fillRect l="-37000" r="-37000"/>
          </a:stretch>
        </a:blipFill>
        <a:ln>
          <a:noFill/>
        </a:ln>
        <a:scene3d>
          <a:camera prst="orthographicFront"/>
          <a:lightRig rig="threePt" dir="t"/>
        </a:scene3d>
        <a:sp3d>
          <a:bevelT w="165100" prst="coolSlant"/>
        </a:sp3d>
      </dgm:spPr>
    </dgm:pt>
    <dgm:pt modelId="{058DA4B5-28C3-49F7-9142-01266F06CC51}" type="pres">
      <dgm:prSet presAssocID="{D7D25D1D-532C-4634-B992-1F2C2A5FD3C7}" presName="spaceRect" presStyleCnt="0"/>
      <dgm:spPr/>
    </dgm:pt>
    <dgm:pt modelId="{0D6BA797-E5B5-4092-BFEA-CD5B213CD416}" type="pres">
      <dgm:prSet presAssocID="{D7D25D1D-532C-4634-B992-1F2C2A5FD3C7}" presName="textRect" presStyleLbl="revTx" presStyleIdx="4" presStyleCnt="7">
        <dgm:presLayoutVars>
          <dgm:chMax val="1"/>
          <dgm:chPref val="1"/>
        </dgm:presLayoutVars>
      </dgm:prSet>
      <dgm:spPr/>
      <dgm:t>
        <a:bodyPr/>
        <a:lstStyle/>
        <a:p>
          <a:endParaRPr lang="en-US"/>
        </a:p>
      </dgm:t>
    </dgm:pt>
    <dgm:pt modelId="{50BF74BB-D77B-45BE-B3FD-5CE4CB7407A1}" type="pres">
      <dgm:prSet presAssocID="{C8C1F1F3-B3A5-40CD-BF77-2E8B593BD787}" presName="sibTrans" presStyleLbl="sibTrans2D1" presStyleIdx="0" presStyleCnt="0"/>
      <dgm:spPr/>
      <dgm:t>
        <a:bodyPr/>
        <a:lstStyle/>
        <a:p>
          <a:endParaRPr lang="en-US"/>
        </a:p>
      </dgm:t>
    </dgm:pt>
    <dgm:pt modelId="{6ED6E668-58BD-4874-B29B-7707B25EBD97}" type="pres">
      <dgm:prSet presAssocID="{E7FF6B0D-5312-49C9-91A1-FA6AF5A24D5D}" presName="compNode" presStyleCnt="0"/>
      <dgm:spPr/>
    </dgm:pt>
    <dgm:pt modelId="{2FC1F98E-8CBF-492F-99E9-D1CADD2391F6}" type="pres">
      <dgm:prSet presAssocID="{E7FF6B0D-5312-49C9-91A1-FA6AF5A24D5D}" presName="iconBgRect" presStyleLbl="bgShp" presStyleIdx="5" presStyleCnt="7"/>
      <dgm:spPr>
        <a:solidFill>
          <a:schemeClr val="bg1"/>
        </a:solidFill>
      </dgm:spPr>
    </dgm:pt>
    <dgm:pt modelId="{2A303E71-6492-49F7-911D-400CAB744D99}" type="pres">
      <dgm:prSet presAssocID="{E7FF6B0D-5312-49C9-91A1-FA6AF5A24D5D}" presName="iconRect" presStyleLbl="node1" presStyleIdx="5" presStyleCnt="7" custScaleX="137516" custScaleY="125260"/>
      <dgm:spPr>
        <a:prstGeom prst="ellipse">
          <a:avLst/>
        </a:prstGeom>
        <a:blipFill>
          <a:blip xmlns:r="http://schemas.openxmlformats.org/officeDocument/2006/relationships" r:embed="rId9"/>
          <a:srcRect/>
          <a:stretch>
            <a:fillRect t="-3000" b="-3000"/>
          </a:stretch>
        </a:blipFill>
        <a:ln>
          <a:noFill/>
        </a:ln>
        <a:scene3d>
          <a:camera prst="orthographicFront"/>
          <a:lightRig rig="threePt" dir="t"/>
        </a:scene3d>
        <a:sp3d>
          <a:bevelT w="165100" prst="coolSlant"/>
        </a:sp3d>
      </dgm:spPr>
    </dgm:pt>
    <dgm:pt modelId="{B5FCAC31-51FF-4017-B747-C78C2AAB03EF}" type="pres">
      <dgm:prSet presAssocID="{E7FF6B0D-5312-49C9-91A1-FA6AF5A24D5D}" presName="spaceRect" presStyleCnt="0"/>
      <dgm:spPr/>
    </dgm:pt>
    <dgm:pt modelId="{87E01118-5053-4292-B06C-11188949CC5B}" type="pres">
      <dgm:prSet presAssocID="{E7FF6B0D-5312-49C9-91A1-FA6AF5A24D5D}" presName="textRect" presStyleLbl="revTx" presStyleIdx="5" presStyleCnt="7">
        <dgm:presLayoutVars>
          <dgm:chMax val="1"/>
          <dgm:chPref val="1"/>
        </dgm:presLayoutVars>
      </dgm:prSet>
      <dgm:spPr/>
      <dgm:t>
        <a:bodyPr/>
        <a:lstStyle/>
        <a:p>
          <a:endParaRPr lang="en-US"/>
        </a:p>
      </dgm:t>
    </dgm:pt>
    <dgm:pt modelId="{69CEA412-FB7F-40F9-B5B8-8261B5AE38CA}" type="pres">
      <dgm:prSet presAssocID="{6F6DF9DB-9E9F-4F7C-8377-841D01563AF9}" presName="sibTrans" presStyleLbl="sibTrans2D1" presStyleIdx="0" presStyleCnt="0"/>
      <dgm:spPr/>
      <dgm:t>
        <a:bodyPr/>
        <a:lstStyle/>
        <a:p>
          <a:endParaRPr lang="en-US"/>
        </a:p>
      </dgm:t>
    </dgm:pt>
    <dgm:pt modelId="{DF18E7BA-9F3D-48A5-9E81-311B934B88B6}" type="pres">
      <dgm:prSet presAssocID="{A3EAFC37-6C3E-4061-963B-ECA9E4179106}" presName="compNode" presStyleCnt="0"/>
      <dgm:spPr/>
    </dgm:pt>
    <dgm:pt modelId="{0E6002F3-6A6D-4A1D-976F-DD045B914B1A}" type="pres">
      <dgm:prSet presAssocID="{A3EAFC37-6C3E-4061-963B-ECA9E4179106}" presName="iconBgRect" presStyleLbl="bgShp" presStyleIdx="6" presStyleCnt="7"/>
      <dgm:spPr>
        <a:solidFill>
          <a:schemeClr val="bg1"/>
        </a:solidFill>
      </dgm:spPr>
    </dgm:pt>
    <dgm:pt modelId="{6E8A4799-D149-4956-B2D7-F88F3B9C08ED}" type="pres">
      <dgm:prSet presAssocID="{A3EAFC37-6C3E-4061-963B-ECA9E4179106}" presName="iconRect" presStyleLbl="node1" presStyleIdx="6" presStyleCnt="7" custScaleX="144214" custScaleY="139427"/>
      <dgm:spPr>
        <a:prstGeom prst="ellipse">
          <a:avLst/>
        </a:prstGeom>
        <a:blipFill>
          <a:blip xmlns:r="http://schemas.openxmlformats.org/officeDocument/2006/relationships" r:embed="rId10">
            <a:extLst>
              <a:ext uri="{28A0092B-C50C-407E-A947-70E740481C1C}">
                <a14:useLocalDpi xmlns:a14="http://schemas.microsoft.com/office/drawing/2010/main" val="0"/>
              </a:ext>
            </a:extLst>
          </a:blip>
          <a:srcRect/>
          <a:stretch>
            <a:fillRect t="-4000" b="-4000"/>
          </a:stretch>
        </a:blipFill>
        <a:ln>
          <a:noFill/>
        </a:ln>
        <a:scene3d>
          <a:camera prst="orthographicFront"/>
          <a:lightRig rig="threePt" dir="t"/>
        </a:scene3d>
        <a:sp3d>
          <a:bevelT w="165100" prst="coolSlant"/>
        </a:sp3d>
      </dgm:spPr>
    </dgm:pt>
    <dgm:pt modelId="{97D5CA1D-6C4A-419C-8193-7DC08FA82A31}" type="pres">
      <dgm:prSet presAssocID="{A3EAFC37-6C3E-4061-963B-ECA9E4179106}" presName="spaceRect" presStyleCnt="0"/>
      <dgm:spPr/>
    </dgm:pt>
    <dgm:pt modelId="{9204B254-434B-42C2-8C5A-07988890A694}" type="pres">
      <dgm:prSet presAssocID="{A3EAFC37-6C3E-4061-963B-ECA9E4179106}" presName="textRect" presStyleLbl="revTx" presStyleIdx="6" presStyleCnt="7">
        <dgm:presLayoutVars>
          <dgm:chMax val="1"/>
          <dgm:chPref val="1"/>
        </dgm:presLayoutVars>
      </dgm:prSet>
      <dgm:spPr/>
      <dgm:t>
        <a:bodyPr/>
        <a:lstStyle/>
        <a:p>
          <a:endParaRPr lang="en-US"/>
        </a:p>
      </dgm:t>
    </dgm:pt>
  </dgm:ptLst>
  <dgm:cxnLst>
    <dgm:cxn modelId="{5A25DA40-7296-4001-B8CA-0EE83F2D38F8}" srcId="{489A589A-46DE-0F49-B460-E7914F3E440D}" destId="{D7D25D1D-532C-4634-B992-1F2C2A5FD3C7}" srcOrd="4" destOrd="0" parTransId="{3D9C32E6-61F9-4C29-BA1C-89A019026B5F}" sibTransId="{C8C1F1F3-B3A5-40CD-BF77-2E8B593BD787}"/>
    <dgm:cxn modelId="{8C5C3DCB-485C-41BF-9BA0-4B78D26E0BBE}" type="presOf" srcId="{D044F6BA-1D90-EC47-8A78-B9796198ECF5}" destId="{BB1D33AA-C75A-465A-93F0-2B3A7346088F}" srcOrd="0" destOrd="0" presId="urn:microsoft.com/office/officeart/2018/2/layout/IconCircleList"/>
    <dgm:cxn modelId="{1BDD606D-2DCD-48E5-A595-22936B732F95}" type="presOf" srcId="{A3EAFC37-6C3E-4061-963B-ECA9E4179106}" destId="{9204B254-434B-42C2-8C5A-07988890A694}" srcOrd="0" destOrd="0" presId="urn:microsoft.com/office/officeart/2018/2/layout/IconCircleList"/>
    <dgm:cxn modelId="{12153065-92A4-46D0-A7D9-495278CE6ACB}" type="presOf" srcId="{E39563C5-C199-4F5B-A899-8CC0710341A0}" destId="{523C7F31-A7C1-43C9-AE27-AAE9100EE1FE}" srcOrd="0" destOrd="0" presId="urn:microsoft.com/office/officeart/2018/2/layout/IconCircleList"/>
    <dgm:cxn modelId="{7E77F727-9FB2-4DB3-963D-1E0D82010468}" type="presOf" srcId="{15B1A768-2666-4AB4-BDA7-F0E3C4160D59}" destId="{D203E058-79E0-456E-A0FD-258E317D3D6A}" srcOrd="0" destOrd="0" presId="urn:microsoft.com/office/officeart/2018/2/layout/IconCircleList"/>
    <dgm:cxn modelId="{31C3237C-2299-B649-8C93-587C97AC9999}" srcId="{489A589A-46DE-0F49-B460-E7914F3E440D}" destId="{66039115-797B-304C-9FC0-EFABB1F21232}" srcOrd="0" destOrd="0" parTransId="{C8EABE8F-1E84-494E-AD8A-32BA419A36E9}" sibTransId="{D044F6BA-1D90-EC47-8A78-B9796198ECF5}"/>
    <dgm:cxn modelId="{83362D32-AB8B-4745-A1CE-4B14D90415D4}" type="presOf" srcId="{6F6DF9DB-9E9F-4F7C-8377-841D01563AF9}" destId="{69CEA412-FB7F-40F9-B5B8-8261B5AE38CA}" srcOrd="0" destOrd="0" presId="urn:microsoft.com/office/officeart/2018/2/layout/IconCircleList"/>
    <dgm:cxn modelId="{546D549B-23ED-4D6D-B7D4-07D320659506}" type="presOf" srcId="{72FFCBD4-DD9D-4E06-81E4-54307F97A3F0}" destId="{8F14F3AD-A362-45DF-80F5-2B8D1F566D80}" srcOrd="0" destOrd="0" presId="urn:microsoft.com/office/officeart/2018/2/layout/IconCircleList"/>
    <dgm:cxn modelId="{3B741215-9D58-4EFA-8075-D3EF260AB0EC}" srcId="{489A589A-46DE-0F49-B460-E7914F3E440D}" destId="{A3EAFC37-6C3E-4061-963B-ECA9E4179106}" srcOrd="6" destOrd="0" parTransId="{766A2FA8-A17E-40D6-ACE5-ECD232728AA0}" sibTransId="{0D8CB57F-1E75-468F-9365-61E9C20FFB85}"/>
    <dgm:cxn modelId="{E05BA106-0CF3-47E4-9089-D0512FE953BB}" type="presOf" srcId="{D7D25D1D-532C-4634-B992-1F2C2A5FD3C7}" destId="{0D6BA797-E5B5-4092-BFEA-CD5B213CD416}" srcOrd="0" destOrd="0" presId="urn:microsoft.com/office/officeart/2018/2/layout/IconCircleList"/>
    <dgm:cxn modelId="{08DEC938-538C-403B-80C3-828B96DAFF82}" srcId="{489A589A-46DE-0F49-B460-E7914F3E440D}" destId="{15B1A768-2666-4AB4-BDA7-F0E3C4160D59}" srcOrd="2" destOrd="0" parTransId="{D47033D3-4E41-485A-B515-A02A8C3B404A}" sibTransId="{72FFCBD4-DD9D-4E06-81E4-54307F97A3F0}"/>
    <dgm:cxn modelId="{BBAD9FDB-1013-4B11-A9AE-2815527D1B78}" srcId="{489A589A-46DE-0F49-B460-E7914F3E440D}" destId="{E39563C5-C199-4F5B-A899-8CC0710341A0}" srcOrd="1" destOrd="0" parTransId="{6531EA77-44C5-4E3D-BA04-70C1E49BCD39}" sibTransId="{BC971DAC-9BE2-44B2-ABE4-8099C777E9C4}"/>
    <dgm:cxn modelId="{49C088F2-5119-42BC-B78B-55A8D40A56A7}" type="presOf" srcId="{C8C1F1F3-B3A5-40CD-BF77-2E8B593BD787}" destId="{50BF74BB-D77B-45BE-B3FD-5CE4CB7407A1}" srcOrd="0" destOrd="0" presId="urn:microsoft.com/office/officeart/2018/2/layout/IconCircleList"/>
    <dgm:cxn modelId="{64396487-768E-41DB-BCAB-52CECEC99A34}" type="presOf" srcId="{BC971DAC-9BE2-44B2-ABE4-8099C777E9C4}" destId="{CEB8DC13-2561-455C-A0BE-EE905F81836F}" srcOrd="0" destOrd="0" presId="urn:microsoft.com/office/officeart/2018/2/layout/IconCircleList"/>
    <dgm:cxn modelId="{5E3837DF-6A4C-4CD6-A2CA-143D53590229}" type="presOf" srcId="{489A589A-46DE-0F49-B460-E7914F3E440D}" destId="{B80C9CF3-C6BB-48D7-8AE1-5002D62D3761}" srcOrd="0" destOrd="0" presId="urn:microsoft.com/office/officeart/2018/2/layout/IconCircleList"/>
    <dgm:cxn modelId="{9F289658-2BF5-4CEB-A5FE-B1D07E911D36}" type="presOf" srcId="{3AA5586A-C40E-4DDA-98A5-6545F36F46AB}" destId="{7703AFE5-FAA2-4D8A-AEFA-D3C5CB41E5BC}" srcOrd="0" destOrd="0" presId="urn:microsoft.com/office/officeart/2018/2/layout/IconCircleList"/>
    <dgm:cxn modelId="{776A89D6-2A06-41E2-865B-A22E64455B30}" type="presOf" srcId="{E7FF6B0D-5312-49C9-91A1-FA6AF5A24D5D}" destId="{87E01118-5053-4292-B06C-11188949CC5B}" srcOrd="0" destOrd="0" presId="urn:microsoft.com/office/officeart/2018/2/layout/IconCircleList"/>
    <dgm:cxn modelId="{D05E8B75-501F-462A-9738-48900E0F5BD6}" srcId="{489A589A-46DE-0F49-B460-E7914F3E440D}" destId="{E7FF6B0D-5312-49C9-91A1-FA6AF5A24D5D}" srcOrd="5" destOrd="0" parTransId="{BCA71260-20A0-4312-8EFF-B3C64864CCBD}" sibTransId="{6F6DF9DB-9E9F-4F7C-8377-841D01563AF9}"/>
    <dgm:cxn modelId="{119FEAF1-383D-4740-9124-CC9EEA7E35F9}" srcId="{489A589A-46DE-0F49-B460-E7914F3E440D}" destId="{3AA5586A-C40E-4DDA-98A5-6545F36F46AB}" srcOrd="3" destOrd="0" parTransId="{ABF44FB7-9255-4D99-BC69-3BE74FDF8E87}" sibTransId="{19FB306E-81B4-4F3F-99EE-765120CBB6B3}"/>
    <dgm:cxn modelId="{F8F5582B-29FF-464E-81BD-0821DFADAFD0}" type="presOf" srcId="{66039115-797B-304C-9FC0-EFABB1F21232}" destId="{E05AF25A-E676-44EA-BB66-F2100ACAD1CB}" srcOrd="0" destOrd="0" presId="urn:microsoft.com/office/officeart/2018/2/layout/IconCircleList"/>
    <dgm:cxn modelId="{6DC8F001-E905-4097-8244-2C31F06202E9}" type="presOf" srcId="{19FB306E-81B4-4F3F-99EE-765120CBB6B3}" destId="{91150890-5B46-4669-8A27-BBE2E863046D}" srcOrd="0" destOrd="0" presId="urn:microsoft.com/office/officeart/2018/2/layout/IconCircleList"/>
    <dgm:cxn modelId="{FEE1FC37-973E-4365-B54A-C2AF0AC48A1F}" type="presParOf" srcId="{B80C9CF3-C6BB-48D7-8AE1-5002D62D3761}" destId="{326FDCF2-F375-4C3F-9814-C84BA9388F92}" srcOrd="0" destOrd="0" presId="urn:microsoft.com/office/officeart/2018/2/layout/IconCircleList"/>
    <dgm:cxn modelId="{00013807-778D-47FC-900A-18FF0A7864E5}" type="presParOf" srcId="{326FDCF2-F375-4C3F-9814-C84BA9388F92}" destId="{174069BD-8FE1-41A2-8250-6A5514FE224C}" srcOrd="0" destOrd="0" presId="urn:microsoft.com/office/officeart/2018/2/layout/IconCircleList"/>
    <dgm:cxn modelId="{1ADB51A1-7A64-4BE8-AD55-3E3CB87CA9AA}" type="presParOf" srcId="{174069BD-8FE1-41A2-8250-6A5514FE224C}" destId="{5E340066-1B2E-4C4E-80A2-97E86ABFA479}" srcOrd="0" destOrd="0" presId="urn:microsoft.com/office/officeart/2018/2/layout/IconCircleList"/>
    <dgm:cxn modelId="{A0DC97FB-D732-4829-8FCC-E736010D11FF}" type="presParOf" srcId="{174069BD-8FE1-41A2-8250-6A5514FE224C}" destId="{F55B2F71-E638-412C-8147-FC7081E08B04}" srcOrd="1" destOrd="0" presId="urn:microsoft.com/office/officeart/2018/2/layout/IconCircleList"/>
    <dgm:cxn modelId="{F2B84D86-1BFB-440D-8948-58536B221A7E}" type="presParOf" srcId="{174069BD-8FE1-41A2-8250-6A5514FE224C}" destId="{5CDA7D5A-F452-463F-998B-177A76E8C08F}" srcOrd="2" destOrd="0" presId="urn:microsoft.com/office/officeart/2018/2/layout/IconCircleList"/>
    <dgm:cxn modelId="{A241D094-6715-4B92-91D1-382D86DE490D}" type="presParOf" srcId="{174069BD-8FE1-41A2-8250-6A5514FE224C}" destId="{E05AF25A-E676-44EA-BB66-F2100ACAD1CB}" srcOrd="3" destOrd="0" presId="urn:microsoft.com/office/officeart/2018/2/layout/IconCircleList"/>
    <dgm:cxn modelId="{0ACC6F5F-0D54-40DC-AB95-3FE98EA080B8}" type="presParOf" srcId="{326FDCF2-F375-4C3F-9814-C84BA9388F92}" destId="{BB1D33AA-C75A-465A-93F0-2B3A7346088F}" srcOrd="1" destOrd="0" presId="urn:microsoft.com/office/officeart/2018/2/layout/IconCircleList"/>
    <dgm:cxn modelId="{F366C695-1661-4D39-B70D-5A3F2E2CECDD}" type="presParOf" srcId="{326FDCF2-F375-4C3F-9814-C84BA9388F92}" destId="{D641F504-B527-445D-81F6-4B59E813C4A0}" srcOrd="2" destOrd="0" presId="urn:microsoft.com/office/officeart/2018/2/layout/IconCircleList"/>
    <dgm:cxn modelId="{263E6020-7FF7-41A5-AD96-2B90B9E9CA23}" type="presParOf" srcId="{D641F504-B527-445D-81F6-4B59E813C4A0}" destId="{75512A68-FA50-4392-A441-C6EC352FE606}" srcOrd="0" destOrd="0" presId="urn:microsoft.com/office/officeart/2018/2/layout/IconCircleList"/>
    <dgm:cxn modelId="{986E05BB-39AC-47D6-AB8A-BCAA5342E4AD}" type="presParOf" srcId="{D641F504-B527-445D-81F6-4B59E813C4A0}" destId="{C425A8E1-258A-4D4B-9D55-24376C0AB360}" srcOrd="1" destOrd="0" presId="urn:microsoft.com/office/officeart/2018/2/layout/IconCircleList"/>
    <dgm:cxn modelId="{6CCBDADA-63F6-4698-B3E7-ED00698B095C}" type="presParOf" srcId="{D641F504-B527-445D-81F6-4B59E813C4A0}" destId="{9E9B2F2E-EF94-42A4-A2BE-0DEE20425DEE}" srcOrd="2" destOrd="0" presId="urn:microsoft.com/office/officeart/2018/2/layout/IconCircleList"/>
    <dgm:cxn modelId="{87179445-4099-4C8E-B19A-DBC9C6DA19D6}" type="presParOf" srcId="{D641F504-B527-445D-81F6-4B59E813C4A0}" destId="{523C7F31-A7C1-43C9-AE27-AAE9100EE1FE}" srcOrd="3" destOrd="0" presId="urn:microsoft.com/office/officeart/2018/2/layout/IconCircleList"/>
    <dgm:cxn modelId="{F539E786-D3C1-420C-9999-BA641CEEB66D}" type="presParOf" srcId="{326FDCF2-F375-4C3F-9814-C84BA9388F92}" destId="{CEB8DC13-2561-455C-A0BE-EE905F81836F}" srcOrd="3" destOrd="0" presId="urn:microsoft.com/office/officeart/2018/2/layout/IconCircleList"/>
    <dgm:cxn modelId="{1D5F7490-0110-4DFB-8122-6722EF835163}" type="presParOf" srcId="{326FDCF2-F375-4C3F-9814-C84BA9388F92}" destId="{495B68A9-1523-4F46-9B02-682098319643}" srcOrd="4" destOrd="0" presId="urn:microsoft.com/office/officeart/2018/2/layout/IconCircleList"/>
    <dgm:cxn modelId="{A1E44D76-A29C-4C9B-AFD0-54C16E6E7D59}" type="presParOf" srcId="{495B68A9-1523-4F46-9B02-682098319643}" destId="{2CA4BD4C-87EF-4944-9E57-97154B3B633C}" srcOrd="0" destOrd="0" presId="urn:microsoft.com/office/officeart/2018/2/layout/IconCircleList"/>
    <dgm:cxn modelId="{B30F6E9D-440D-46A6-90CA-F155D63E364B}" type="presParOf" srcId="{495B68A9-1523-4F46-9B02-682098319643}" destId="{D99F53AC-3AF2-437B-A5AB-1239ADEC0676}" srcOrd="1" destOrd="0" presId="urn:microsoft.com/office/officeart/2018/2/layout/IconCircleList"/>
    <dgm:cxn modelId="{1459A83D-F9F7-451A-942C-22DFFC1040B9}" type="presParOf" srcId="{495B68A9-1523-4F46-9B02-682098319643}" destId="{EB4519A6-2EF6-4A3F-90AD-24C511B10908}" srcOrd="2" destOrd="0" presId="urn:microsoft.com/office/officeart/2018/2/layout/IconCircleList"/>
    <dgm:cxn modelId="{7B3D31AE-E7F8-4F23-919F-859616B3A833}" type="presParOf" srcId="{495B68A9-1523-4F46-9B02-682098319643}" destId="{D203E058-79E0-456E-A0FD-258E317D3D6A}" srcOrd="3" destOrd="0" presId="urn:microsoft.com/office/officeart/2018/2/layout/IconCircleList"/>
    <dgm:cxn modelId="{9542FB60-CA3A-4312-A629-B772459FF03A}" type="presParOf" srcId="{326FDCF2-F375-4C3F-9814-C84BA9388F92}" destId="{8F14F3AD-A362-45DF-80F5-2B8D1F566D80}" srcOrd="5" destOrd="0" presId="urn:microsoft.com/office/officeart/2018/2/layout/IconCircleList"/>
    <dgm:cxn modelId="{66C622DC-C67C-4460-BEC1-48D73E8A1193}" type="presParOf" srcId="{326FDCF2-F375-4C3F-9814-C84BA9388F92}" destId="{BDD20EE1-5DFF-4E16-802C-2448893CCB5A}" srcOrd="6" destOrd="0" presId="urn:microsoft.com/office/officeart/2018/2/layout/IconCircleList"/>
    <dgm:cxn modelId="{B523D4E5-B603-4F97-A681-C1094DFE897F}" type="presParOf" srcId="{BDD20EE1-5DFF-4E16-802C-2448893CCB5A}" destId="{7089FE6B-57E5-4306-8097-E758E000C828}" srcOrd="0" destOrd="0" presId="urn:microsoft.com/office/officeart/2018/2/layout/IconCircleList"/>
    <dgm:cxn modelId="{BA492411-F8E4-4F6A-BDDF-78378FF93808}" type="presParOf" srcId="{BDD20EE1-5DFF-4E16-802C-2448893CCB5A}" destId="{41C0BC0F-FFD5-42B5-B952-9316B9364F6F}" srcOrd="1" destOrd="0" presId="urn:microsoft.com/office/officeart/2018/2/layout/IconCircleList"/>
    <dgm:cxn modelId="{01E32488-2A1D-4BA1-BB6C-52A4B8C1CB94}" type="presParOf" srcId="{BDD20EE1-5DFF-4E16-802C-2448893CCB5A}" destId="{392FDDC2-BC7A-49BF-88A1-7B4956AD8377}" srcOrd="2" destOrd="0" presId="urn:microsoft.com/office/officeart/2018/2/layout/IconCircleList"/>
    <dgm:cxn modelId="{91D8BB51-2CB1-4F10-91EA-8217C31176EF}" type="presParOf" srcId="{BDD20EE1-5DFF-4E16-802C-2448893CCB5A}" destId="{7703AFE5-FAA2-4D8A-AEFA-D3C5CB41E5BC}" srcOrd="3" destOrd="0" presId="urn:microsoft.com/office/officeart/2018/2/layout/IconCircleList"/>
    <dgm:cxn modelId="{1FF9FBCF-79A2-4957-BC8E-EB60D8E0F0FE}" type="presParOf" srcId="{326FDCF2-F375-4C3F-9814-C84BA9388F92}" destId="{91150890-5B46-4669-8A27-BBE2E863046D}" srcOrd="7" destOrd="0" presId="urn:microsoft.com/office/officeart/2018/2/layout/IconCircleList"/>
    <dgm:cxn modelId="{66D1ECFC-2B6E-4030-B425-484C7975194A}" type="presParOf" srcId="{326FDCF2-F375-4C3F-9814-C84BA9388F92}" destId="{7E2CA997-E971-4581-AC0F-753388BD5227}" srcOrd="8" destOrd="0" presId="urn:microsoft.com/office/officeart/2018/2/layout/IconCircleList"/>
    <dgm:cxn modelId="{F4E070FE-96D7-44CE-B5B4-711F4C6673C1}" type="presParOf" srcId="{7E2CA997-E971-4581-AC0F-753388BD5227}" destId="{8146546A-6AA9-4DD7-85C5-2E4EC16A68A1}" srcOrd="0" destOrd="0" presId="urn:microsoft.com/office/officeart/2018/2/layout/IconCircleList"/>
    <dgm:cxn modelId="{043C4664-FA16-4E5D-8B53-6FB1726356BF}" type="presParOf" srcId="{7E2CA997-E971-4581-AC0F-753388BD5227}" destId="{57DECB53-70E9-41C8-9CEA-4A0DDF9FFC09}" srcOrd="1" destOrd="0" presId="urn:microsoft.com/office/officeart/2018/2/layout/IconCircleList"/>
    <dgm:cxn modelId="{C394A140-3003-46D5-8CF0-F0010BCDCEEE}" type="presParOf" srcId="{7E2CA997-E971-4581-AC0F-753388BD5227}" destId="{058DA4B5-28C3-49F7-9142-01266F06CC51}" srcOrd="2" destOrd="0" presId="urn:microsoft.com/office/officeart/2018/2/layout/IconCircleList"/>
    <dgm:cxn modelId="{6B44FEAF-F796-4EB9-848F-C4990860AC05}" type="presParOf" srcId="{7E2CA997-E971-4581-AC0F-753388BD5227}" destId="{0D6BA797-E5B5-4092-BFEA-CD5B213CD416}" srcOrd="3" destOrd="0" presId="urn:microsoft.com/office/officeart/2018/2/layout/IconCircleList"/>
    <dgm:cxn modelId="{F340C9B1-8AC5-40BB-B0B9-D893BBA6D66C}" type="presParOf" srcId="{326FDCF2-F375-4C3F-9814-C84BA9388F92}" destId="{50BF74BB-D77B-45BE-B3FD-5CE4CB7407A1}" srcOrd="9" destOrd="0" presId="urn:microsoft.com/office/officeart/2018/2/layout/IconCircleList"/>
    <dgm:cxn modelId="{AD93A651-89A8-4591-86E4-117C605B6223}" type="presParOf" srcId="{326FDCF2-F375-4C3F-9814-C84BA9388F92}" destId="{6ED6E668-58BD-4874-B29B-7707B25EBD97}" srcOrd="10" destOrd="0" presId="urn:microsoft.com/office/officeart/2018/2/layout/IconCircleList"/>
    <dgm:cxn modelId="{B6B20340-C6B0-4B9A-88D9-845E4E247C21}" type="presParOf" srcId="{6ED6E668-58BD-4874-B29B-7707B25EBD97}" destId="{2FC1F98E-8CBF-492F-99E9-D1CADD2391F6}" srcOrd="0" destOrd="0" presId="urn:microsoft.com/office/officeart/2018/2/layout/IconCircleList"/>
    <dgm:cxn modelId="{64D0202E-294F-4C6A-A5B5-F2E25F1D0599}" type="presParOf" srcId="{6ED6E668-58BD-4874-B29B-7707B25EBD97}" destId="{2A303E71-6492-49F7-911D-400CAB744D99}" srcOrd="1" destOrd="0" presId="urn:microsoft.com/office/officeart/2018/2/layout/IconCircleList"/>
    <dgm:cxn modelId="{6B4C97FD-A30F-452C-8092-3A37BC97D56E}" type="presParOf" srcId="{6ED6E668-58BD-4874-B29B-7707B25EBD97}" destId="{B5FCAC31-51FF-4017-B747-C78C2AAB03EF}" srcOrd="2" destOrd="0" presId="urn:microsoft.com/office/officeart/2018/2/layout/IconCircleList"/>
    <dgm:cxn modelId="{A82022B1-CEBE-47B3-B5A2-EA103E97B683}" type="presParOf" srcId="{6ED6E668-58BD-4874-B29B-7707B25EBD97}" destId="{87E01118-5053-4292-B06C-11188949CC5B}" srcOrd="3" destOrd="0" presId="urn:microsoft.com/office/officeart/2018/2/layout/IconCircleList"/>
    <dgm:cxn modelId="{025E2663-3754-47D0-BC90-0E7D0E453D41}" type="presParOf" srcId="{326FDCF2-F375-4C3F-9814-C84BA9388F92}" destId="{69CEA412-FB7F-40F9-B5B8-8261B5AE38CA}" srcOrd="11" destOrd="0" presId="urn:microsoft.com/office/officeart/2018/2/layout/IconCircleList"/>
    <dgm:cxn modelId="{CF0D5F91-BE31-4592-B0B6-79DD7847F7B1}" type="presParOf" srcId="{326FDCF2-F375-4C3F-9814-C84BA9388F92}" destId="{DF18E7BA-9F3D-48A5-9E81-311B934B88B6}" srcOrd="12" destOrd="0" presId="urn:microsoft.com/office/officeart/2018/2/layout/IconCircleList"/>
    <dgm:cxn modelId="{6AD6E259-3411-4118-8424-A55F7A90B359}" type="presParOf" srcId="{DF18E7BA-9F3D-48A5-9E81-311B934B88B6}" destId="{0E6002F3-6A6D-4A1D-976F-DD045B914B1A}" srcOrd="0" destOrd="0" presId="urn:microsoft.com/office/officeart/2018/2/layout/IconCircleList"/>
    <dgm:cxn modelId="{7B6A1632-23C6-40B1-899C-D8AC3B460C6E}" type="presParOf" srcId="{DF18E7BA-9F3D-48A5-9E81-311B934B88B6}" destId="{6E8A4799-D149-4956-B2D7-F88F3B9C08ED}" srcOrd="1" destOrd="0" presId="urn:microsoft.com/office/officeart/2018/2/layout/IconCircleList"/>
    <dgm:cxn modelId="{288589D1-053A-431E-A70F-13C176109F7B}" type="presParOf" srcId="{DF18E7BA-9F3D-48A5-9E81-311B934B88B6}" destId="{97D5CA1D-6C4A-419C-8193-7DC08FA82A31}" srcOrd="2" destOrd="0" presId="urn:microsoft.com/office/officeart/2018/2/layout/IconCircleList"/>
    <dgm:cxn modelId="{370068FF-4427-4103-B9A4-10EBCC4F7383}" type="presParOf" srcId="{DF18E7BA-9F3D-48A5-9E81-311B934B88B6}" destId="{9204B254-434B-42C2-8C5A-07988890A694}" srcOrd="3" destOrd="0" presId="urn:microsoft.com/office/officeart/2018/2/layout/Icon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9A589A-46DE-0F49-B460-E7914F3E440D}" type="doc">
      <dgm:prSet loTypeId="urn:microsoft.com/office/officeart/2018/2/layout/IconCircleList" loCatId="icon" qsTypeId="urn:microsoft.com/office/officeart/2005/8/quickstyle/simple1" qsCatId="simple" csTypeId="urn:microsoft.com/office/officeart/2005/8/colors/accent0_1" csCatId="mainScheme" phldr="1"/>
      <dgm:spPr/>
      <dgm:t>
        <a:bodyPr/>
        <a:lstStyle/>
        <a:p>
          <a:endParaRPr lang="en-US"/>
        </a:p>
      </dgm:t>
    </dgm:pt>
    <dgm:pt modelId="{66039115-797B-304C-9FC0-EFABB1F21232}">
      <dgm:prSet/>
      <dgm:spPr/>
      <dgm:t>
        <a:bodyPr/>
        <a:lstStyle/>
        <a:p>
          <a:pPr>
            <a:lnSpc>
              <a:spcPct val="100000"/>
            </a:lnSpc>
          </a:pPr>
          <a:r>
            <a:rPr lang="en-US" dirty="0"/>
            <a:t>Streamlined</a:t>
          </a:r>
        </a:p>
      </dgm:t>
    </dgm:pt>
    <dgm:pt modelId="{C8EABE8F-1E84-494E-AD8A-32BA419A36E9}" type="parTrans" cxnId="{31C3237C-2299-B649-8C93-587C97AC9999}">
      <dgm:prSet/>
      <dgm:spPr/>
      <dgm:t>
        <a:bodyPr/>
        <a:lstStyle/>
        <a:p>
          <a:endParaRPr lang="en-US"/>
        </a:p>
      </dgm:t>
    </dgm:pt>
    <dgm:pt modelId="{D044F6BA-1D90-EC47-8A78-B9796198ECF5}" type="sibTrans" cxnId="{31C3237C-2299-B649-8C93-587C97AC9999}">
      <dgm:prSet/>
      <dgm:spPr/>
      <dgm:t>
        <a:bodyPr/>
        <a:lstStyle/>
        <a:p>
          <a:pPr>
            <a:lnSpc>
              <a:spcPct val="100000"/>
            </a:lnSpc>
          </a:pPr>
          <a:endParaRPr lang="en-US"/>
        </a:p>
      </dgm:t>
    </dgm:pt>
    <dgm:pt modelId="{15B1A768-2666-4AB4-BDA7-F0E3C4160D59}">
      <dgm:prSet/>
      <dgm:spPr/>
      <dgm:t>
        <a:bodyPr/>
        <a:lstStyle/>
        <a:p>
          <a:pPr>
            <a:lnSpc>
              <a:spcPct val="100000"/>
            </a:lnSpc>
          </a:pPr>
          <a:r>
            <a:rPr lang="en-US" dirty="0"/>
            <a:t>Reduce Cost</a:t>
          </a:r>
        </a:p>
      </dgm:t>
    </dgm:pt>
    <dgm:pt modelId="{D47033D3-4E41-485A-B515-A02A8C3B404A}" type="parTrans" cxnId="{08DEC938-538C-403B-80C3-828B96DAFF82}">
      <dgm:prSet/>
      <dgm:spPr/>
      <dgm:t>
        <a:bodyPr/>
        <a:lstStyle/>
        <a:p>
          <a:endParaRPr lang="en-US"/>
        </a:p>
      </dgm:t>
    </dgm:pt>
    <dgm:pt modelId="{72FFCBD4-DD9D-4E06-81E4-54307F97A3F0}" type="sibTrans" cxnId="{08DEC938-538C-403B-80C3-828B96DAFF82}">
      <dgm:prSet/>
      <dgm:spPr/>
      <dgm:t>
        <a:bodyPr/>
        <a:lstStyle/>
        <a:p>
          <a:pPr>
            <a:lnSpc>
              <a:spcPct val="100000"/>
            </a:lnSpc>
          </a:pPr>
          <a:endParaRPr lang="en-US"/>
        </a:p>
      </dgm:t>
    </dgm:pt>
    <dgm:pt modelId="{3AA5586A-C40E-4DDA-98A5-6545F36F46AB}">
      <dgm:prSet/>
      <dgm:spPr/>
      <dgm:t>
        <a:bodyPr/>
        <a:lstStyle/>
        <a:p>
          <a:pPr>
            <a:lnSpc>
              <a:spcPct val="100000"/>
            </a:lnSpc>
          </a:pPr>
          <a:r>
            <a:rPr lang="en-US" dirty="0"/>
            <a:t>Better Data Storage</a:t>
          </a:r>
        </a:p>
      </dgm:t>
    </dgm:pt>
    <dgm:pt modelId="{ABF44FB7-9255-4D99-BC69-3BE74FDF8E87}" type="parTrans" cxnId="{119FEAF1-383D-4740-9124-CC9EEA7E35F9}">
      <dgm:prSet/>
      <dgm:spPr/>
      <dgm:t>
        <a:bodyPr/>
        <a:lstStyle/>
        <a:p>
          <a:endParaRPr lang="en-US"/>
        </a:p>
      </dgm:t>
    </dgm:pt>
    <dgm:pt modelId="{19FB306E-81B4-4F3F-99EE-765120CBB6B3}" type="sibTrans" cxnId="{119FEAF1-383D-4740-9124-CC9EEA7E35F9}">
      <dgm:prSet/>
      <dgm:spPr/>
      <dgm:t>
        <a:bodyPr/>
        <a:lstStyle/>
        <a:p>
          <a:pPr>
            <a:lnSpc>
              <a:spcPct val="100000"/>
            </a:lnSpc>
          </a:pPr>
          <a:endParaRPr lang="en-US"/>
        </a:p>
      </dgm:t>
    </dgm:pt>
    <dgm:pt modelId="{E39563C5-C199-4F5B-A899-8CC0710341A0}">
      <dgm:prSet/>
      <dgm:spPr/>
      <dgm:t>
        <a:bodyPr/>
        <a:lstStyle/>
        <a:p>
          <a:pPr>
            <a:lnSpc>
              <a:spcPct val="100000"/>
            </a:lnSpc>
          </a:pPr>
          <a:r>
            <a:rPr lang="en-US" dirty="0"/>
            <a:t>Higher Security</a:t>
          </a:r>
        </a:p>
      </dgm:t>
    </dgm:pt>
    <dgm:pt modelId="{BC971DAC-9BE2-44B2-ABE4-8099C777E9C4}" type="sibTrans" cxnId="{BBAD9FDB-1013-4B11-A9AE-2815527D1B78}">
      <dgm:prSet/>
      <dgm:spPr/>
      <dgm:t>
        <a:bodyPr/>
        <a:lstStyle/>
        <a:p>
          <a:endParaRPr lang="en-US"/>
        </a:p>
      </dgm:t>
    </dgm:pt>
    <dgm:pt modelId="{6531EA77-44C5-4E3D-BA04-70C1E49BCD39}" type="parTrans" cxnId="{BBAD9FDB-1013-4B11-A9AE-2815527D1B78}">
      <dgm:prSet/>
      <dgm:spPr/>
      <dgm:t>
        <a:bodyPr/>
        <a:lstStyle/>
        <a:p>
          <a:endParaRPr lang="en-US"/>
        </a:p>
      </dgm:t>
    </dgm:pt>
    <dgm:pt modelId="{B80C9CF3-C6BB-48D7-8AE1-5002D62D3761}" type="pres">
      <dgm:prSet presAssocID="{489A589A-46DE-0F49-B460-E7914F3E440D}" presName="root" presStyleCnt="0">
        <dgm:presLayoutVars>
          <dgm:dir/>
          <dgm:resizeHandles val="exact"/>
        </dgm:presLayoutVars>
      </dgm:prSet>
      <dgm:spPr/>
      <dgm:t>
        <a:bodyPr/>
        <a:lstStyle/>
        <a:p>
          <a:endParaRPr lang="en-US"/>
        </a:p>
      </dgm:t>
    </dgm:pt>
    <dgm:pt modelId="{326FDCF2-F375-4C3F-9814-C84BA9388F92}" type="pres">
      <dgm:prSet presAssocID="{489A589A-46DE-0F49-B460-E7914F3E440D}" presName="container" presStyleCnt="0">
        <dgm:presLayoutVars>
          <dgm:dir/>
          <dgm:resizeHandles val="exact"/>
        </dgm:presLayoutVars>
      </dgm:prSet>
      <dgm:spPr/>
    </dgm:pt>
    <dgm:pt modelId="{174069BD-8FE1-41A2-8250-6A5514FE224C}" type="pres">
      <dgm:prSet presAssocID="{66039115-797B-304C-9FC0-EFABB1F21232}" presName="compNode" presStyleCnt="0"/>
      <dgm:spPr/>
    </dgm:pt>
    <dgm:pt modelId="{5E340066-1B2E-4C4E-80A2-97E86ABFA479}" type="pres">
      <dgm:prSet presAssocID="{66039115-797B-304C-9FC0-EFABB1F21232}" presName="iconBgRect" presStyleLbl="bgShp" presStyleIdx="0" presStyleCnt="4"/>
      <dgm:spPr>
        <a:solidFill>
          <a:schemeClr val="bg1"/>
        </a:solidFill>
      </dgm:spPr>
    </dgm:pt>
    <dgm:pt modelId="{F55B2F71-E638-412C-8147-FC7081E08B04}" type="pres">
      <dgm:prSet presAssocID="{66039115-797B-304C-9FC0-EFABB1F21232}" presName="iconRect" presStyleLbl="node1" presStyleIdx="0" presStyleCnt="4" custScaleX="163752" custScaleY="148264"/>
      <dgm:spPr>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a:ln>
          <a:noFill/>
        </a:ln>
        <a:scene3d>
          <a:camera prst="orthographicFront"/>
          <a:lightRig rig="threePt" dir="t"/>
        </a:scene3d>
        <a:sp3d>
          <a:bevelT w="165100" prst="coolSlant"/>
        </a:sp3d>
      </dgm:spPr>
    </dgm:pt>
    <dgm:pt modelId="{5CDA7D5A-F452-463F-998B-177A76E8C08F}" type="pres">
      <dgm:prSet presAssocID="{66039115-797B-304C-9FC0-EFABB1F21232}" presName="spaceRect" presStyleCnt="0"/>
      <dgm:spPr/>
    </dgm:pt>
    <dgm:pt modelId="{E05AF25A-E676-44EA-BB66-F2100ACAD1CB}" type="pres">
      <dgm:prSet presAssocID="{66039115-797B-304C-9FC0-EFABB1F21232}" presName="textRect" presStyleLbl="revTx" presStyleIdx="0" presStyleCnt="4">
        <dgm:presLayoutVars>
          <dgm:chMax val="1"/>
          <dgm:chPref val="1"/>
        </dgm:presLayoutVars>
      </dgm:prSet>
      <dgm:spPr/>
      <dgm:t>
        <a:bodyPr/>
        <a:lstStyle/>
        <a:p>
          <a:endParaRPr lang="en-US"/>
        </a:p>
      </dgm:t>
    </dgm:pt>
    <dgm:pt modelId="{BB1D33AA-C75A-465A-93F0-2B3A7346088F}" type="pres">
      <dgm:prSet presAssocID="{D044F6BA-1D90-EC47-8A78-B9796198ECF5}" presName="sibTrans" presStyleLbl="sibTrans2D1" presStyleIdx="0" presStyleCnt="0"/>
      <dgm:spPr/>
      <dgm:t>
        <a:bodyPr/>
        <a:lstStyle/>
        <a:p>
          <a:endParaRPr lang="en-US"/>
        </a:p>
      </dgm:t>
    </dgm:pt>
    <dgm:pt modelId="{D641F504-B527-445D-81F6-4B59E813C4A0}" type="pres">
      <dgm:prSet presAssocID="{E39563C5-C199-4F5B-A899-8CC0710341A0}" presName="compNode" presStyleCnt="0"/>
      <dgm:spPr/>
    </dgm:pt>
    <dgm:pt modelId="{75512A68-FA50-4392-A441-C6EC352FE606}" type="pres">
      <dgm:prSet presAssocID="{E39563C5-C199-4F5B-A899-8CC0710341A0}" presName="iconBgRect" presStyleLbl="bgShp" presStyleIdx="1" presStyleCnt="4"/>
      <dgm:spPr>
        <a:solidFill>
          <a:schemeClr val="bg1"/>
        </a:solidFill>
      </dgm:spPr>
    </dgm:pt>
    <dgm:pt modelId="{C425A8E1-258A-4D4B-9D55-24376C0AB360}" type="pres">
      <dgm:prSet presAssocID="{E39563C5-C199-4F5B-A899-8CC0710341A0}" presName="iconRect" presStyleLbl="node1" presStyleIdx="1" presStyleCnt="4" custScaleX="153344" custScaleY="143155"/>
      <dgm:spPr>
        <a:prstGeom prst="ellipse">
          <a:avLst/>
        </a:prstGeom>
        <a:blipFill>
          <a:blip xmlns:r="http://schemas.openxmlformats.org/officeDocument/2006/relationships" r:embed="rId2"/>
          <a:srcRect/>
          <a:stretch>
            <a:fillRect t="-18000" b="-18000"/>
          </a:stretch>
        </a:blipFill>
        <a:ln>
          <a:noFill/>
        </a:ln>
        <a:scene3d>
          <a:camera prst="orthographicFront"/>
          <a:lightRig rig="threePt" dir="t"/>
        </a:scene3d>
        <a:sp3d>
          <a:bevelT w="165100" prst="coolSlant"/>
        </a:sp3d>
      </dgm:spPr>
    </dgm:pt>
    <dgm:pt modelId="{9E9B2F2E-EF94-42A4-A2BE-0DEE20425DEE}" type="pres">
      <dgm:prSet presAssocID="{E39563C5-C199-4F5B-A899-8CC0710341A0}" presName="spaceRect" presStyleCnt="0"/>
      <dgm:spPr/>
    </dgm:pt>
    <dgm:pt modelId="{523C7F31-A7C1-43C9-AE27-AAE9100EE1FE}" type="pres">
      <dgm:prSet presAssocID="{E39563C5-C199-4F5B-A899-8CC0710341A0}" presName="textRect" presStyleLbl="revTx" presStyleIdx="1" presStyleCnt="4">
        <dgm:presLayoutVars>
          <dgm:chMax val="1"/>
          <dgm:chPref val="1"/>
        </dgm:presLayoutVars>
      </dgm:prSet>
      <dgm:spPr/>
      <dgm:t>
        <a:bodyPr/>
        <a:lstStyle/>
        <a:p>
          <a:endParaRPr lang="en-US"/>
        </a:p>
      </dgm:t>
    </dgm:pt>
    <dgm:pt modelId="{CEB8DC13-2561-455C-A0BE-EE905F81836F}" type="pres">
      <dgm:prSet presAssocID="{BC971DAC-9BE2-44B2-ABE4-8099C777E9C4}" presName="sibTrans" presStyleLbl="sibTrans2D1" presStyleIdx="0" presStyleCnt="0"/>
      <dgm:spPr/>
      <dgm:t>
        <a:bodyPr/>
        <a:lstStyle/>
        <a:p>
          <a:endParaRPr lang="en-US"/>
        </a:p>
      </dgm:t>
    </dgm:pt>
    <dgm:pt modelId="{495B68A9-1523-4F46-9B02-682098319643}" type="pres">
      <dgm:prSet presAssocID="{15B1A768-2666-4AB4-BDA7-F0E3C4160D59}" presName="compNode" presStyleCnt="0"/>
      <dgm:spPr/>
    </dgm:pt>
    <dgm:pt modelId="{2CA4BD4C-87EF-4944-9E57-97154B3B633C}" type="pres">
      <dgm:prSet presAssocID="{15B1A768-2666-4AB4-BDA7-F0E3C4160D59}" presName="iconBgRect" presStyleLbl="bgShp" presStyleIdx="2" presStyleCnt="4"/>
      <dgm:spPr>
        <a:solidFill>
          <a:schemeClr val="bg1"/>
        </a:solidFill>
      </dgm:spPr>
    </dgm:pt>
    <dgm:pt modelId="{D99F53AC-3AF2-437B-A5AB-1239ADEC0676}" type="pres">
      <dgm:prSet presAssocID="{15B1A768-2666-4AB4-BDA7-F0E3C4160D59}" presName="iconRect" presStyleLbl="node1" presStyleIdx="2" presStyleCnt="4" custScaleX="161863" custScaleY="136070"/>
      <dgm:spPr>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000" b="-2000"/>
          </a:stretch>
        </a:blipFill>
        <a:scene3d>
          <a:camera prst="orthographicFront"/>
          <a:lightRig rig="threePt" dir="t"/>
        </a:scene3d>
        <a:sp3d>
          <a:bevelT w="165100" prst="coolSlant"/>
        </a:sp3d>
      </dgm:spPr>
    </dgm:pt>
    <dgm:pt modelId="{EB4519A6-2EF6-4A3F-90AD-24C511B10908}" type="pres">
      <dgm:prSet presAssocID="{15B1A768-2666-4AB4-BDA7-F0E3C4160D59}" presName="spaceRect" presStyleCnt="0"/>
      <dgm:spPr/>
    </dgm:pt>
    <dgm:pt modelId="{D203E058-79E0-456E-A0FD-258E317D3D6A}" type="pres">
      <dgm:prSet presAssocID="{15B1A768-2666-4AB4-BDA7-F0E3C4160D59}" presName="textRect" presStyleLbl="revTx" presStyleIdx="2" presStyleCnt="4">
        <dgm:presLayoutVars>
          <dgm:chMax val="1"/>
          <dgm:chPref val="1"/>
        </dgm:presLayoutVars>
      </dgm:prSet>
      <dgm:spPr/>
      <dgm:t>
        <a:bodyPr/>
        <a:lstStyle/>
        <a:p>
          <a:endParaRPr lang="en-US"/>
        </a:p>
      </dgm:t>
    </dgm:pt>
    <dgm:pt modelId="{8F14F3AD-A362-45DF-80F5-2B8D1F566D80}" type="pres">
      <dgm:prSet presAssocID="{72FFCBD4-DD9D-4E06-81E4-54307F97A3F0}" presName="sibTrans" presStyleLbl="sibTrans2D1" presStyleIdx="0" presStyleCnt="0"/>
      <dgm:spPr/>
      <dgm:t>
        <a:bodyPr/>
        <a:lstStyle/>
        <a:p>
          <a:endParaRPr lang="en-US"/>
        </a:p>
      </dgm:t>
    </dgm:pt>
    <dgm:pt modelId="{BDD20EE1-5DFF-4E16-802C-2448893CCB5A}" type="pres">
      <dgm:prSet presAssocID="{3AA5586A-C40E-4DDA-98A5-6545F36F46AB}" presName="compNode" presStyleCnt="0"/>
      <dgm:spPr/>
    </dgm:pt>
    <dgm:pt modelId="{7089FE6B-57E5-4306-8097-E758E000C828}" type="pres">
      <dgm:prSet presAssocID="{3AA5586A-C40E-4DDA-98A5-6545F36F46AB}" presName="iconBgRect" presStyleLbl="bgShp" presStyleIdx="3" presStyleCnt="4"/>
      <dgm:spPr>
        <a:solidFill>
          <a:schemeClr val="bg1"/>
        </a:solidFill>
        <a:scene3d>
          <a:camera prst="orthographicFront"/>
          <a:lightRig rig="threePt" dir="t"/>
        </a:scene3d>
        <a:sp3d>
          <a:bevelT w="165100" prst="coolSlant"/>
        </a:sp3d>
      </dgm:spPr>
    </dgm:pt>
    <dgm:pt modelId="{41C0BC0F-FFD5-42B5-B952-9316B9364F6F}" type="pres">
      <dgm:prSet presAssocID="{3AA5586A-C40E-4DDA-98A5-6545F36F46AB}" presName="iconRect" presStyleLbl="node1" presStyleIdx="3" presStyleCnt="4" custScaleX="160116" custScaleY="175117" custLinFactNeighborY="7980"/>
      <dgm:spPr>
        <a:prstGeom prst="ellipse">
          <a:avLst/>
        </a:prstGeom>
        <a:blipFill>
          <a:blip xmlns:r="http://schemas.openxmlformats.org/officeDocument/2006/relationships" r:embed="rId4"/>
          <a:srcRect/>
          <a:stretch>
            <a:fillRect l="-6000" r="-6000"/>
          </a:stretch>
        </a:blipFill>
      </dgm:spPr>
    </dgm:pt>
    <dgm:pt modelId="{392FDDC2-BC7A-49BF-88A1-7B4956AD8377}" type="pres">
      <dgm:prSet presAssocID="{3AA5586A-C40E-4DDA-98A5-6545F36F46AB}" presName="spaceRect" presStyleCnt="0"/>
      <dgm:spPr/>
    </dgm:pt>
    <dgm:pt modelId="{7703AFE5-FAA2-4D8A-AEFA-D3C5CB41E5BC}" type="pres">
      <dgm:prSet presAssocID="{3AA5586A-C40E-4DDA-98A5-6545F36F46AB}" presName="textRect" presStyleLbl="revTx" presStyleIdx="3" presStyleCnt="4">
        <dgm:presLayoutVars>
          <dgm:chMax val="1"/>
          <dgm:chPref val="1"/>
        </dgm:presLayoutVars>
      </dgm:prSet>
      <dgm:spPr/>
      <dgm:t>
        <a:bodyPr/>
        <a:lstStyle/>
        <a:p>
          <a:endParaRPr lang="en-US"/>
        </a:p>
      </dgm:t>
    </dgm:pt>
  </dgm:ptLst>
  <dgm:cxnLst>
    <dgm:cxn modelId="{BBAD9FDB-1013-4B11-A9AE-2815527D1B78}" srcId="{489A589A-46DE-0F49-B460-E7914F3E440D}" destId="{E39563C5-C199-4F5B-A899-8CC0710341A0}" srcOrd="1" destOrd="0" parTransId="{6531EA77-44C5-4E3D-BA04-70C1E49BCD39}" sibTransId="{BC971DAC-9BE2-44B2-ABE4-8099C777E9C4}"/>
    <dgm:cxn modelId="{7E77F727-9FB2-4DB3-963D-1E0D82010468}" type="presOf" srcId="{15B1A768-2666-4AB4-BDA7-F0E3C4160D59}" destId="{D203E058-79E0-456E-A0FD-258E317D3D6A}" srcOrd="0" destOrd="0" presId="urn:microsoft.com/office/officeart/2018/2/layout/IconCircleList"/>
    <dgm:cxn modelId="{08DEC938-538C-403B-80C3-828B96DAFF82}" srcId="{489A589A-46DE-0F49-B460-E7914F3E440D}" destId="{15B1A768-2666-4AB4-BDA7-F0E3C4160D59}" srcOrd="2" destOrd="0" parTransId="{D47033D3-4E41-485A-B515-A02A8C3B404A}" sibTransId="{72FFCBD4-DD9D-4E06-81E4-54307F97A3F0}"/>
    <dgm:cxn modelId="{64396487-768E-41DB-BCAB-52CECEC99A34}" type="presOf" srcId="{BC971DAC-9BE2-44B2-ABE4-8099C777E9C4}" destId="{CEB8DC13-2561-455C-A0BE-EE905F81836F}" srcOrd="0" destOrd="0" presId="urn:microsoft.com/office/officeart/2018/2/layout/IconCircleList"/>
    <dgm:cxn modelId="{9F289658-2BF5-4CEB-A5FE-B1D07E911D36}" type="presOf" srcId="{3AA5586A-C40E-4DDA-98A5-6545F36F46AB}" destId="{7703AFE5-FAA2-4D8A-AEFA-D3C5CB41E5BC}" srcOrd="0" destOrd="0" presId="urn:microsoft.com/office/officeart/2018/2/layout/IconCircleList"/>
    <dgm:cxn modelId="{546D549B-23ED-4D6D-B7D4-07D320659506}" type="presOf" srcId="{72FFCBD4-DD9D-4E06-81E4-54307F97A3F0}" destId="{8F14F3AD-A362-45DF-80F5-2B8D1F566D80}" srcOrd="0" destOrd="0" presId="urn:microsoft.com/office/officeart/2018/2/layout/IconCircleList"/>
    <dgm:cxn modelId="{31C3237C-2299-B649-8C93-587C97AC9999}" srcId="{489A589A-46DE-0F49-B460-E7914F3E440D}" destId="{66039115-797B-304C-9FC0-EFABB1F21232}" srcOrd="0" destOrd="0" parTransId="{C8EABE8F-1E84-494E-AD8A-32BA419A36E9}" sibTransId="{D044F6BA-1D90-EC47-8A78-B9796198ECF5}"/>
    <dgm:cxn modelId="{5E3837DF-6A4C-4CD6-A2CA-143D53590229}" type="presOf" srcId="{489A589A-46DE-0F49-B460-E7914F3E440D}" destId="{B80C9CF3-C6BB-48D7-8AE1-5002D62D3761}" srcOrd="0" destOrd="0" presId="urn:microsoft.com/office/officeart/2018/2/layout/IconCircleList"/>
    <dgm:cxn modelId="{119FEAF1-383D-4740-9124-CC9EEA7E35F9}" srcId="{489A589A-46DE-0F49-B460-E7914F3E440D}" destId="{3AA5586A-C40E-4DDA-98A5-6545F36F46AB}" srcOrd="3" destOrd="0" parTransId="{ABF44FB7-9255-4D99-BC69-3BE74FDF8E87}" sibTransId="{19FB306E-81B4-4F3F-99EE-765120CBB6B3}"/>
    <dgm:cxn modelId="{8C5C3DCB-485C-41BF-9BA0-4B78D26E0BBE}" type="presOf" srcId="{D044F6BA-1D90-EC47-8A78-B9796198ECF5}" destId="{BB1D33AA-C75A-465A-93F0-2B3A7346088F}" srcOrd="0" destOrd="0" presId="urn:microsoft.com/office/officeart/2018/2/layout/IconCircleList"/>
    <dgm:cxn modelId="{F8F5582B-29FF-464E-81BD-0821DFADAFD0}" type="presOf" srcId="{66039115-797B-304C-9FC0-EFABB1F21232}" destId="{E05AF25A-E676-44EA-BB66-F2100ACAD1CB}" srcOrd="0" destOrd="0" presId="urn:microsoft.com/office/officeart/2018/2/layout/IconCircleList"/>
    <dgm:cxn modelId="{12153065-92A4-46D0-A7D9-495278CE6ACB}" type="presOf" srcId="{E39563C5-C199-4F5B-A899-8CC0710341A0}" destId="{523C7F31-A7C1-43C9-AE27-AAE9100EE1FE}" srcOrd="0" destOrd="0" presId="urn:microsoft.com/office/officeart/2018/2/layout/IconCircleList"/>
    <dgm:cxn modelId="{FEE1FC37-973E-4365-B54A-C2AF0AC48A1F}" type="presParOf" srcId="{B80C9CF3-C6BB-48D7-8AE1-5002D62D3761}" destId="{326FDCF2-F375-4C3F-9814-C84BA9388F92}" srcOrd="0" destOrd="0" presId="urn:microsoft.com/office/officeart/2018/2/layout/IconCircleList"/>
    <dgm:cxn modelId="{00013807-778D-47FC-900A-18FF0A7864E5}" type="presParOf" srcId="{326FDCF2-F375-4C3F-9814-C84BA9388F92}" destId="{174069BD-8FE1-41A2-8250-6A5514FE224C}" srcOrd="0" destOrd="0" presId="urn:microsoft.com/office/officeart/2018/2/layout/IconCircleList"/>
    <dgm:cxn modelId="{1ADB51A1-7A64-4BE8-AD55-3E3CB87CA9AA}" type="presParOf" srcId="{174069BD-8FE1-41A2-8250-6A5514FE224C}" destId="{5E340066-1B2E-4C4E-80A2-97E86ABFA479}" srcOrd="0" destOrd="0" presId="urn:microsoft.com/office/officeart/2018/2/layout/IconCircleList"/>
    <dgm:cxn modelId="{A0DC97FB-D732-4829-8FCC-E736010D11FF}" type="presParOf" srcId="{174069BD-8FE1-41A2-8250-6A5514FE224C}" destId="{F55B2F71-E638-412C-8147-FC7081E08B04}" srcOrd="1" destOrd="0" presId="urn:microsoft.com/office/officeart/2018/2/layout/IconCircleList"/>
    <dgm:cxn modelId="{F2B84D86-1BFB-440D-8948-58536B221A7E}" type="presParOf" srcId="{174069BD-8FE1-41A2-8250-6A5514FE224C}" destId="{5CDA7D5A-F452-463F-998B-177A76E8C08F}" srcOrd="2" destOrd="0" presId="urn:microsoft.com/office/officeart/2018/2/layout/IconCircleList"/>
    <dgm:cxn modelId="{A241D094-6715-4B92-91D1-382D86DE490D}" type="presParOf" srcId="{174069BD-8FE1-41A2-8250-6A5514FE224C}" destId="{E05AF25A-E676-44EA-BB66-F2100ACAD1CB}" srcOrd="3" destOrd="0" presId="urn:microsoft.com/office/officeart/2018/2/layout/IconCircleList"/>
    <dgm:cxn modelId="{0ACC6F5F-0D54-40DC-AB95-3FE98EA080B8}" type="presParOf" srcId="{326FDCF2-F375-4C3F-9814-C84BA9388F92}" destId="{BB1D33AA-C75A-465A-93F0-2B3A7346088F}" srcOrd="1" destOrd="0" presId="urn:microsoft.com/office/officeart/2018/2/layout/IconCircleList"/>
    <dgm:cxn modelId="{F366C695-1661-4D39-B70D-5A3F2E2CECDD}" type="presParOf" srcId="{326FDCF2-F375-4C3F-9814-C84BA9388F92}" destId="{D641F504-B527-445D-81F6-4B59E813C4A0}" srcOrd="2" destOrd="0" presId="urn:microsoft.com/office/officeart/2018/2/layout/IconCircleList"/>
    <dgm:cxn modelId="{263E6020-7FF7-41A5-AD96-2B90B9E9CA23}" type="presParOf" srcId="{D641F504-B527-445D-81F6-4B59E813C4A0}" destId="{75512A68-FA50-4392-A441-C6EC352FE606}" srcOrd="0" destOrd="0" presId="urn:microsoft.com/office/officeart/2018/2/layout/IconCircleList"/>
    <dgm:cxn modelId="{986E05BB-39AC-47D6-AB8A-BCAA5342E4AD}" type="presParOf" srcId="{D641F504-B527-445D-81F6-4B59E813C4A0}" destId="{C425A8E1-258A-4D4B-9D55-24376C0AB360}" srcOrd="1" destOrd="0" presId="urn:microsoft.com/office/officeart/2018/2/layout/IconCircleList"/>
    <dgm:cxn modelId="{6CCBDADA-63F6-4698-B3E7-ED00698B095C}" type="presParOf" srcId="{D641F504-B527-445D-81F6-4B59E813C4A0}" destId="{9E9B2F2E-EF94-42A4-A2BE-0DEE20425DEE}" srcOrd="2" destOrd="0" presId="urn:microsoft.com/office/officeart/2018/2/layout/IconCircleList"/>
    <dgm:cxn modelId="{87179445-4099-4C8E-B19A-DBC9C6DA19D6}" type="presParOf" srcId="{D641F504-B527-445D-81F6-4B59E813C4A0}" destId="{523C7F31-A7C1-43C9-AE27-AAE9100EE1FE}" srcOrd="3" destOrd="0" presId="urn:microsoft.com/office/officeart/2018/2/layout/IconCircleList"/>
    <dgm:cxn modelId="{F539E786-D3C1-420C-9999-BA641CEEB66D}" type="presParOf" srcId="{326FDCF2-F375-4C3F-9814-C84BA9388F92}" destId="{CEB8DC13-2561-455C-A0BE-EE905F81836F}" srcOrd="3" destOrd="0" presId="urn:microsoft.com/office/officeart/2018/2/layout/IconCircleList"/>
    <dgm:cxn modelId="{1D5F7490-0110-4DFB-8122-6722EF835163}" type="presParOf" srcId="{326FDCF2-F375-4C3F-9814-C84BA9388F92}" destId="{495B68A9-1523-4F46-9B02-682098319643}" srcOrd="4" destOrd="0" presId="urn:microsoft.com/office/officeart/2018/2/layout/IconCircleList"/>
    <dgm:cxn modelId="{A1E44D76-A29C-4C9B-AFD0-54C16E6E7D59}" type="presParOf" srcId="{495B68A9-1523-4F46-9B02-682098319643}" destId="{2CA4BD4C-87EF-4944-9E57-97154B3B633C}" srcOrd="0" destOrd="0" presId="urn:microsoft.com/office/officeart/2018/2/layout/IconCircleList"/>
    <dgm:cxn modelId="{B30F6E9D-440D-46A6-90CA-F155D63E364B}" type="presParOf" srcId="{495B68A9-1523-4F46-9B02-682098319643}" destId="{D99F53AC-3AF2-437B-A5AB-1239ADEC0676}" srcOrd="1" destOrd="0" presId="urn:microsoft.com/office/officeart/2018/2/layout/IconCircleList"/>
    <dgm:cxn modelId="{1459A83D-F9F7-451A-942C-22DFFC1040B9}" type="presParOf" srcId="{495B68A9-1523-4F46-9B02-682098319643}" destId="{EB4519A6-2EF6-4A3F-90AD-24C511B10908}" srcOrd="2" destOrd="0" presId="urn:microsoft.com/office/officeart/2018/2/layout/IconCircleList"/>
    <dgm:cxn modelId="{7B3D31AE-E7F8-4F23-919F-859616B3A833}" type="presParOf" srcId="{495B68A9-1523-4F46-9B02-682098319643}" destId="{D203E058-79E0-456E-A0FD-258E317D3D6A}" srcOrd="3" destOrd="0" presId="urn:microsoft.com/office/officeart/2018/2/layout/IconCircleList"/>
    <dgm:cxn modelId="{9542FB60-CA3A-4312-A629-B772459FF03A}" type="presParOf" srcId="{326FDCF2-F375-4C3F-9814-C84BA9388F92}" destId="{8F14F3AD-A362-45DF-80F5-2B8D1F566D80}" srcOrd="5" destOrd="0" presId="urn:microsoft.com/office/officeart/2018/2/layout/IconCircleList"/>
    <dgm:cxn modelId="{66C622DC-C67C-4460-BEC1-48D73E8A1193}" type="presParOf" srcId="{326FDCF2-F375-4C3F-9814-C84BA9388F92}" destId="{BDD20EE1-5DFF-4E16-802C-2448893CCB5A}" srcOrd="6" destOrd="0" presId="urn:microsoft.com/office/officeart/2018/2/layout/IconCircleList"/>
    <dgm:cxn modelId="{B523D4E5-B603-4F97-A681-C1094DFE897F}" type="presParOf" srcId="{BDD20EE1-5DFF-4E16-802C-2448893CCB5A}" destId="{7089FE6B-57E5-4306-8097-E758E000C828}" srcOrd="0" destOrd="0" presId="urn:microsoft.com/office/officeart/2018/2/layout/IconCircleList"/>
    <dgm:cxn modelId="{BA492411-F8E4-4F6A-BDDF-78378FF93808}" type="presParOf" srcId="{BDD20EE1-5DFF-4E16-802C-2448893CCB5A}" destId="{41C0BC0F-FFD5-42B5-B952-9316B9364F6F}" srcOrd="1" destOrd="0" presId="urn:microsoft.com/office/officeart/2018/2/layout/IconCircleList"/>
    <dgm:cxn modelId="{01E32488-2A1D-4BA1-BB6C-52A4B8C1CB94}" type="presParOf" srcId="{BDD20EE1-5DFF-4E16-802C-2448893CCB5A}" destId="{392FDDC2-BC7A-49BF-88A1-7B4956AD8377}" srcOrd="2" destOrd="0" presId="urn:microsoft.com/office/officeart/2018/2/layout/IconCircleList"/>
    <dgm:cxn modelId="{91D8BB51-2CB1-4F10-91EA-8217C31176EF}" type="presParOf" srcId="{BDD20EE1-5DFF-4E16-802C-2448893CCB5A}" destId="{7703AFE5-FAA2-4D8A-AEFA-D3C5CB41E5BC}" srcOrd="3" destOrd="0" presId="urn:microsoft.com/office/officeart/2018/2/layout/Icon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9177F0-88F8-4844-AACB-8F2519BE06A4}">
      <dsp:nvSpPr>
        <dsp:cNvPr id="0" name=""/>
        <dsp:cNvSpPr/>
      </dsp:nvSpPr>
      <dsp:spPr>
        <a:xfrm>
          <a:off x="5050884" y="2149370"/>
          <a:ext cx="3179021" cy="3099919"/>
        </a:xfrm>
        <a:prstGeom prst="ellipse">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3A63CA-BC78-4A8D-9E05-E5B9C9BDB97C}">
      <dsp:nvSpPr>
        <dsp:cNvPr id="0" name=""/>
        <dsp:cNvSpPr/>
      </dsp:nvSpPr>
      <dsp:spPr>
        <a:xfrm>
          <a:off x="5125555" y="2196630"/>
          <a:ext cx="3029686" cy="3005400"/>
        </a:xfrm>
        <a:prstGeom prst="ellipse">
          <a:avLst/>
        </a:prstGeom>
        <a:solidFill>
          <a:srgbClr val="122C46"/>
        </a:solidFill>
        <a:ln w="19050"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7310" tIns="67310" rIns="67310" bIns="67310" numCol="1" spcCol="1270" anchor="ctr" anchorCtr="0">
          <a:noAutofit/>
        </a:bodyPr>
        <a:lstStyle/>
        <a:p>
          <a:pPr lvl="0" algn="ctr" defTabSz="2355850">
            <a:lnSpc>
              <a:spcPct val="90000"/>
            </a:lnSpc>
            <a:spcBef>
              <a:spcPct val="0"/>
            </a:spcBef>
            <a:spcAft>
              <a:spcPct val="35000"/>
            </a:spcAft>
          </a:pPr>
          <a:r>
            <a:rPr lang="en-US" sz="5300" kern="1200" dirty="0"/>
            <a:t>Web 3.0</a:t>
          </a:r>
        </a:p>
      </dsp:txBody>
      <dsp:txXfrm>
        <a:off x="5558669" y="2626054"/>
        <a:ext cx="2163458" cy="2146553"/>
      </dsp:txXfrm>
    </dsp:sp>
    <dsp:sp modelId="{66BA8219-D557-4A41-8A28-74AD68E24C9F}">
      <dsp:nvSpPr>
        <dsp:cNvPr id="0" name=""/>
        <dsp:cNvSpPr/>
      </dsp:nvSpPr>
      <dsp:spPr>
        <a:xfrm rot="2700000">
          <a:off x="3152820" y="2462622"/>
          <a:ext cx="2473128" cy="2473128"/>
        </a:xfrm>
        <a:prstGeom prst="teardrop">
          <a:avLst>
            <a:gd name="adj" fmla="val 10000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BA97F5-2598-4E02-A4F1-7024A802A5BD}">
      <dsp:nvSpPr>
        <dsp:cNvPr id="0" name=""/>
        <dsp:cNvSpPr/>
      </dsp:nvSpPr>
      <dsp:spPr>
        <a:xfrm>
          <a:off x="3208898" y="2519971"/>
          <a:ext cx="2393267" cy="2340512"/>
        </a:xfrm>
        <a:prstGeom prst="ellipse">
          <a:avLst/>
        </a:prstGeom>
        <a:solidFill>
          <a:srgbClr val="122C46"/>
        </a:solidFill>
        <a:ln w="19050"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6040" tIns="66040" rIns="66040" bIns="66040" numCol="1" spcCol="1270" anchor="ctr" anchorCtr="0">
          <a:noAutofit/>
        </a:bodyPr>
        <a:lstStyle/>
        <a:p>
          <a:pPr lvl="0" algn="ctr" defTabSz="2311400">
            <a:lnSpc>
              <a:spcPct val="90000"/>
            </a:lnSpc>
            <a:spcBef>
              <a:spcPct val="0"/>
            </a:spcBef>
            <a:spcAft>
              <a:spcPct val="35000"/>
            </a:spcAft>
          </a:pPr>
          <a:r>
            <a:rPr lang="en-US" sz="5200" kern="1200" dirty="0"/>
            <a:t>Web 2.0</a:t>
          </a:r>
        </a:p>
      </dsp:txBody>
      <dsp:txXfrm>
        <a:off x="3551032" y="2854393"/>
        <a:ext cx="1708999" cy="1671668"/>
      </dsp:txXfrm>
    </dsp:sp>
    <dsp:sp modelId="{9AE8F8E2-204B-47D6-9E6C-6CC5D16A218E}">
      <dsp:nvSpPr>
        <dsp:cNvPr id="0" name=""/>
        <dsp:cNvSpPr/>
      </dsp:nvSpPr>
      <dsp:spPr>
        <a:xfrm rot="2700000">
          <a:off x="1841816" y="2806867"/>
          <a:ext cx="1784637" cy="1784637"/>
        </a:xfrm>
        <a:prstGeom prst="teardrop">
          <a:avLst>
            <a:gd name="adj" fmla="val 10000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260356-1AD5-45BF-B6C9-72F8D844AA83}">
      <dsp:nvSpPr>
        <dsp:cNvPr id="0" name=""/>
        <dsp:cNvSpPr/>
      </dsp:nvSpPr>
      <dsp:spPr>
        <a:xfrm>
          <a:off x="1917514" y="2827098"/>
          <a:ext cx="1633066" cy="1744464"/>
        </a:xfrm>
        <a:prstGeom prst="ellipse">
          <a:avLst/>
        </a:prstGeom>
        <a:solidFill>
          <a:srgbClr val="122C46"/>
        </a:solidFill>
        <a:ln w="19050"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Web 1.0</a:t>
          </a:r>
        </a:p>
      </dsp:txBody>
      <dsp:txXfrm>
        <a:off x="2150972" y="3076354"/>
        <a:ext cx="1166150" cy="12459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E98EF3-9A15-4B0A-899D-6B1254E5F436}">
      <dsp:nvSpPr>
        <dsp:cNvPr id="0" name=""/>
        <dsp:cNvSpPr/>
      </dsp:nvSpPr>
      <dsp:spPr>
        <a:xfrm>
          <a:off x="2977795" y="144853"/>
          <a:ext cx="2661804" cy="2661948"/>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a:t>WEB 1.0</a:t>
          </a:r>
        </a:p>
      </dsp:txBody>
      <dsp:txXfrm>
        <a:off x="3367607" y="534686"/>
        <a:ext cx="1882180" cy="1882282"/>
      </dsp:txXfrm>
    </dsp:sp>
    <dsp:sp modelId="{DD2BFD2B-D43C-434E-B95C-306E25BEC25F}">
      <dsp:nvSpPr>
        <dsp:cNvPr id="0" name=""/>
        <dsp:cNvSpPr/>
      </dsp:nvSpPr>
      <dsp:spPr>
        <a:xfrm>
          <a:off x="4496798" y="23331"/>
          <a:ext cx="295938" cy="296257"/>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sp>
    <dsp:sp modelId="{2E18845A-560B-4B65-9ED9-380A01C4C509}">
      <dsp:nvSpPr>
        <dsp:cNvPr id="0" name=""/>
        <dsp:cNvSpPr/>
      </dsp:nvSpPr>
      <dsp:spPr>
        <a:xfrm>
          <a:off x="3796266" y="2609031"/>
          <a:ext cx="214582" cy="214449"/>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sp>
    <dsp:sp modelId="{6BB180A6-AD24-45BC-8F20-4AAA4D97644D}">
      <dsp:nvSpPr>
        <dsp:cNvPr id="0" name=""/>
        <dsp:cNvSpPr/>
      </dsp:nvSpPr>
      <dsp:spPr>
        <a:xfrm>
          <a:off x="5811047" y="1225040"/>
          <a:ext cx="214582" cy="214449"/>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sp>
    <dsp:sp modelId="{0339174D-6648-4D3D-8982-BB0F5A5DDE8C}">
      <dsp:nvSpPr>
        <dsp:cNvPr id="0" name=""/>
        <dsp:cNvSpPr/>
      </dsp:nvSpPr>
      <dsp:spPr>
        <a:xfrm>
          <a:off x="4785638" y="2836983"/>
          <a:ext cx="295938" cy="296257"/>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sp>
    <dsp:sp modelId="{0AA9B946-2FD3-437B-BB84-358FA517359D}">
      <dsp:nvSpPr>
        <dsp:cNvPr id="0" name=""/>
        <dsp:cNvSpPr/>
      </dsp:nvSpPr>
      <dsp:spPr>
        <a:xfrm>
          <a:off x="3856327" y="443890"/>
          <a:ext cx="214582" cy="214449"/>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sp>
    <dsp:sp modelId="{206ACB15-28F7-44B7-8985-E19442B63300}">
      <dsp:nvSpPr>
        <dsp:cNvPr id="0" name=""/>
        <dsp:cNvSpPr/>
      </dsp:nvSpPr>
      <dsp:spPr>
        <a:xfrm>
          <a:off x="3180911" y="1671809"/>
          <a:ext cx="214582" cy="214449"/>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sp>
    <dsp:sp modelId="{88B55C8A-E268-47AD-B6F7-30EE5476BB64}">
      <dsp:nvSpPr>
        <dsp:cNvPr id="0" name=""/>
        <dsp:cNvSpPr/>
      </dsp:nvSpPr>
      <dsp:spPr>
        <a:xfrm>
          <a:off x="2083524" y="547870"/>
          <a:ext cx="1206494" cy="1236394"/>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Static pages</a:t>
          </a:r>
        </a:p>
      </dsp:txBody>
      <dsp:txXfrm>
        <a:off x="2260211" y="728936"/>
        <a:ext cx="853120" cy="874262"/>
      </dsp:txXfrm>
    </dsp:sp>
    <dsp:sp modelId="{FC2CE522-809A-4222-9D0B-724A03437911}">
      <dsp:nvSpPr>
        <dsp:cNvPr id="0" name=""/>
        <dsp:cNvSpPr/>
      </dsp:nvSpPr>
      <dsp:spPr>
        <a:xfrm>
          <a:off x="4197584" y="453421"/>
          <a:ext cx="295938" cy="296257"/>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sp>
    <dsp:sp modelId="{53F90A7A-B793-46E2-A0E8-81CD0169DB59}">
      <dsp:nvSpPr>
        <dsp:cNvPr id="0" name=""/>
        <dsp:cNvSpPr/>
      </dsp:nvSpPr>
      <dsp:spPr>
        <a:xfrm>
          <a:off x="2247778" y="2024062"/>
          <a:ext cx="535090" cy="535328"/>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sp>
    <dsp:sp modelId="{EC734D13-2148-44A6-8440-ADE7315BAB01}">
      <dsp:nvSpPr>
        <dsp:cNvPr id="0" name=""/>
        <dsp:cNvSpPr/>
      </dsp:nvSpPr>
      <dsp:spPr>
        <a:xfrm>
          <a:off x="5739367" y="-23331"/>
          <a:ext cx="1429762" cy="1360562"/>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Content is served from the server’s file system</a:t>
          </a:r>
        </a:p>
      </dsp:txBody>
      <dsp:txXfrm>
        <a:off x="5948751" y="175919"/>
        <a:ext cx="1010994" cy="962062"/>
      </dsp:txXfrm>
    </dsp:sp>
    <dsp:sp modelId="{D2ABA0C5-25FA-460F-A896-A07AD6437A92}">
      <dsp:nvSpPr>
        <dsp:cNvPr id="0" name=""/>
        <dsp:cNvSpPr/>
      </dsp:nvSpPr>
      <dsp:spPr>
        <a:xfrm>
          <a:off x="5429931" y="863257"/>
          <a:ext cx="295938" cy="296257"/>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sp>
    <dsp:sp modelId="{B81DFC3A-44CB-40F4-BD08-632F7588DBDD}">
      <dsp:nvSpPr>
        <dsp:cNvPr id="0" name=""/>
        <dsp:cNvSpPr/>
      </dsp:nvSpPr>
      <dsp:spPr>
        <a:xfrm>
          <a:off x="2044116" y="2661055"/>
          <a:ext cx="214582" cy="214449"/>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sp>
    <dsp:sp modelId="{B74F9B6D-5D20-410A-A82C-76DE4D74F9B3}">
      <dsp:nvSpPr>
        <dsp:cNvPr id="0" name=""/>
        <dsp:cNvSpPr/>
      </dsp:nvSpPr>
      <dsp:spPr>
        <a:xfrm>
          <a:off x="4182296" y="2355664"/>
          <a:ext cx="214582" cy="214449"/>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sp>
    <dsp:sp modelId="{BB54C94F-6D9D-416D-B6E4-A9E1AF1AF772}">
      <dsp:nvSpPr>
        <dsp:cNvPr id="0" name=""/>
        <dsp:cNvSpPr/>
      </dsp:nvSpPr>
      <dsp:spPr>
        <a:xfrm>
          <a:off x="6422034" y="1986335"/>
          <a:ext cx="1082194" cy="1082173"/>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t>Common Gateway Interface</a:t>
          </a:r>
        </a:p>
      </dsp:txBody>
      <dsp:txXfrm>
        <a:off x="6580518" y="2144816"/>
        <a:ext cx="765226" cy="765211"/>
      </dsp:txXfrm>
    </dsp:sp>
    <dsp:sp modelId="{344C5BA9-6EE6-45E8-A12F-21035A2DA192}">
      <dsp:nvSpPr>
        <dsp:cNvPr id="0" name=""/>
        <dsp:cNvSpPr/>
      </dsp:nvSpPr>
      <dsp:spPr>
        <a:xfrm>
          <a:off x="6116813" y="1948607"/>
          <a:ext cx="214582" cy="214449"/>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sp>
    <dsp:sp modelId="{114B6564-851A-4C67-9F48-075DB44D3226}">
      <dsp:nvSpPr>
        <dsp:cNvPr id="0" name=""/>
        <dsp:cNvSpPr/>
      </dsp:nvSpPr>
      <dsp:spPr>
        <a:xfrm>
          <a:off x="3315776" y="2912437"/>
          <a:ext cx="1082194" cy="1082173"/>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Frames and Tables</a:t>
          </a:r>
        </a:p>
      </dsp:txBody>
      <dsp:txXfrm>
        <a:off x="3474260" y="3070918"/>
        <a:ext cx="765226" cy="765211"/>
      </dsp:txXfrm>
    </dsp:sp>
    <dsp:sp modelId="{A1D2A756-518D-4B2F-8066-0CE0806A68DF}">
      <dsp:nvSpPr>
        <dsp:cNvPr id="0" name=""/>
        <dsp:cNvSpPr/>
      </dsp:nvSpPr>
      <dsp:spPr>
        <a:xfrm>
          <a:off x="4282216" y="2875901"/>
          <a:ext cx="214582" cy="214449"/>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E98EF3-9A15-4B0A-899D-6B1254E5F436}">
      <dsp:nvSpPr>
        <dsp:cNvPr id="0" name=""/>
        <dsp:cNvSpPr/>
      </dsp:nvSpPr>
      <dsp:spPr>
        <a:xfrm>
          <a:off x="2977795" y="91044"/>
          <a:ext cx="2661804" cy="2661948"/>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a:t>WEB 2.0</a:t>
          </a:r>
        </a:p>
      </dsp:txBody>
      <dsp:txXfrm>
        <a:off x="3367607" y="480877"/>
        <a:ext cx="1882180" cy="1882282"/>
      </dsp:txXfrm>
    </dsp:sp>
    <dsp:sp modelId="{DD2BFD2B-D43C-434E-B95C-306E25BEC25F}">
      <dsp:nvSpPr>
        <dsp:cNvPr id="0" name=""/>
        <dsp:cNvSpPr/>
      </dsp:nvSpPr>
      <dsp:spPr>
        <a:xfrm>
          <a:off x="4496798" y="-30476"/>
          <a:ext cx="295938" cy="296257"/>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sp>
    <dsp:sp modelId="{2E18845A-560B-4B65-9ED9-380A01C4C509}">
      <dsp:nvSpPr>
        <dsp:cNvPr id="0" name=""/>
        <dsp:cNvSpPr/>
      </dsp:nvSpPr>
      <dsp:spPr>
        <a:xfrm>
          <a:off x="3796266" y="2555223"/>
          <a:ext cx="214582" cy="214449"/>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sp>
    <dsp:sp modelId="{6BB180A6-AD24-45BC-8F20-4AAA4D97644D}">
      <dsp:nvSpPr>
        <dsp:cNvPr id="0" name=""/>
        <dsp:cNvSpPr/>
      </dsp:nvSpPr>
      <dsp:spPr>
        <a:xfrm>
          <a:off x="5811047" y="1171232"/>
          <a:ext cx="214582" cy="214449"/>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sp>
    <dsp:sp modelId="{0339174D-6648-4D3D-8982-BB0F5A5DDE8C}">
      <dsp:nvSpPr>
        <dsp:cNvPr id="0" name=""/>
        <dsp:cNvSpPr/>
      </dsp:nvSpPr>
      <dsp:spPr>
        <a:xfrm>
          <a:off x="4785638" y="2783174"/>
          <a:ext cx="295938" cy="296257"/>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sp>
    <dsp:sp modelId="{0AA9B946-2FD3-437B-BB84-358FA517359D}">
      <dsp:nvSpPr>
        <dsp:cNvPr id="0" name=""/>
        <dsp:cNvSpPr/>
      </dsp:nvSpPr>
      <dsp:spPr>
        <a:xfrm>
          <a:off x="3856327" y="390081"/>
          <a:ext cx="214582" cy="214449"/>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sp>
    <dsp:sp modelId="{206ACB15-28F7-44B7-8985-E19442B63300}">
      <dsp:nvSpPr>
        <dsp:cNvPr id="0" name=""/>
        <dsp:cNvSpPr/>
      </dsp:nvSpPr>
      <dsp:spPr>
        <a:xfrm>
          <a:off x="3180911" y="1618001"/>
          <a:ext cx="214582" cy="214449"/>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sp>
    <dsp:sp modelId="{88B55C8A-E268-47AD-B6F7-30EE5476BB64}">
      <dsp:nvSpPr>
        <dsp:cNvPr id="0" name=""/>
        <dsp:cNvSpPr/>
      </dsp:nvSpPr>
      <dsp:spPr>
        <a:xfrm>
          <a:off x="2083524" y="494062"/>
          <a:ext cx="1206494" cy="1236394"/>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Dynamic content</a:t>
          </a:r>
        </a:p>
      </dsp:txBody>
      <dsp:txXfrm>
        <a:off x="2260211" y="675128"/>
        <a:ext cx="853120" cy="874262"/>
      </dsp:txXfrm>
    </dsp:sp>
    <dsp:sp modelId="{FC2CE522-809A-4222-9D0B-724A03437911}">
      <dsp:nvSpPr>
        <dsp:cNvPr id="0" name=""/>
        <dsp:cNvSpPr/>
      </dsp:nvSpPr>
      <dsp:spPr>
        <a:xfrm>
          <a:off x="4197584" y="399613"/>
          <a:ext cx="295938" cy="296257"/>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sp>
    <dsp:sp modelId="{53F90A7A-B793-46E2-A0E8-81CD0169DB59}">
      <dsp:nvSpPr>
        <dsp:cNvPr id="0" name=""/>
        <dsp:cNvSpPr/>
      </dsp:nvSpPr>
      <dsp:spPr>
        <a:xfrm>
          <a:off x="2247778" y="1970253"/>
          <a:ext cx="535090" cy="535328"/>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sp>
    <dsp:sp modelId="{EC734D13-2148-44A6-8440-ADE7315BAB01}">
      <dsp:nvSpPr>
        <dsp:cNvPr id="0" name=""/>
        <dsp:cNvSpPr/>
      </dsp:nvSpPr>
      <dsp:spPr>
        <a:xfrm>
          <a:off x="5739367" y="-77140"/>
          <a:ext cx="1429762" cy="1360562"/>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Information flow</a:t>
          </a:r>
        </a:p>
      </dsp:txBody>
      <dsp:txXfrm>
        <a:off x="5948751" y="122110"/>
        <a:ext cx="1010994" cy="962062"/>
      </dsp:txXfrm>
    </dsp:sp>
    <dsp:sp modelId="{D2ABA0C5-25FA-460F-A896-A07AD6437A92}">
      <dsp:nvSpPr>
        <dsp:cNvPr id="0" name=""/>
        <dsp:cNvSpPr/>
      </dsp:nvSpPr>
      <dsp:spPr>
        <a:xfrm>
          <a:off x="5429931" y="809449"/>
          <a:ext cx="295938" cy="296257"/>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sp>
    <dsp:sp modelId="{B81DFC3A-44CB-40F4-BD08-632F7588DBDD}">
      <dsp:nvSpPr>
        <dsp:cNvPr id="0" name=""/>
        <dsp:cNvSpPr/>
      </dsp:nvSpPr>
      <dsp:spPr>
        <a:xfrm>
          <a:off x="2044116" y="2607247"/>
          <a:ext cx="214582" cy="214449"/>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sp>
    <dsp:sp modelId="{B74F9B6D-5D20-410A-A82C-76DE4D74F9B3}">
      <dsp:nvSpPr>
        <dsp:cNvPr id="0" name=""/>
        <dsp:cNvSpPr/>
      </dsp:nvSpPr>
      <dsp:spPr>
        <a:xfrm>
          <a:off x="4182296" y="2301855"/>
          <a:ext cx="214582" cy="214449"/>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sp>
    <dsp:sp modelId="{BB54C94F-6D9D-416D-B6E4-A9E1AF1AF772}">
      <dsp:nvSpPr>
        <dsp:cNvPr id="0" name=""/>
        <dsp:cNvSpPr/>
      </dsp:nvSpPr>
      <dsp:spPr>
        <a:xfrm>
          <a:off x="6422034" y="1932526"/>
          <a:ext cx="1082194" cy="1082173"/>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Developed APIs</a:t>
          </a:r>
        </a:p>
      </dsp:txBody>
      <dsp:txXfrm>
        <a:off x="6580518" y="2091007"/>
        <a:ext cx="765226" cy="765211"/>
      </dsp:txXfrm>
    </dsp:sp>
    <dsp:sp modelId="{344C5BA9-6EE6-45E8-A12F-21035A2DA192}">
      <dsp:nvSpPr>
        <dsp:cNvPr id="0" name=""/>
        <dsp:cNvSpPr/>
      </dsp:nvSpPr>
      <dsp:spPr>
        <a:xfrm>
          <a:off x="6116813" y="1894799"/>
          <a:ext cx="214582" cy="214449"/>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sp>
    <dsp:sp modelId="{114B6564-851A-4C67-9F48-075DB44D3226}">
      <dsp:nvSpPr>
        <dsp:cNvPr id="0" name=""/>
        <dsp:cNvSpPr/>
      </dsp:nvSpPr>
      <dsp:spPr>
        <a:xfrm>
          <a:off x="3255520" y="2751012"/>
          <a:ext cx="1202707" cy="1297407"/>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Information Sorting</a:t>
          </a:r>
        </a:p>
      </dsp:txBody>
      <dsp:txXfrm>
        <a:off x="3431652" y="2941013"/>
        <a:ext cx="850443" cy="917405"/>
      </dsp:txXfrm>
    </dsp:sp>
    <dsp:sp modelId="{A1D2A756-518D-4B2F-8066-0CE0806A68DF}">
      <dsp:nvSpPr>
        <dsp:cNvPr id="0" name=""/>
        <dsp:cNvSpPr/>
      </dsp:nvSpPr>
      <dsp:spPr>
        <a:xfrm>
          <a:off x="4282216" y="2822093"/>
          <a:ext cx="214582" cy="214449"/>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E98EF3-9A15-4B0A-899D-6B1254E5F436}">
      <dsp:nvSpPr>
        <dsp:cNvPr id="0" name=""/>
        <dsp:cNvSpPr/>
      </dsp:nvSpPr>
      <dsp:spPr>
        <a:xfrm>
          <a:off x="2977795" y="91044"/>
          <a:ext cx="2661804" cy="2661948"/>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a:t>WEB 2.0</a:t>
          </a:r>
        </a:p>
      </dsp:txBody>
      <dsp:txXfrm>
        <a:off x="3367607" y="480877"/>
        <a:ext cx="1882180" cy="1882282"/>
      </dsp:txXfrm>
    </dsp:sp>
    <dsp:sp modelId="{DD2BFD2B-D43C-434E-B95C-306E25BEC25F}">
      <dsp:nvSpPr>
        <dsp:cNvPr id="0" name=""/>
        <dsp:cNvSpPr/>
      </dsp:nvSpPr>
      <dsp:spPr>
        <a:xfrm>
          <a:off x="4496798" y="-30476"/>
          <a:ext cx="295938" cy="296257"/>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sp>
    <dsp:sp modelId="{2E18845A-560B-4B65-9ED9-380A01C4C509}">
      <dsp:nvSpPr>
        <dsp:cNvPr id="0" name=""/>
        <dsp:cNvSpPr/>
      </dsp:nvSpPr>
      <dsp:spPr>
        <a:xfrm>
          <a:off x="3796266" y="2555223"/>
          <a:ext cx="214582" cy="214449"/>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sp>
    <dsp:sp modelId="{6BB180A6-AD24-45BC-8F20-4AAA4D97644D}">
      <dsp:nvSpPr>
        <dsp:cNvPr id="0" name=""/>
        <dsp:cNvSpPr/>
      </dsp:nvSpPr>
      <dsp:spPr>
        <a:xfrm>
          <a:off x="5811047" y="1171232"/>
          <a:ext cx="214582" cy="214449"/>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sp>
    <dsp:sp modelId="{0339174D-6648-4D3D-8982-BB0F5A5DDE8C}">
      <dsp:nvSpPr>
        <dsp:cNvPr id="0" name=""/>
        <dsp:cNvSpPr/>
      </dsp:nvSpPr>
      <dsp:spPr>
        <a:xfrm>
          <a:off x="4785638" y="2783174"/>
          <a:ext cx="295938" cy="296257"/>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sp>
    <dsp:sp modelId="{0AA9B946-2FD3-437B-BB84-358FA517359D}">
      <dsp:nvSpPr>
        <dsp:cNvPr id="0" name=""/>
        <dsp:cNvSpPr/>
      </dsp:nvSpPr>
      <dsp:spPr>
        <a:xfrm>
          <a:off x="3856327" y="390081"/>
          <a:ext cx="214582" cy="214449"/>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sp>
    <dsp:sp modelId="{206ACB15-28F7-44B7-8985-E19442B63300}">
      <dsp:nvSpPr>
        <dsp:cNvPr id="0" name=""/>
        <dsp:cNvSpPr/>
      </dsp:nvSpPr>
      <dsp:spPr>
        <a:xfrm>
          <a:off x="3180911" y="1618001"/>
          <a:ext cx="214582" cy="214449"/>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sp>
    <dsp:sp modelId="{88B55C8A-E268-47AD-B6F7-30EE5476BB64}">
      <dsp:nvSpPr>
        <dsp:cNvPr id="0" name=""/>
        <dsp:cNvSpPr/>
      </dsp:nvSpPr>
      <dsp:spPr>
        <a:xfrm>
          <a:off x="2083524" y="494062"/>
          <a:ext cx="1206494" cy="1236394"/>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Dynamic content</a:t>
          </a:r>
        </a:p>
      </dsp:txBody>
      <dsp:txXfrm>
        <a:off x="2260211" y="675128"/>
        <a:ext cx="853120" cy="874262"/>
      </dsp:txXfrm>
    </dsp:sp>
    <dsp:sp modelId="{FC2CE522-809A-4222-9D0B-724A03437911}">
      <dsp:nvSpPr>
        <dsp:cNvPr id="0" name=""/>
        <dsp:cNvSpPr/>
      </dsp:nvSpPr>
      <dsp:spPr>
        <a:xfrm>
          <a:off x="4197584" y="399613"/>
          <a:ext cx="295938" cy="296257"/>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sp>
    <dsp:sp modelId="{53F90A7A-B793-46E2-A0E8-81CD0169DB59}">
      <dsp:nvSpPr>
        <dsp:cNvPr id="0" name=""/>
        <dsp:cNvSpPr/>
      </dsp:nvSpPr>
      <dsp:spPr>
        <a:xfrm>
          <a:off x="2247778" y="1970253"/>
          <a:ext cx="535090" cy="535328"/>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sp>
    <dsp:sp modelId="{EC734D13-2148-44A6-8440-ADE7315BAB01}">
      <dsp:nvSpPr>
        <dsp:cNvPr id="0" name=""/>
        <dsp:cNvSpPr/>
      </dsp:nvSpPr>
      <dsp:spPr>
        <a:xfrm>
          <a:off x="5739367" y="-77140"/>
          <a:ext cx="1429762" cy="1360562"/>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Information flow</a:t>
          </a:r>
        </a:p>
      </dsp:txBody>
      <dsp:txXfrm>
        <a:off x="5948751" y="122110"/>
        <a:ext cx="1010994" cy="962062"/>
      </dsp:txXfrm>
    </dsp:sp>
    <dsp:sp modelId="{D2ABA0C5-25FA-460F-A896-A07AD6437A92}">
      <dsp:nvSpPr>
        <dsp:cNvPr id="0" name=""/>
        <dsp:cNvSpPr/>
      </dsp:nvSpPr>
      <dsp:spPr>
        <a:xfrm>
          <a:off x="5429931" y="809449"/>
          <a:ext cx="295938" cy="296257"/>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sp>
    <dsp:sp modelId="{B81DFC3A-44CB-40F4-BD08-632F7588DBDD}">
      <dsp:nvSpPr>
        <dsp:cNvPr id="0" name=""/>
        <dsp:cNvSpPr/>
      </dsp:nvSpPr>
      <dsp:spPr>
        <a:xfrm>
          <a:off x="2044116" y="2607247"/>
          <a:ext cx="214582" cy="214449"/>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sp>
    <dsp:sp modelId="{B74F9B6D-5D20-410A-A82C-76DE4D74F9B3}">
      <dsp:nvSpPr>
        <dsp:cNvPr id="0" name=""/>
        <dsp:cNvSpPr/>
      </dsp:nvSpPr>
      <dsp:spPr>
        <a:xfrm>
          <a:off x="4182296" y="2301855"/>
          <a:ext cx="214582" cy="214449"/>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sp>
    <dsp:sp modelId="{BB54C94F-6D9D-416D-B6E4-A9E1AF1AF772}">
      <dsp:nvSpPr>
        <dsp:cNvPr id="0" name=""/>
        <dsp:cNvSpPr/>
      </dsp:nvSpPr>
      <dsp:spPr>
        <a:xfrm>
          <a:off x="6422034" y="1932526"/>
          <a:ext cx="1082194" cy="1082173"/>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Developed APIs</a:t>
          </a:r>
        </a:p>
      </dsp:txBody>
      <dsp:txXfrm>
        <a:off x="6580518" y="2091007"/>
        <a:ext cx="765226" cy="765211"/>
      </dsp:txXfrm>
    </dsp:sp>
    <dsp:sp modelId="{344C5BA9-6EE6-45E8-A12F-21035A2DA192}">
      <dsp:nvSpPr>
        <dsp:cNvPr id="0" name=""/>
        <dsp:cNvSpPr/>
      </dsp:nvSpPr>
      <dsp:spPr>
        <a:xfrm>
          <a:off x="6116813" y="1894799"/>
          <a:ext cx="214582" cy="214449"/>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sp>
    <dsp:sp modelId="{114B6564-851A-4C67-9F48-075DB44D3226}">
      <dsp:nvSpPr>
        <dsp:cNvPr id="0" name=""/>
        <dsp:cNvSpPr/>
      </dsp:nvSpPr>
      <dsp:spPr>
        <a:xfrm>
          <a:off x="3255520" y="2751012"/>
          <a:ext cx="1202707" cy="1297407"/>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Information Sorting</a:t>
          </a:r>
        </a:p>
      </dsp:txBody>
      <dsp:txXfrm>
        <a:off x="3431652" y="2941013"/>
        <a:ext cx="850443" cy="917405"/>
      </dsp:txXfrm>
    </dsp:sp>
    <dsp:sp modelId="{A1D2A756-518D-4B2F-8066-0CE0806A68DF}">
      <dsp:nvSpPr>
        <dsp:cNvPr id="0" name=""/>
        <dsp:cNvSpPr/>
      </dsp:nvSpPr>
      <dsp:spPr>
        <a:xfrm>
          <a:off x="4282216" y="2822093"/>
          <a:ext cx="214582" cy="214449"/>
        </a:xfrm>
        <a:prstGeom prst="ellipse">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40066-1B2E-4C4E-80A2-97E86ABFA479}">
      <dsp:nvSpPr>
        <dsp:cNvPr id="0" name=""/>
        <dsp:cNvSpPr/>
      </dsp:nvSpPr>
      <dsp:spPr>
        <a:xfrm>
          <a:off x="238140" y="1013"/>
          <a:ext cx="573496" cy="573496"/>
        </a:xfrm>
        <a:prstGeom prst="ellipse">
          <a:avLst/>
        </a:prstGeom>
        <a:solidFill>
          <a:schemeClr val="bg1"/>
        </a:solidFill>
        <a:ln>
          <a:noFill/>
        </a:ln>
        <a:effectLst/>
      </dsp:spPr>
      <dsp:style>
        <a:lnRef idx="0">
          <a:scrgbClr r="0" g="0" b="0"/>
        </a:lnRef>
        <a:fillRef idx="1">
          <a:scrgbClr r="0" g="0" b="0"/>
        </a:fillRef>
        <a:effectRef idx="0">
          <a:scrgbClr r="0" g="0" b="0"/>
        </a:effectRef>
        <a:fontRef idx="minor"/>
      </dsp:style>
    </dsp:sp>
    <dsp:sp modelId="{F55B2F71-E638-412C-8147-FC7081E08B04}">
      <dsp:nvSpPr>
        <dsp:cNvPr id="0" name=""/>
        <dsp:cNvSpPr/>
      </dsp:nvSpPr>
      <dsp:spPr>
        <a:xfrm>
          <a:off x="252546" y="41177"/>
          <a:ext cx="544685" cy="493167"/>
        </a:xfrm>
        <a:prstGeom prst="ellipse">
          <a:avLst/>
        </a:prstGeom>
        <a:blipFill>
          <a:blip xmlns:r="http://schemas.openxmlformats.org/officeDocument/2006/relationships" r:embed="rId1"/>
          <a:srcRect/>
          <a:stretch>
            <a:fillRect t="-5000" b="-5000"/>
          </a:stretch>
        </a:blipFill>
        <a:ln w="19050" cap="rnd" cmpd="sng" algn="ctr">
          <a:no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sp>
    <dsp:sp modelId="{E05AF25A-E676-44EA-BB66-F2100ACAD1CB}">
      <dsp:nvSpPr>
        <dsp:cNvPr id="0" name=""/>
        <dsp:cNvSpPr/>
      </dsp:nvSpPr>
      <dsp:spPr>
        <a:xfrm>
          <a:off x="934530" y="1013"/>
          <a:ext cx="1351814" cy="573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100000"/>
            </a:lnSpc>
            <a:spcBef>
              <a:spcPct val="0"/>
            </a:spcBef>
            <a:spcAft>
              <a:spcPct val="35000"/>
            </a:spcAft>
          </a:pPr>
          <a:r>
            <a:rPr lang="en-US" sz="1800" kern="1200" dirty="0"/>
            <a:t>Semantics Web</a:t>
          </a:r>
        </a:p>
      </dsp:txBody>
      <dsp:txXfrm>
        <a:off x="934530" y="1013"/>
        <a:ext cx="1351814" cy="573496"/>
      </dsp:txXfrm>
    </dsp:sp>
    <dsp:sp modelId="{75512A68-FA50-4392-A441-C6EC352FE606}">
      <dsp:nvSpPr>
        <dsp:cNvPr id="0" name=""/>
        <dsp:cNvSpPr/>
      </dsp:nvSpPr>
      <dsp:spPr>
        <a:xfrm>
          <a:off x="2521887" y="1013"/>
          <a:ext cx="573496" cy="573496"/>
        </a:xfrm>
        <a:prstGeom prst="ellipse">
          <a:avLst/>
        </a:prstGeom>
        <a:solidFill>
          <a:schemeClr val="bg1"/>
        </a:solidFill>
        <a:ln>
          <a:noFill/>
        </a:ln>
        <a:effectLst/>
      </dsp:spPr>
      <dsp:style>
        <a:lnRef idx="0">
          <a:scrgbClr r="0" g="0" b="0"/>
        </a:lnRef>
        <a:fillRef idx="1">
          <a:scrgbClr r="0" g="0" b="0"/>
        </a:fillRef>
        <a:effectRef idx="0">
          <a:scrgbClr r="0" g="0" b="0"/>
        </a:effectRef>
        <a:fontRef idx="minor"/>
      </dsp:style>
    </dsp:sp>
    <dsp:sp modelId="{C425A8E1-258A-4D4B-9D55-24376C0AB360}">
      <dsp:nvSpPr>
        <dsp:cNvPr id="0" name=""/>
        <dsp:cNvSpPr/>
      </dsp:nvSpPr>
      <dsp:spPr>
        <a:xfrm>
          <a:off x="2553603" y="99863"/>
          <a:ext cx="510065" cy="375796"/>
        </a:xfrm>
        <a:prstGeom prst="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a:ln w="19050" cap="rnd" cmpd="sng" algn="ctr">
          <a:solidFill>
            <a:schemeClr val="dk1">
              <a:shade val="80000"/>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sp>
    <dsp:sp modelId="{523C7F31-A7C1-43C9-AE27-AAE9100EE1FE}">
      <dsp:nvSpPr>
        <dsp:cNvPr id="0" name=""/>
        <dsp:cNvSpPr/>
      </dsp:nvSpPr>
      <dsp:spPr>
        <a:xfrm>
          <a:off x="3218276" y="1013"/>
          <a:ext cx="1351814" cy="573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100000"/>
            </a:lnSpc>
            <a:spcBef>
              <a:spcPct val="0"/>
            </a:spcBef>
            <a:spcAft>
              <a:spcPct val="35000"/>
            </a:spcAft>
          </a:pPr>
          <a:r>
            <a:rPr lang="en-US" sz="1800" kern="1200" dirty="0"/>
            <a:t>Voice Recognition</a:t>
          </a:r>
        </a:p>
      </dsp:txBody>
      <dsp:txXfrm>
        <a:off x="3218276" y="1013"/>
        <a:ext cx="1351814" cy="573496"/>
      </dsp:txXfrm>
    </dsp:sp>
    <dsp:sp modelId="{2CA4BD4C-87EF-4944-9E57-97154B3B633C}">
      <dsp:nvSpPr>
        <dsp:cNvPr id="0" name=""/>
        <dsp:cNvSpPr/>
      </dsp:nvSpPr>
      <dsp:spPr>
        <a:xfrm>
          <a:off x="4805633" y="1013"/>
          <a:ext cx="573496" cy="573496"/>
        </a:xfrm>
        <a:prstGeom prst="ellipse">
          <a:avLst/>
        </a:prstGeom>
        <a:solidFill>
          <a:schemeClr val="bg1"/>
        </a:solidFill>
        <a:ln>
          <a:noFill/>
        </a:ln>
        <a:effectLst/>
      </dsp:spPr>
      <dsp:style>
        <a:lnRef idx="0">
          <a:scrgbClr r="0" g="0" b="0"/>
        </a:lnRef>
        <a:fillRef idx="1">
          <a:scrgbClr r="0" g="0" b="0"/>
        </a:fillRef>
        <a:effectRef idx="0">
          <a:scrgbClr r="0" g="0" b="0"/>
        </a:effectRef>
        <a:fontRef idx="minor"/>
      </dsp:style>
    </dsp:sp>
    <dsp:sp modelId="{D99F53AC-3AF2-437B-A5AB-1239ADEC0676}">
      <dsp:nvSpPr>
        <dsp:cNvPr id="0" name=""/>
        <dsp:cNvSpPr/>
      </dsp:nvSpPr>
      <dsp:spPr>
        <a:xfrm>
          <a:off x="4823181" y="61458"/>
          <a:ext cx="538401" cy="452607"/>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a:blipFill>
        <a:ln w="19050" cap="rnd" cmpd="sng" algn="ctr">
          <a:solidFill>
            <a:schemeClr val="dk1">
              <a:shade val="80000"/>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sp>
    <dsp:sp modelId="{D203E058-79E0-456E-A0FD-258E317D3D6A}">
      <dsp:nvSpPr>
        <dsp:cNvPr id="0" name=""/>
        <dsp:cNvSpPr/>
      </dsp:nvSpPr>
      <dsp:spPr>
        <a:xfrm>
          <a:off x="5502022" y="1013"/>
          <a:ext cx="1351814" cy="573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100000"/>
            </a:lnSpc>
            <a:spcBef>
              <a:spcPct val="0"/>
            </a:spcBef>
            <a:spcAft>
              <a:spcPct val="35000"/>
            </a:spcAft>
          </a:pPr>
          <a:r>
            <a:rPr lang="en-US" sz="1800" kern="1200" dirty="0"/>
            <a:t>Artificial Intelligence</a:t>
          </a:r>
        </a:p>
      </dsp:txBody>
      <dsp:txXfrm>
        <a:off x="5502022" y="1013"/>
        <a:ext cx="1351814" cy="573496"/>
      </dsp:txXfrm>
    </dsp:sp>
    <dsp:sp modelId="{7089FE6B-57E5-4306-8097-E758E000C828}">
      <dsp:nvSpPr>
        <dsp:cNvPr id="0" name=""/>
        <dsp:cNvSpPr/>
      </dsp:nvSpPr>
      <dsp:spPr>
        <a:xfrm>
          <a:off x="238140" y="984298"/>
          <a:ext cx="573496" cy="573496"/>
        </a:xfrm>
        <a:prstGeom prst="ellipse">
          <a:avLst/>
        </a:prstGeom>
        <a:solidFill>
          <a:schemeClr val="bg1"/>
        </a:solidFill>
        <a:ln>
          <a:noFill/>
        </a:ln>
        <a:effectLst/>
        <a:scene3d>
          <a:camera prst="orthographicFront"/>
          <a:lightRig rig="threePt" dir="t"/>
        </a:scene3d>
        <a:sp3d>
          <a:bevelT w="165100" prst="coolSlant"/>
        </a:sp3d>
      </dsp:spPr>
      <dsp:style>
        <a:lnRef idx="0">
          <a:scrgbClr r="0" g="0" b="0"/>
        </a:lnRef>
        <a:fillRef idx="1">
          <a:scrgbClr r="0" g="0" b="0"/>
        </a:fillRef>
        <a:effectRef idx="0">
          <a:scrgbClr r="0" g="0" b="0"/>
        </a:effectRef>
        <a:fontRef idx="minor"/>
      </dsp:style>
    </dsp:sp>
    <dsp:sp modelId="{41C0BC0F-FFD5-42B5-B952-9316B9364F6F}">
      <dsp:nvSpPr>
        <dsp:cNvPr id="0" name=""/>
        <dsp:cNvSpPr/>
      </dsp:nvSpPr>
      <dsp:spPr>
        <a:xfrm>
          <a:off x="297837" y="1042875"/>
          <a:ext cx="454104" cy="509430"/>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a:blip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03AFE5-FAA2-4D8A-AEFA-D3C5CB41E5BC}">
      <dsp:nvSpPr>
        <dsp:cNvPr id="0" name=""/>
        <dsp:cNvSpPr/>
      </dsp:nvSpPr>
      <dsp:spPr>
        <a:xfrm>
          <a:off x="934530" y="984298"/>
          <a:ext cx="1351814" cy="573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100000"/>
            </a:lnSpc>
            <a:spcBef>
              <a:spcPct val="0"/>
            </a:spcBef>
            <a:spcAft>
              <a:spcPct val="35000"/>
            </a:spcAft>
          </a:pPr>
          <a:r>
            <a:rPr lang="en-US" sz="1800" kern="1200" dirty="0"/>
            <a:t>VR</a:t>
          </a:r>
        </a:p>
      </dsp:txBody>
      <dsp:txXfrm>
        <a:off x="934530" y="984298"/>
        <a:ext cx="1351814" cy="573496"/>
      </dsp:txXfrm>
    </dsp:sp>
    <dsp:sp modelId="{8146546A-6AA9-4DD7-85C5-2E4EC16A68A1}">
      <dsp:nvSpPr>
        <dsp:cNvPr id="0" name=""/>
        <dsp:cNvSpPr/>
      </dsp:nvSpPr>
      <dsp:spPr>
        <a:xfrm>
          <a:off x="2521887" y="984298"/>
          <a:ext cx="573496" cy="573496"/>
        </a:xfrm>
        <a:prstGeom prst="ellipse">
          <a:avLst/>
        </a:prstGeom>
        <a:solidFill>
          <a:schemeClr val="bg1"/>
        </a:solidFill>
        <a:ln>
          <a:noFill/>
        </a:ln>
        <a:effectLst/>
      </dsp:spPr>
      <dsp:style>
        <a:lnRef idx="0">
          <a:scrgbClr r="0" g="0" b="0"/>
        </a:lnRef>
        <a:fillRef idx="1">
          <a:scrgbClr r="0" g="0" b="0"/>
        </a:fillRef>
        <a:effectRef idx="0">
          <a:scrgbClr r="0" g="0" b="0"/>
        </a:effectRef>
        <a:fontRef idx="minor"/>
      </dsp:style>
    </dsp:sp>
    <dsp:sp modelId="{57DECB53-70E9-41C8-9CEA-4A0DDF9FFC09}">
      <dsp:nvSpPr>
        <dsp:cNvPr id="0" name=""/>
        <dsp:cNvSpPr/>
      </dsp:nvSpPr>
      <dsp:spPr>
        <a:xfrm>
          <a:off x="2558637" y="1037813"/>
          <a:ext cx="499996" cy="466467"/>
        </a:xfrm>
        <a:prstGeom prst="ellipse">
          <a:avLst/>
        </a:prstGeom>
        <a:blipFill>
          <a:blip xmlns:r="http://schemas.openxmlformats.org/officeDocument/2006/relationships" r:embed="rId8"/>
          <a:srcRect/>
          <a:stretch>
            <a:fillRect l="-37000" r="-37000"/>
          </a:stretch>
        </a:blipFill>
        <a:ln w="19050" cap="rnd" cmpd="sng" algn="ctr">
          <a:no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sp>
    <dsp:sp modelId="{0D6BA797-E5B5-4092-BFEA-CD5B213CD416}">
      <dsp:nvSpPr>
        <dsp:cNvPr id="0" name=""/>
        <dsp:cNvSpPr/>
      </dsp:nvSpPr>
      <dsp:spPr>
        <a:xfrm>
          <a:off x="3218276" y="984298"/>
          <a:ext cx="1351814" cy="573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100000"/>
            </a:lnSpc>
            <a:spcBef>
              <a:spcPct val="0"/>
            </a:spcBef>
            <a:spcAft>
              <a:spcPct val="35000"/>
            </a:spcAft>
          </a:pPr>
          <a:r>
            <a:rPr lang="en-US" sz="1800" kern="1200" dirty="0"/>
            <a:t>Smart Contract</a:t>
          </a:r>
        </a:p>
      </dsp:txBody>
      <dsp:txXfrm>
        <a:off x="3218276" y="984298"/>
        <a:ext cx="1351814" cy="573496"/>
      </dsp:txXfrm>
    </dsp:sp>
    <dsp:sp modelId="{2FC1F98E-8CBF-492F-99E9-D1CADD2391F6}">
      <dsp:nvSpPr>
        <dsp:cNvPr id="0" name=""/>
        <dsp:cNvSpPr/>
      </dsp:nvSpPr>
      <dsp:spPr>
        <a:xfrm>
          <a:off x="4805633" y="984298"/>
          <a:ext cx="573496" cy="573496"/>
        </a:xfrm>
        <a:prstGeom prst="ellipse">
          <a:avLst/>
        </a:prstGeom>
        <a:solidFill>
          <a:schemeClr val="bg1"/>
        </a:solidFill>
        <a:ln>
          <a:noFill/>
        </a:ln>
        <a:effectLst/>
      </dsp:spPr>
      <dsp:style>
        <a:lnRef idx="0">
          <a:scrgbClr r="0" g="0" b="0"/>
        </a:lnRef>
        <a:fillRef idx="1">
          <a:scrgbClr r="0" g="0" b="0"/>
        </a:fillRef>
        <a:effectRef idx="0">
          <a:scrgbClr r="0" g="0" b="0"/>
        </a:effectRef>
        <a:fontRef idx="minor"/>
      </dsp:style>
    </dsp:sp>
    <dsp:sp modelId="{2A303E71-6492-49F7-911D-400CAB744D99}">
      <dsp:nvSpPr>
        <dsp:cNvPr id="0" name=""/>
        <dsp:cNvSpPr/>
      </dsp:nvSpPr>
      <dsp:spPr>
        <a:xfrm>
          <a:off x="4863673" y="1062721"/>
          <a:ext cx="457416" cy="416650"/>
        </a:xfrm>
        <a:prstGeom prst="ellipse">
          <a:avLst/>
        </a:prstGeom>
        <a:blipFill>
          <a:blip xmlns:r="http://schemas.openxmlformats.org/officeDocument/2006/relationships" r:embed="rId9"/>
          <a:srcRect/>
          <a:stretch>
            <a:fillRect t="-3000" b="-3000"/>
          </a:stretch>
        </a:blipFill>
        <a:ln w="19050" cap="rnd" cmpd="sng" algn="ctr">
          <a:no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sp>
    <dsp:sp modelId="{87E01118-5053-4292-B06C-11188949CC5B}">
      <dsp:nvSpPr>
        <dsp:cNvPr id="0" name=""/>
        <dsp:cNvSpPr/>
      </dsp:nvSpPr>
      <dsp:spPr>
        <a:xfrm>
          <a:off x="5502022" y="984298"/>
          <a:ext cx="1351814" cy="573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100000"/>
            </a:lnSpc>
            <a:spcBef>
              <a:spcPct val="0"/>
            </a:spcBef>
            <a:spcAft>
              <a:spcPct val="35000"/>
            </a:spcAft>
          </a:pPr>
          <a:r>
            <a:rPr lang="en-US" sz="1800" kern="1200" dirty="0"/>
            <a:t>Connectivity</a:t>
          </a:r>
        </a:p>
      </dsp:txBody>
      <dsp:txXfrm>
        <a:off x="5502022" y="984298"/>
        <a:ext cx="1351814" cy="573496"/>
      </dsp:txXfrm>
    </dsp:sp>
    <dsp:sp modelId="{0E6002F3-6A6D-4A1D-976F-DD045B914B1A}">
      <dsp:nvSpPr>
        <dsp:cNvPr id="0" name=""/>
        <dsp:cNvSpPr/>
      </dsp:nvSpPr>
      <dsp:spPr>
        <a:xfrm>
          <a:off x="238140" y="1967583"/>
          <a:ext cx="573496" cy="573496"/>
        </a:xfrm>
        <a:prstGeom prst="ellipse">
          <a:avLst/>
        </a:prstGeom>
        <a:solidFill>
          <a:schemeClr val="bg1"/>
        </a:solidFill>
        <a:ln>
          <a:noFill/>
        </a:ln>
        <a:effectLst/>
      </dsp:spPr>
      <dsp:style>
        <a:lnRef idx="0">
          <a:scrgbClr r="0" g="0" b="0"/>
        </a:lnRef>
        <a:fillRef idx="1">
          <a:scrgbClr r="0" g="0" b="0"/>
        </a:fillRef>
        <a:effectRef idx="0">
          <a:scrgbClr r="0" g="0" b="0"/>
        </a:effectRef>
        <a:fontRef idx="minor"/>
      </dsp:style>
    </dsp:sp>
    <dsp:sp modelId="{6E8A4799-D149-4956-B2D7-F88F3B9C08ED}">
      <dsp:nvSpPr>
        <dsp:cNvPr id="0" name=""/>
        <dsp:cNvSpPr/>
      </dsp:nvSpPr>
      <dsp:spPr>
        <a:xfrm>
          <a:off x="285041" y="2022445"/>
          <a:ext cx="479696" cy="463773"/>
        </a:xfrm>
        <a:prstGeom prst="ellipse">
          <a:avLst/>
        </a:prstGeom>
        <a:blipFill>
          <a:blip xmlns:r="http://schemas.openxmlformats.org/officeDocument/2006/relationships" r:embed="rId10">
            <a:extLst>
              <a:ext uri="{28A0092B-C50C-407E-A947-70E740481C1C}">
                <a14:useLocalDpi xmlns:a14="http://schemas.microsoft.com/office/drawing/2010/main" val="0"/>
              </a:ext>
            </a:extLst>
          </a:blip>
          <a:srcRect/>
          <a:stretch>
            <a:fillRect t="-4000" b="-4000"/>
          </a:stretch>
        </a:blipFill>
        <a:ln w="19050" cap="rnd" cmpd="sng" algn="ctr">
          <a:no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sp>
    <dsp:sp modelId="{9204B254-434B-42C2-8C5A-07988890A694}">
      <dsp:nvSpPr>
        <dsp:cNvPr id="0" name=""/>
        <dsp:cNvSpPr/>
      </dsp:nvSpPr>
      <dsp:spPr>
        <a:xfrm>
          <a:off x="934530" y="1967583"/>
          <a:ext cx="1351814" cy="573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100000"/>
            </a:lnSpc>
            <a:spcBef>
              <a:spcPct val="0"/>
            </a:spcBef>
            <a:spcAft>
              <a:spcPct val="35000"/>
            </a:spcAft>
          </a:pPr>
          <a:r>
            <a:rPr lang="en-US" sz="1800" kern="1200" dirty="0"/>
            <a:t>Ubiquity</a:t>
          </a:r>
        </a:p>
      </dsp:txBody>
      <dsp:txXfrm>
        <a:off x="934530" y="1967583"/>
        <a:ext cx="1351814" cy="5734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40066-1B2E-4C4E-80A2-97E86ABFA479}">
      <dsp:nvSpPr>
        <dsp:cNvPr id="0" name=""/>
        <dsp:cNvSpPr/>
      </dsp:nvSpPr>
      <dsp:spPr>
        <a:xfrm>
          <a:off x="120883" y="140976"/>
          <a:ext cx="906883" cy="906883"/>
        </a:xfrm>
        <a:prstGeom prst="ellipse">
          <a:avLst/>
        </a:prstGeom>
        <a:solidFill>
          <a:schemeClr val="bg1"/>
        </a:solidFill>
        <a:ln>
          <a:noFill/>
        </a:ln>
        <a:effectLst/>
      </dsp:spPr>
      <dsp:style>
        <a:lnRef idx="0">
          <a:scrgbClr r="0" g="0" b="0"/>
        </a:lnRef>
        <a:fillRef idx="1">
          <a:scrgbClr r="0" g="0" b="0"/>
        </a:fillRef>
        <a:effectRef idx="0">
          <a:scrgbClr r="0" g="0" b="0"/>
        </a:effectRef>
        <a:fontRef idx="minor"/>
      </dsp:style>
    </dsp:sp>
    <dsp:sp modelId="{F55B2F71-E638-412C-8147-FC7081E08B04}">
      <dsp:nvSpPr>
        <dsp:cNvPr id="0" name=""/>
        <dsp:cNvSpPr/>
      </dsp:nvSpPr>
      <dsp:spPr>
        <a:xfrm>
          <a:off x="143663" y="204489"/>
          <a:ext cx="861323" cy="77985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a:ln w="19050" cap="rnd" cmpd="sng" algn="ctr">
          <a:no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sp>
    <dsp:sp modelId="{E05AF25A-E676-44EA-BB66-F2100ACAD1CB}">
      <dsp:nvSpPr>
        <dsp:cNvPr id="0" name=""/>
        <dsp:cNvSpPr/>
      </dsp:nvSpPr>
      <dsp:spPr>
        <a:xfrm>
          <a:off x="1222099" y="140976"/>
          <a:ext cx="2137654" cy="906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100000"/>
            </a:lnSpc>
            <a:spcBef>
              <a:spcPct val="0"/>
            </a:spcBef>
            <a:spcAft>
              <a:spcPct val="35000"/>
            </a:spcAft>
          </a:pPr>
          <a:r>
            <a:rPr lang="en-US" sz="2400" kern="1200" dirty="0"/>
            <a:t>Streamlined</a:t>
          </a:r>
        </a:p>
      </dsp:txBody>
      <dsp:txXfrm>
        <a:off x="1222099" y="140976"/>
        <a:ext cx="2137654" cy="906883"/>
      </dsp:txXfrm>
    </dsp:sp>
    <dsp:sp modelId="{75512A68-FA50-4392-A441-C6EC352FE606}">
      <dsp:nvSpPr>
        <dsp:cNvPr id="0" name=""/>
        <dsp:cNvSpPr/>
      </dsp:nvSpPr>
      <dsp:spPr>
        <a:xfrm>
          <a:off x="3732224" y="140976"/>
          <a:ext cx="906883" cy="906883"/>
        </a:xfrm>
        <a:prstGeom prst="ellipse">
          <a:avLst/>
        </a:prstGeom>
        <a:solidFill>
          <a:schemeClr val="bg1"/>
        </a:solidFill>
        <a:ln>
          <a:noFill/>
        </a:ln>
        <a:effectLst/>
      </dsp:spPr>
      <dsp:style>
        <a:lnRef idx="0">
          <a:scrgbClr r="0" g="0" b="0"/>
        </a:lnRef>
        <a:fillRef idx="1">
          <a:scrgbClr r="0" g="0" b="0"/>
        </a:fillRef>
        <a:effectRef idx="0">
          <a:scrgbClr r="0" g="0" b="0"/>
        </a:effectRef>
        <a:fontRef idx="minor"/>
      </dsp:style>
    </dsp:sp>
    <dsp:sp modelId="{C425A8E1-258A-4D4B-9D55-24376C0AB360}">
      <dsp:nvSpPr>
        <dsp:cNvPr id="0" name=""/>
        <dsp:cNvSpPr/>
      </dsp:nvSpPr>
      <dsp:spPr>
        <a:xfrm>
          <a:off x="3782376" y="217925"/>
          <a:ext cx="806577" cy="752984"/>
        </a:xfrm>
        <a:prstGeom prst="ellipse">
          <a:avLst/>
        </a:prstGeom>
        <a:blipFill>
          <a:blip xmlns:r="http://schemas.openxmlformats.org/officeDocument/2006/relationships" r:embed="rId2"/>
          <a:srcRect/>
          <a:stretch>
            <a:fillRect t="-18000" b="-18000"/>
          </a:stretch>
        </a:blipFill>
        <a:ln w="19050" cap="rnd" cmpd="sng" algn="ctr">
          <a:no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sp>
    <dsp:sp modelId="{523C7F31-A7C1-43C9-AE27-AAE9100EE1FE}">
      <dsp:nvSpPr>
        <dsp:cNvPr id="0" name=""/>
        <dsp:cNvSpPr/>
      </dsp:nvSpPr>
      <dsp:spPr>
        <a:xfrm>
          <a:off x="4833439" y="140976"/>
          <a:ext cx="2137654" cy="906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100000"/>
            </a:lnSpc>
            <a:spcBef>
              <a:spcPct val="0"/>
            </a:spcBef>
            <a:spcAft>
              <a:spcPct val="35000"/>
            </a:spcAft>
          </a:pPr>
          <a:r>
            <a:rPr lang="en-US" sz="2400" kern="1200" dirty="0"/>
            <a:t>Higher Security</a:t>
          </a:r>
        </a:p>
      </dsp:txBody>
      <dsp:txXfrm>
        <a:off x="4833439" y="140976"/>
        <a:ext cx="2137654" cy="906883"/>
      </dsp:txXfrm>
    </dsp:sp>
    <dsp:sp modelId="{2CA4BD4C-87EF-4944-9E57-97154B3B633C}">
      <dsp:nvSpPr>
        <dsp:cNvPr id="0" name=""/>
        <dsp:cNvSpPr/>
      </dsp:nvSpPr>
      <dsp:spPr>
        <a:xfrm>
          <a:off x="120883" y="1487124"/>
          <a:ext cx="906883" cy="906883"/>
        </a:xfrm>
        <a:prstGeom prst="ellipse">
          <a:avLst/>
        </a:prstGeom>
        <a:solidFill>
          <a:schemeClr val="bg1"/>
        </a:solidFill>
        <a:ln>
          <a:noFill/>
        </a:ln>
        <a:effectLst/>
      </dsp:spPr>
      <dsp:style>
        <a:lnRef idx="0">
          <a:scrgbClr r="0" g="0" b="0"/>
        </a:lnRef>
        <a:fillRef idx="1">
          <a:scrgbClr r="0" g="0" b="0"/>
        </a:fillRef>
        <a:effectRef idx="0">
          <a:scrgbClr r="0" g="0" b="0"/>
        </a:effectRef>
        <a:fontRef idx="minor"/>
      </dsp:style>
    </dsp:sp>
    <dsp:sp modelId="{D99F53AC-3AF2-437B-A5AB-1239ADEC0676}">
      <dsp:nvSpPr>
        <dsp:cNvPr id="0" name=""/>
        <dsp:cNvSpPr/>
      </dsp:nvSpPr>
      <dsp:spPr>
        <a:xfrm>
          <a:off x="148631" y="1582707"/>
          <a:ext cx="851387" cy="71571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000" b="-2000"/>
          </a:stretch>
        </a:blipFill>
        <a:ln w="19050" cap="rnd" cmpd="sng" algn="ctr">
          <a:solidFill>
            <a:schemeClr val="dk1">
              <a:shade val="80000"/>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sp>
    <dsp:sp modelId="{D203E058-79E0-456E-A0FD-258E317D3D6A}">
      <dsp:nvSpPr>
        <dsp:cNvPr id="0" name=""/>
        <dsp:cNvSpPr/>
      </dsp:nvSpPr>
      <dsp:spPr>
        <a:xfrm>
          <a:off x="1222099" y="1487124"/>
          <a:ext cx="2137654" cy="906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100000"/>
            </a:lnSpc>
            <a:spcBef>
              <a:spcPct val="0"/>
            </a:spcBef>
            <a:spcAft>
              <a:spcPct val="35000"/>
            </a:spcAft>
          </a:pPr>
          <a:r>
            <a:rPr lang="en-US" sz="2400" kern="1200" dirty="0"/>
            <a:t>Reduce Cost</a:t>
          </a:r>
        </a:p>
      </dsp:txBody>
      <dsp:txXfrm>
        <a:off x="1222099" y="1487124"/>
        <a:ext cx="2137654" cy="906883"/>
      </dsp:txXfrm>
    </dsp:sp>
    <dsp:sp modelId="{7089FE6B-57E5-4306-8097-E758E000C828}">
      <dsp:nvSpPr>
        <dsp:cNvPr id="0" name=""/>
        <dsp:cNvSpPr/>
      </dsp:nvSpPr>
      <dsp:spPr>
        <a:xfrm>
          <a:off x="3732224" y="1487124"/>
          <a:ext cx="906883" cy="906883"/>
        </a:xfrm>
        <a:prstGeom prst="ellipse">
          <a:avLst/>
        </a:prstGeom>
        <a:solidFill>
          <a:schemeClr val="bg1"/>
        </a:solidFill>
        <a:ln>
          <a:noFill/>
        </a:ln>
        <a:effectLst/>
        <a:scene3d>
          <a:camera prst="orthographicFront"/>
          <a:lightRig rig="threePt" dir="t"/>
        </a:scene3d>
        <a:sp3d>
          <a:bevelT w="165100" prst="coolSlant"/>
        </a:sp3d>
      </dsp:spPr>
      <dsp:style>
        <a:lnRef idx="0">
          <a:scrgbClr r="0" g="0" b="0"/>
        </a:lnRef>
        <a:fillRef idx="1">
          <a:scrgbClr r="0" g="0" b="0"/>
        </a:fillRef>
        <a:effectRef idx="0">
          <a:scrgbClr r="0" g="0" b="0"/>
        </a:effectRef>
        <a:fontRef idx="minor"/>
      </dsp:style>
    </dsp:sp>
    <dsp:sp modelId="{41C0BC0F-FFD5-42B5-B952-9316B9364F6F}">
      <dsp:nvSpPr>
        <dsp:cNvPr id="0" name=""/>
        <dsp:cNvSpPr/>
      </dsp:nvSpPr>
      <dsp:spPr>
        <a:xfrm>
          <a:off x="3764566" y="1521989"/>
          <a:ext cx="842198" cy="921102"/>
        </a:xfrm>
        <a:prstGeom prst="ellipse">
          <a:avLst/>
        </a:prstGeom>
        <a:blipFill>
          <a:blip xmlns:r="http://schemas.openxmlformats.org/officeDocument/2006/relationships" r:embed="rId4"/>
          <a:srcRect/>
          <a:stretch>
            <a:fillRect l="-6000" r="-6000"/>
          </a:stretch>
        </a:blip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03AFE5-FAA2-4D8A-AEFA-D3C5CB41E5BC}">
      <dsp:nvSpPr>
        <dsp:cNvPr id="0" name=""/>
        <dsp:cNvSpPr/>
      </dsp:nvSpPr>
      <dsp:spPr>
        <a:xfrm>
          <a:off x="4833439" y="1487124"/>
          <a:ext cx="2137654" cy="906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100000"/>
            </a:lnSpc>
            <a:spcBef>
              <a:spcPct val="0"/>
            </a:spcBef>
            <a:spcAft>
              <a:spcPct val="35000"/>
            </a:spcAft>
          </a:pPr>
          <a:r>
            <a:rPr lang="en-US" sz="2400" kern="1200" dirty="0"/>
            <a:t>Better Data Storage</a:t>
          </a:r>
        </a:p>
      </dsp:txBody>
      <dsp:txXfrm>
        <a:off x="4833439" y="1487124"/>
        <a:ext cx="2137654" cy="906883"/>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7F2D40-DF92-4ADE-A761-CBF896599C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74F42E9-55BA-437C-85B3-324B4E2BF2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D81A9-CFC2-4640-899E-DD3E177BE50A}" type="datetimeFigureOut">
              <a:rPr lang="en-US" smtClean="0"/>
              <a:t>9/26/2022</a:t>
            </a:fld>
            <a:endParaRPr lang="en-US" dirty="0"/>
          </a:p>
        </p:txBody>
      </p:sp>
      <p:sp>
        <p:nvSpPr>
          <p:cNvPr id="4" name="Footer Placeholder 3">
            <a:extLst>
              <a:ext uri="{FF2B5EF4-FFF2-40B4-BE49-F238E27FC236}">
                <a16:creationId xmlns:a16="http://schemas.microsoft.com/office/drawing/2014/main" id="{407DF0FD-84A5-462F-A0AC-B2CEF6020C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D85C710-014C-4C89-9B64-843B9863CE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C605DA-80A8-4B7B-B889-6C5700BB4CEA}" type="slidenum">
              <a:rPr lang="en-US" smtClean="0"/>
              <a:t>‹#›</a:t>
            </a:fld>
            <a:endParaRPr lang="en-US" dirty="0"/>
          </a:p>
        </p:txBody>
      </p:sp>
    </p:spTree>
    <p:extLst>
      <p:ext uri="{BB962C8B-B14F-4D97-AF65-F5344CB8AC3E}">
        <p14:creationId xmlns:p14="http://schemas.microsoft.com/office/powerpoint/2010/main" val="2166539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E50F4-C55A-473A-A70B-4B042EF011A9}" type="datetimeFigureOut">
              <a:rPr lang="en-US" smtClean="0"/>
              <a:t>9/26/2022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544625-0ADF-4414-89A2-9E135F0C849F}" type="slidenum">
              <a:rPr lang="en-US" smtClean="0"/>
              <a:t>‹#›</a:t>
            </a:fld>
            <a:endParaRPr lang="en-US" dirty="0"/>
          </a:p>
        </p:txBody>
      </p:sp>
    </p:spTree>
    <p:extLst>
      <p:ext uri="{BB962C8B-B14F-4D97-AF65-F5344CB8AC3E}">
        <p14:creationId xmlns:p14="http://schemas.microsoft.com/office/powerpoint/2010/main" val="112222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a:t>
            </a:fld>
            <a:endParaRPr lang="en-US" dirty="0"/>
          </a:p>
        </p:txBody>
      </p:sp>
    </p:spTree>
    <p:extLst>
      <p:ext uri="{BB962C8B-B14F-4D97-AF65-F5344CB8AC3E}">
        <p14:creationId xmlns:p14="http://schemas.microsoft.com/office/powerpoint/2010/main" val="3749808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10</a:t>
            </a:fld>
            <a:endParaRPr lang="en-US" dirty="0"/>
          </a:p>
        </p:txBody>
      </p:sp>
    </p:spTree>
    <p:extLst>
      <p:ext uri="{BB962C8B-B14F-4D97-AF65-F5344CB8AC3E}">
        <p14:creationId xmlns:p14="http://schemas.microsoft.com/office/powerpoint/2010/main" val="2551502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11</a:t>
            </a:fld>
            <a:endParaRPr lang="en-US" dirty="0"/>
          </a:p>
        </p:txBody>
      </p:sp>
    </p:spTree>
    <p:extLst>
      <p:ext uri="{BB962C8B-B14F-4D97-AF65-F5344CB8AC3E}">
        <p14:creationId xmlns:p14="http://schemas.microsoft.com/office/powerpoint/2010/main" val="2697113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12</a:t>
            </a:fld>
            <a:endParaRPr lang="en-US" dirty="0"/>
          </a:p>
        </p:txBody>
      </p:sp>
    </p:spTree>
    <p:extLst>
      <p:ext uri="{BB962C8B-B14F-4D97-AF65-F5344CB8AC3E}">
        <p14:creationId xmlns:p14="http://schemas.microsoft.com/office/powerpoint/2010/main" val="3164089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13</a:t>
            </a:fld>
            <a:endParaRPr lang="en-US" dirty="0"/>
          </a:p>
        </p:txBody>
      </p:sp>
    </p:spTree>
    <p:extLst>
      <p:ext uri="{BB962C8B-B14F-4D97-AF65-F5344CB8AC3E}">
        <p14:creationId xmlns:p14="http://schemas.microsoft.com/office/powerpoint/2010/main" val="1362017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14</a:t>
            </a:fld>
            <a:endParaRPr lang="en-US" dirty="0"/>
          </a:p>
        </p:txBody>
      </p:sp>
    </p:spTree>
    <p:extLst>
      <p:ext uri="{BB962C8B-B14F-4D97-AF65-F5344CB8AC3E}">
        <p14:creationId xmlns:p14="http://schemas.microsoft.com/office/powerpoint/2010/main" val="822746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2</a:t>
            </a:fld>
            <a:endParaRPr lang="en-US" dirty="0"/>
          </a:p>
        </p:txBody>
      </p:sp>
    </p:spTree>
    <p:extLst>
      <p:ext uri="{BB962C8B-B14F-4D97-AF65-F5344CB8AC3E}">
        <p14:creationId xmlns:p14="http://schemas.microsoft.com/office/powerpoint/2010/main" val="173010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3</a:t>
            </a:fld>
            <a:endParaRPr lang="en-US" dirty="0"/>
          </a:p>
        </p:txBody>
      </p:sp>
    </p:spTree>
    <p:extLst>
      <p:ext uri="{BB962C8B-B14F-4D97-AF65-F5344CB8AC3E}">
        <p14:creationId xmlns:p14="http://schemas.microsoft.com/office/powerpoint/2010/main" val="3238515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4</a:t>
            </a:fld>
            <a:endParaRPr lang="en-US" dirty="0"/>
          </a:p>
        </p:txBody>
      </p:sp>
    </p:spTree>
    <p:extLst>
      <p:ext uri="{BB962C8B-B14F-4D97-AF65-F5344CB8AC3E}">
        <p14:creationId xmlns:p14="http://schemas.microsoft.com/office/powerpoint/2010/main" val="2474998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5</a:t>
            </a:fld>
            <a:endParaRPr lang="en-US" dirty="0"/>
          </a:p>
        </p:txBody>
      </p:sp>
    </p:spTree>
    <p:extLst>
      <p:ext uri="{BB962C8B-B14F-4D97-AF65-F5344CB8AC3E}">
        <p14:creationId xmlns:p14="http://schemas.microsoft.com/office/powerpoint/2010/main" val="2616916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6</a:t>
            </a:fld>
            <a:endParaRPr lang="en-US" dirty="0"/>
          </a:p>
        </p:txBody>
      </p:sp>
    </p:spTree>
    <p:extLst>
      <p:ext uri="{BB962C8B-B14F-4D97-AF65-F5344CB8AC3E}">
        <p14:creationId xmlns:p14="http://schemas.microsoft.com/office/powerpoint/2010/main" val="4094475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7</a:t>
            </a:fld>
            <a:endParaRPr lang="en-US" dirty="0"/>
          </a:p>
        </p:txBody>
      </p:sp>
    </p:spTree>
    <p:extLst>
      <p:ext uri="{BB962C8B-B14F-4D97-AF65-F5344CB8AC3E}">
        <p14:creationId xmlns:p14="http://schemas.microsoft.com/office/powerpoint/2010/main" val="711705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8</a:t>
            </a:fld>
            <a:endParaRPr lang="en-US" dirty="0"/>
          </a:p>
        </p:txBody>
      </p:sp>
    </p:spTree>
    <p:extLst>
      <p:ext uri="{BB962C8B-B14F-4D97-AF65-F5344CB8AC3E}">
        <p14:creationId xmlns:p14="http://schemas.microsoft.com/office/powerpoint/2010/main" val="4009657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9</a:t>
            </a:fld>
            <a:endParaRPr lang="en-US" dirty="0"/>
          </a:p>
        </p:txBody>
      </p:sp>
    </p:spTree>
    <p:extLst>
      <p:ext uri="{BB962C8B-B14F-4D97-AF65-F5344CB8AC3E}">
        <p14:creationId xmlns:p14="http://schemas.microsoft.com/office/powerpoint/2010/main" val="2854527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87DE6118-2437-4B30-8E3C-4D2BE6020583}" type="datetimeFigureOut">
              <a:rPr lang="en-US" smtClean="0"/>
              <a:pPr/>
              <a:t>9/26/2022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2023250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9/26/2022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38631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9/26/2022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49800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9/26/2022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20505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9/26/2022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178569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9/26/2022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044187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9/26/2022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285960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9/26/2022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202126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9/26/2022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4754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9/26/2022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6654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9/26/2022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07458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9/26/2022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62310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9/26/2022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98729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9/26/2022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240550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87DE6118-2437-4B30-8E3C-4D2BE6020583}" type="datetimeFigureOut">
              <a:rPr lang="en-US" smtClean="0"/>
              <a:t>9/26/2022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29307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9/26/2022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140976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9/26/2022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17908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DE6118-2437-4B30-8E3C-4D2BE6020583}" type="datetimeFigureOut">
              <a:rPr lang="en-US" smtClean="0"/>
              <a:pPr/>
              <a:t>9/26/2022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645065765"/>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7.jpg"/><Relationship Id="rId7" Type="http://schemas.openxmlformats.org/officeDocument/2006/relationships/diagramQuickStyle" Target="../diagrams/quickStyle6.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image" Target="../media/image6.png"/><Relationship Id="rId4" Type="http://schemas.openxmlformats.org/officeDocument/2006/relationships/image" Target="../media/image8.jpg"/><Relationship Id="rId9" Type="http://schemas.microsoft.com/office/2007/relationships/diagramDrawing" Target="../diagrams/drawing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23.pn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jpeg"/><Relationship Id="rId7" Type="http://schemas.openxmlformats.org/officeDocument/2006/relationships/diagramLayout" Target="../diagrams/layout1.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Data" Target="../diagrams/data1.xml"/><Relationship Id="rId11" Type="http://schemas.openxmlformats.org/officeDocument/2006/relationships/image" Target="../media/image8.jpg"/><Relationship Id="rId5" Type="http://schemas.openxmlformats.org/officeDocument/2006/relationships/image" Target="../media/image7.jpg"/><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jp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jp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jp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7.jpg"/><Relationship Id="rId7" Type="http://schemas.openxmlformats.org/officeDocument/2006/relationships/diagramQuickStyle" Target="../diagrams/quickStyle5.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6.png"/><Relationship Id="rId4" Type="http://schemas.openxmlformats.org/officeDocument/2006/relationships/image" Target="../media/image8.jpg"/><Relationship Id="rId9" Type="http://schemas.microsoft.com/office/2007/relationships/diagramDrawing" Target="../diagrams/drawing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5" name="Picture 4" descr="night sky with mountains far away on the horizon">
            <a:extLst>
              <a:ext uri="{FF2B5EF4-FFF2-40B4-BE49-F238E27FC236}">
                <a16:creationId xmlns:a16="http://schemas.microsoft.com/office/drawing/2014/main" id="{7C454B0C-0819-4D56-9275-BCE254DA659D}"/>
              </a:ext>
            </a:extLst>
          </p:cNvPr>
          <p:cNvPicPr>
            <a:picLocks noChangeAspect="1"/>
          </p:cNvPicPr>
          <p:nvPr/>
        </p:nvPicPr>
        <p:blipFill rotWithShape="1">
          <a:blip r:embed="rId4">
            <a:extLst>
              <a:ext uri="{28A0092B-C50C-407E-A947-70E740481C1C}">
                <a14:useLocalDpi xmlns:a14="http://schemas.microsoft.com/office/drawing/2010/main"/>
              </a:ext>
            </a:extLst>
          </a:blip>
          <a:srcRect l="9091" t="9091"/>
          <a:stretch/>
        </p:blipFill>
        <p:spPr>
          <a:xfrm>
            <a:off x="20" y="10"/>
            <a:ext cx="12191980" cy="6857990"/>
          </a:xfrm>
          <a:prstGeom prst="rect">
            <a:avLst/>
          </a:prstGeom>
        </p:spPr>
      </p:pic>
      <p:pic>
        <p:nvPicPr>
          <p:cNvPr id="10" name="Picture 9">
            <a:extLst>
              <a:ext uri="{FF2B5EF4-FFF2-40B4-BE49-F238E27FC236}">
                <a16:creationId xmlns:a16="http://schemas.microsoft.com/office/drawing/2014/main" id="{545F67A4-7428-47F3-AE14-8CA43D976E1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Freeform 5">
            <a:extLst>
              <a:ext uri="{FF2B5EF4-FFF2-40B4-BE49-F238E27FC236}">
                <a16:creationId xmlns:a16="http://schemas.microsoft.com/office/drawing/2014/main" id="{F4A20210-FA90-4B6D-8D2E-1B90054E09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14" name="Freeform 14">
            <a:extLst>
              <a:ext uri="{FF2B5EF4-FFF2-40B4-BE49-F238E27FC236}">
                <a16:creationId xmlns:a16="http://schemas.microsoft.com/office/drawing/2014/main" id="{39213B44-68B7-47E7-B506-5C79FCF809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39084D60-65A6-45F8-8C17-3529E43F1C3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7" name="Straight Connector 16">
              <a:extLst>
                <a:ext uri="{FF2B5EF4-FFF2-40B4-BE49-F238E27FC236}">
                  <a16:creationId xmlns:a16="http://schemas.microsoft.com/office/drawing/2014/main" id="{444A2572-2BF1-4C8E-AF59-F3AD411D894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5DF3485-B455-470C-8FA8-A1BDE087B88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5E9DCD0-EE49-4CB4-89B6-C25F9861C35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713CF62-C96C-44E9-8C28-E3F2C6E7C62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D06558F-07E9-4D78-A6F3-8BCFA9E7340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12D8773-83C0-4D51-9E1F-046DA7DA0DF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880C3FB-3E2E-4054-A6D1-38176D6E2E0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505591A-6112-4B84-8E9E-923E43C4ED6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884290-8E39-4425-BB4F-48D955C1F80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0C383A3-6D77-41CE-8121-498BC3BA51F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120A319-4A10-4542-B48C-5FB2714C4AC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B15B038-50ED-419D-B142-C96EE418B5C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BAFF2F4-75B2-4498-8559-BAE80D89B49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56AE167-8087-4A4B-B41D-5658EEBA684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D353E8A-CBA6-44F9-9C00-D0AD27C96C5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A2C318A-A79F-4CAD-BA7A-51427BF9ED2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F2996E3-5E01-4F22-B23C-7CD0CF72C45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60F6BC4-AB51-4DE7-B83C-E71FE4EC862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F65FC1C-93BF-4ACA-BF17-17372DD108D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9F9913C-8CCE-4D56-9D2A-0C2D6866769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0EDD18C-1AAD-48E5-AAAD-73F4B5643C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2D7A5C4-18C8-43E9-A50A-F87A362C852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A0C484E-A224-4DB0-8C34-89BE54BD12F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9BB438E-A25F-4A7F-B209-8899B7CEC42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F8BA6DC-B1E9-4F32-A5CC-8F61976B697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F6D95B2-1C8D-4156-AB05-523619B4FCD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88409AD-A77F-4304-9E8B-08A4891C707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62AD08A-B385-4D18-B948-8D53B391848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32A413E-FF1A-46B1-BF8B-3C1C408B344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CFF4E44-2BEB-4FAE-97C9-BC6E8296D11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0486C0A-9B93-46B8-932F-876BE26CEFE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429BF5D-8D5B-4A48-89EE-8B779826EEC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DC996EE-5EB1-4943-A1E8-70810CBD67F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2F833C8-E3CE-4399-B78B-9DD0EEA64C6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7C92DB2-78F1-4872-B9C7-C658A78869C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F8A2FAA-05E1-448E-A606-FA9D67036C2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5AAB5D1-1672-4825-88A7-D93923475E2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2CAAFDB-2BA2-4D04-8B8B-1241D5EC097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C381B3C-0009-451B-BCB3-48F7810C1BA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A10544C-1EAD-47FB-A17E-52C62228263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2540B37-D854-4525-93F8-410685438FE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450DFE8-D07F-435C-B5A2-47D126FD9F8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C1A6513-2D5D-458C-B841-D5DD9844B84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931CF18-850E-41CD-823E-D311BD5CCE1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4497A09-1B1C-4EB6-B728-6FC3A1C125F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A60DE04-F3E8-437E-A2E4-A8A7BA01CB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DBBA541-852C-4AE6-82E8-6BD13AFB4FF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FC3362F-AD7E-45D7-BE85-7C8DD81347C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CD83E0F-C8AF-4D52-94DB-CD949A2B165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0D5F865-890F-483F-B407-516CE6D2222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E6A2505-E617-4419-AB05-10B779B5C2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DFF0D66-52FC-4F64-B67F-72D9EFEED15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CC72040-7945-4051-989C-2B728F6D504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6EB6302-2333-45D4-AE20-B0F6D45CC13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ECC1105-D16E-411D-B4B7-80BF039BF97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7D2F518-4540-44DE-BC62-7D598EC99BB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19566BC-880A-4113-A9C4-0017E5184C1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18E7D73-F4E4-4F5D-AFF9-EE491954A05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D0988A2-3571-4C16-BDEF-58254F04E5B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550BAC8-41FE-4300-910B-EE7BBD7A0C1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8CD175C-18A7-4589-8C46-A61FEF6D999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6BE3031-FD1C-443C-9889-243CEEAEDF8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7E37BF5D-3732-41F2-B9AF-A56C9214D63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77B6718-917A-4A01-BCF8-5C6E1217B2A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C23AB5B-98FB-43F1-B590-BBA79814F21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6EEC146-226B-4C83-9C1B-DD5495DE161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C24D094-41EF-4CA2-9834-B04793FA12C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DA46AD8-674F-46C3-8A22-280F78F91AC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E9D757B-CD9D-447C-8780-79F2FF87511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276B76E9-7342-43BC-B629-9180ABF5778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F25F68A-2DCB-4183-86F1-3428326E595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BA5FA913-066C-4504-A753-026056454CE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A6E50AC-CA1E-4DD3-B85F-1720C019E68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224B2B1-DBD8-4BA8-8CEB-BFAC8A15D33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4DEFE1E7-69A3-47F5-B8B8-C0898281B6A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6F1F489-762E-4979-9EBC-50A62330B8E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27DF22C-20E6-4DED-B405-1B26C521863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36FD8D7-6E0F-468E-B8C4-F4E6707112A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40C7600-5BA8-4A54-887F-74AF87750A31}"/>
              </a:ext>
            </a:extLst>
          </p:cNvPr>
          <p:cNvSpPr>
            <a:spLocks noGrp="1"/>
          </p:cNvSpPr>
          <p:nvPr>
            <p:ph type="ctrTitle"/>
          </p:nvPr>
        </p:nvSpPr>
        <p:spPr>
          <a:xfrm>
            <a:off x="5154610" y="2460294"/>
            <a:ext cx="6836971" cy="2391103"/>
          </a:xfrm>
        </p:spPr>
        <p:txBody>
          <a:bodyPr>
            <a:normAutofit/>
          </a:bodyPr>
          <a:lstStyle/>
          <a:p>
            <a:r>
              <a:rPr lang="en-US" b="1" dirty="0"/>
              <a:t>Future of the insurance industry</a:t>
            </a:r>
          </a:p>
        </p:txBody>
      </p:sp>
      <p:sp>
        <p:nvSpPr>
          <p:cNvPr id="3" name="Subtitle 2">
            <a:extLst>
              <a:ext uri="{FF2B5EF4-FFF2-40B4-BE49-F238E27FC236}">
                <a16:creationId xmlns:a16="http://schemas.microsoft.com/office/drawing/2014/main" id="{AE584786-6548-4BB4-95FD-977AD1F362C6}"/>
              </a:ext>
            </a:extLst>
          </p:cNvPr>
          <p:cNvSpPr>
            <a:spLocks noGrp="1"/>
          </p:cNvSpPr>
          <p:nvPr>
            <p:ph type="subTitle" idx="1"/>
          </p:nvPr>
        </p:nvSpPr>
        <p:spPr>
          <a:xfrm>
            <a:off x="6646333" y="4851399"/>
            <a:ext cx="4513792" cy="914401"/>
          </a:xfrm>
        </p:spPr>
        <p:txBody>
          <a:bodyPr>
            <a:normAutofit/>
          </a:bodyPr>
          <a:lstStyle/>
          <a:p>
            <a:r>
              <a:rPr lang="en-US" b="1" dirty="0"/>
              <a:t>Web 3.0</a:t>
            </a:r>
          </a:p>
        </p:txBody>
      </p:sp>
      <p:pic>
        <p:nvPicPr>
          <p:cNvPr id="6" name="Picture 5"/>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a:off x="21302" y="24339"/>
            <a:ext cx="1746340" cy="923972"/>
          </a:xfrm>
          <a:prstGeom prst="rect">
            <a:avLst/>
          </a:prstGeom>
        </p:spPr>
      </p:pic>
    </p:spTree>
    <p:extLst>
      <p:ext uri="{BB962C8B-B14F-4D97-AF65-F5344CB8AC3E}">
        <p14:creationId xmlns:p14="http://schemas.microsoft.com/office/powerpoint/2010/main" val="341772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ight sky with mountains on the horizon">
            <a:extLst>
              <a:ext uri="{FF2B5EF4-FFF2-40B4-BE49-F238E27FC236}">
                <a16:creationId xmlns:a16="http://schemas.microsoft.com/office/drawing/2014/main" id="{2739CFE1-3E46-48B5-9BDB-769492BA7A53}"/>
              </a:ext>
            </a:extLst>
          </p:cNvPr>
          <p:cNvPicPr>
            <a:picLocks noGrp="1" noChangeAspect="1"/>
          </p:cNvPicPr>
          <p:nvPr>
            <p:ph sz="half" idx="1"/>
          </p:nvPr>
        </p:nvPicPr>
        <p:blipFill rotWithShape="1">
          <a:blip r:embed="rId3"/>
          <a:srcRect t="9274"/>
          <a:stretch/>
        </p:blipFill>
        <p:spPr>
          <a:xfrm>
            <a:off x="0" y="10"/>
            <a:ext cx="12191980" cy="6857990"/>
          </a:xfrm>
          <a:prstGeom prst="rect">
            <a:avLst/>
          </a:prstGeom>
        </p:spPr>
      </p:pic>
      <p:sp>
        <p:nvSpPr>
          <p:cNvPr id="2" name="Title 1">
            <a:extLst>
              <a:ext uri="{FF2B5EF4-FFF2-40B4-BE49-F238E27FC236}">
                <a16:creationId xmlns:a16="http://schemas.microsoft.com/office/drawing/2014/main" id="{144E241E-3110-4B1C-B9B0-F17B90FEEC1D}"/>
              </a:ext>
            </a:extLst>
          </p:cNvPr>
          <p:cNvSpPr>
            <a:spLocks noGrp="1"/>
          </p:cNvSpPr>
          <p:nvPr>
            <p:ph type="title"/>
          </p:nvPr>
        </p:nvSpPr>
        <p:spPr>
          <a:xfrm>
            <a:off x="381278" y="247328"/>
            <a:ext cx="7560842" cy="1419808"/>
          </a:xfrm>
        </p:spPr>
        <p:txBody>
          <a:bodyPr vert="horz" lIns="91440" tIns="45720" rIns="91440" bIns="45720" rtlCol="0" anchor="ctr">
            <a:normAutofit/>
          </a:bodyPr>
          <a:lstStyle/>
          <a:p>
            <a:r>
              <a:rPr lang="en-US" b="1" cap="none" dirty="0"/>
              <a:t>What does Web 3.0 mean to INSURANCE?</a:t>
            </a:r>
          </a:p>
        </p:txBody>
      </p:sp>
      <p:sp>
        <p:nvSpPr>
          <p:cNvPr id="9" name="Rectangle 8">
            <a:extLst>
              <a:ext uri="{FF2B5EF4-FFF2-40B4-BE49-F238E27FC236}">
                <a16:creationId xmlns:a16="http://schemas.microsoft.com/office/drawing/2014/main" id="{6DADAD18-EA0D-CF78-67A5-DF450F067A11}"/>
              </a:ext>
            </a:extLst>
          </p:cNvPr>
          <p:cNvSpPr/>
          <p:nvPr/>
        </p:nvSpPr>
        <p:spPr>
          <a:xfrm>
            <a:off x="1443321" y="2751009"/>
            <a:ext cx="9684567" cy="3041779"/>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200" dirty="0">
              <a:solidFill>
                <a:srgbClr val="FFFFFF"/>
              </a:solidFill>
              <a:latin typeface="Spectral"/>
            </a:endParaRPr>
          </a:p>
          <a:p>
            <a:pPr algn="l"/>
            <a:r>
              <a:rPr lang="en-US" sz="1200" i="0" dirty="0">
                <a:solidFill>
                  <a:srgbClr val="FFFFFF"/>
                </a:solidFill>
                <a:effectLst/>
                <a:latin typeface="Spectral"/>
              </a:rPr>
              <a:t>The concept of the Metaverse hinges on the idea that in the future our real-time, physical reality will be digitally mirrored and augmented by technology in an online realm. The Metaverse tends to be less about questions of ownership than Web 3.0, and more about how new interfacing technologies are likely to change the human experience – specifically in the ways we merge our physical reality with digital and virtual spaces. </a:t>
            </a:r>
          </a:p>
          <a:p>
            <a:pPr algn="l"/>
            <a:endParaRPr lang="en-US" sz="1200" i="0" dirty="0">
              <a:solidFill>
                <a:srgbClr val="FFFFFF"/>
              </a:solidFill>
              <a:effectLst/>
              <a:latin typeface="Spectral"/>
            </a:endParaRPr>
          </a:p>
          <a:p>
            <a:pPr algn="l"/>
            <a:r>
              <a:rPr lang="en-US" sz="1200" i="0" dirty="0">
                <a:solidFill>
                  <a:srgbClr val="FFFFFF"/>
                </a:solidFill>
                <a:effectLst/>
                <a:latin typeface="Spectral"/>
              </a:rPr>
              <a:t>However, like Web 3.0, the Metaverse is also likely to rely on decentralization technologies, specifically those that allow individuals to move or trade their assets freely. Metaverse assets could range from cryptocurrencies to NFTs (non-fungible tokens stored on a blockchain) to other virtual objects. It’s not unreasonable to think that some insurers will be creating cyber policies to cover specified, non-physical losses within these categories, while also covering things like hackings, data theft and network outages.</a:t>
            </a:r>
            <a:endParaRPr lang="en-US" sz="1200" dirty="0">
              <a:solidFill>
                <a:srgbClr val="FFFFFF"/>
              </a:solidFill>
            </a:endParaRPr>
          </a:p>
        </p:txBody>
      </p:sp>
      <p:grpSp>
        <p:nvGrpSpPr>
          <p:cNvPr id="11" name="Group 10">
            <a:extLst>
              <a:ext uri="{FF2B5EF4-FFF2-40B4-BE49-F238E27FC236}">
                <a16:creationId xmlns:a16="http://schemas.microsoft.com/office/drawing/2014/main" id="{96D68AF8-E53C-CFBD-8243-BAE6601B9739}"/>
              </a:ext>
            </a:extLst>
          </p:cNvPr>
          <p:cNvGrpSpPr/>
          <p:nvPr/>
        </p:nvGrpSpPr>
        <p:grpSpPr>
          <a:xfrm>
            <a:off x="381277" y="1667136"/>
            <a:ext cx="7112966" cy="1561256"/>
            <a:chOff x="1800808" y="1667136"/>
            <a:chExt cx="7112966" cy="1561256"/>
          </a:xfrm>
        </p:grpSpPr>
        <p:sp>
          <p:nvSpPr>
            <p:cNvPr id="10" name="Oval 9">
              <a:extLst>
                <a:ext uri="{FF2B5EF4-FFF2-40B4-BE49-F238E27FC236}">
                  <a16:creationId xmlns:a16="http://schemas.microsoft.com/office/drawing/2014/main" id="{A350B10C-6835-4B3D-53E0-E1E801B80690}"/>
                </a:ext>
              </a:extLst>
            </p:cNvPr>
            <p:cNvSpPr/>
            <p:nvPr/>
          </p:nvSpPr>
          <p:spPr>
            <a:xfrm>
              <a:off x="1800808" y="1667136"/>
              <a:ext cx="1680787" cy="1561256"/>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2BBC066-7091-3F4D-673A-274371571B4C}"/>
                </a:ext>
              </a:extLst>
            </p:cNvPr>
            <p:cNvSpPr/>
            <p:nvPr/>
          </p:nvSpPr>
          <p:spPr>
            <a:xfrm>
              <a:off x="3009447" y="2056114"/>
              <a:ext cx="5904327" cy="595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b="1" dirty="0">
                  <a:solidFill>
                    <a:srgbClr val="FFFFFF"/>
                  </a:solidFill>
                  <a:latin typeface="Spectral"/>
                </a:rPr>
                <a:t>		Extending the Metaverse to Insurance</a:t>
              </a:r>
              <a:endParaRPr lang="en-US" sz="1600" dirty="0">
                <a:solidFill>
                  <a:srgbClr val="FFFFFF"/>
                </a:solidFill>
              </a:endParaRPr>
            </a:p>
          </p:txBody>
        </p:sp>
      </p:grpSp>
      <p:pic>
        <p:nvPicPr>
          <p:cNvPr id="8" name="Picture 7"/>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a:off x="10445640" y="33260"/>
            <a:ext cx="1746340" cy="923972"/>
          </a:xfrm>
          <a:prstGeom prst="rect">
            <a:avLst/>
          </a:prstGeom>
        </p:spPr>
      </p:pic>
    </p:spTree>
    <p:extLst>
      <p:ext uri="{BB962C8B-B14F-4D97-AF65-F5344CB8AC3E}">
        <p14:creationId xmlns:p14="http://schemas.microsoft.com/office/powerpoint/2010/main" val="1169201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ight sky with mountains on the horizon">
            <a:extLst>
              <a:ext uri="{FF2B5EF4-FFF2-40B4-BE49-F238E27FC236}">
                <a16:creationId xmlns:a16="http://schemas.microsoft.com/office/drawing/2014/main" id="{2739CFE1-3E46-48B5-9BDB-769492BA7A53}"/>
              </a:ext>
            </a:extLst>
          </p:cNvPr>
          <p:cNvPicPr>
            <a:picLocks noGrp="1" noChangeAspect="1"/>
          </p:cNvPicPr>
          <p:nvPr>
            <p:ph sz="half" idx="1"/>
          </p:nvPr>
        </p:nvPicPr>
        <p:blipFill rotWithShape="1">
          <a:blip r:embed="rId3"/>
          <a:srcRect t="9274"/>
          <a:stretch/>
        </p:blipFill>
        <p:spPr>
          <a:xfrm>
            <a:off x="20" y="-3863"/>
            <a:ext cx="12191980" cy="6857990"/>
          </a:xfrm>
          <a:prstGeom prst="rect">
            <a:avLst/>
          </a:prstGeom>
        </p:spPr>
      </p:pic>
      <p:sp>
        <p:nvSpPr>
          <p:cNvPr id="2" name="Title 1">
            <a:extLst>
              <a:ext uri="{FF2B5EF4-FFF2-40B4-BE49-F238E27FC236}">
                <a16:creationId xmlns:a16="http://schemas.microsoft.com/office/drawing/2014/main" id="{144E241E-3110-4B1C-B9B0-F17B90FEEC1D}"/>
              </a:ext>
            </a:extLst>
          </p:cNvPr>
          <p:cNvSpPr>
            <a:spLocks noGrp="1"/>
          </p:cNvSpPr>
          <p:nvPr>
            <p:ph type="title"/>
          </p:nvPr>
        </p:nvSpPr>
        <p:spPr>
          <a:xfrm>
            <a:off x="1184124" y="113873"/>
            <a:ext cx="9437159" cy="1227667"/>
          </a:xfrm>
        </p:spPr>
        <p:txBody>
          <a:bodyPr vert="horz" lIns="91440" tIns="45720" rIns="91440" bIns="45720" rtlCol="0" anchor="ctr">
            <a:normAutofit/>
          </a:bodyPr>
          <a:lstStyle/>
          <a:p>
            <a:r>
              <a:rPr lang="en-US" dirty="0"/>
              <a:t>Benefits of Web 3.0 in insurance</a:t>
            </a:r>
          </a:p>
        </p:txBody>
      </p:sp>
      <p:pic>
        <p:nvPicPr>
          <p:cNvPr id="13" name="Picture 12" descr="abstract image of light dots">
            <a:extLst>
              <a:ext uri="{FF2B5EF4-FFF2-40B4-BE49-F238E27FC236}">
                <a16:creationId xmlns:a16="http://schemas.microsoft.com/office/drawing/2014/main" id="{72DD062C-A720-4BC1-D3D5-0C9AD72FB1C3}"/>
              </a:ext>
            </a:extLst>
          </p:cNvPr>
          <p:cNvPicPr>
            <a:picLocks noChangeAspect="1"/>
          </p:cNvPicPr>
          <p:nvPr/>
        </p:nvPicPr>
        <p:blipFill rotWithShape="1">
          <a:blip r:embed="rId4">
            <a:grayscl/>
            <a:alphaModFix amt="71000"/>
          </a:blip>
          <a:srcRect l="23268" r="4773" b="-1"/>
          <a:stretch/>
        </p:blipFill>
        <p:spPr>
          <a:xfrm>
            <a:off x="8055588" y="-3863"/>
            <a:ext cx="4132754" cy="3445946"/>
          </a:xfrm>
          <a:custGeom>
            <a:avLst/>
            <a:gdLst/>
            <a:ahLst/>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sp>
        <p:nvSpPr>
          <p:cNvPr id="3" name="Rectangle: Rounded Corners 2">
            <a:extLst>
              <a:ext uri="{FF2B5EF4-FFF2-40B4-BE49-F238E27FC236}">
                <a16:creationId xmlns:a16="http://schemas.microsoft.com/office/drawing/2014/main" id="{81A6BF78-FC07-CDCD-02BA-CA23512A81D8}"/>
              </a:ext>
            </a:extLst>
          </p:cNvPr>
          <p:cNvSpPr/>
          <p:nvPr/>
        </p:nvSpPr>
        <p:spPr>
          <a:xfrm>
            <a:off x="8182947" y="289249"/>
            <a:ext cx="3816220" cy="5952931"/>
          </a:xfrm>
          <a:prstGeom prst="roundRect">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Courier New" panose="02070309020205020404" pitchFamily="49" charset="0"/>
              <a:buChar char="o"/>
            </a:pPr>
            <a:r>
              <a:rPr lang="en-US" sz="1100" b="1" dirty="0"/>
              <a:t>Streamlined</a:t>
            </a:r>
            <a:r>
              <a:rPr lang="en-US" sz="1100" dirty="0"/>
              <a:t>: It simplifies underwriting, claims, reinsurance, and payment processes. Conditional events are triggered via smart contracts which are self-executing lines of code and because of such automation, several levels of third-party intermediaries.</a:t>
            </a:r>
          </a:p>
          <a:p>
            <a:pPr marL="285750" indent="-285750">
              <a:buFont typeface="Courier New" panose="02070309020205020404" pitchFamily="49" charset="0"/>
              <a:buChar char="o"/>
            </a:pPr>
            <a:endParaRPr lang="en-US" sz="1100" dirty="0"/>
          </a:p>
          <a:p>
            <a:pPr marL="285750" indent="-285750">
              <a:buFont typeface="Courier New" panose="02070309020205020404" pitchFamily="49" charset="0"/>
              <a:buChar char="o"/>
            </a:pPr>
            <a:r>
              <a:rPr lang="en-US" sz="1100" b="1" dirty="0"/>
              <a:t>Higher Security</a:t>
            </a:r>
            <a:r>
              <a:rPr lang="en-US" sz="1100" dirty="0"/>
              <a:t>: The decentralization offered by WEB 3.0 provides high security in the insurance industry. Also, the insurance policyholders feel secure about their personal information staying safe in the hands of encrypted blocks on the blockchain.</a:t>
            </a:r>
          </a:p>
          <a:p>
            <a:pPr marL="285750" indent="-285750">
              <a:buFont typeface="Courier New" panose="02070309020205020404" pitchFamily="49" charset="0"/>
              <a:buChar char="o"/>
            </a:pPr>
            <a:endParaRPr lang="en-US" sz="1100" dirty="0"/>
          </a:p>
          <a:p>
            <a:pPr marL="285750" indent="-285750">
              <a:buFont typeface="Courier New" panose="02070309020205020404" pitchFamily="49" charset="0"/>
              <a:buChar char="o"/>
            </a:pPr>
            <a:r>
              <a:rPr lang="en-US" sz="1100" b="1" dirty="0"/>
              <a:t>Reduce Cost</a:t>
            </a:r>
            <a:r>
              <a:rPr lang="en-US" sz="1100" dirty="0"/>
              <a:t>: Almost 15-25% fraud is projected to be eliminated with such a smart blockchain use case in the insurance business, which leads to conserving $100 million across the insurance industry and will benefit the customer. Also. customers will have to pay lower insurance premiums as things go fast, trustworthy, and error-free.</a:t>
            </a:r>
          </a:p>
          <a:p>
            <a:pPr marL="285750" indent="-285750">
              <a:buFont typeface="Courier New" panose="02070309020205020404" pitchFamily="49" charset="0"/>
              <a:buChar char="o"/>
            </a:pPr>
            <a:endParaRPr lang="en-US" sz="1100" dirty="0"/>
          </a:p>
          <a:p>
            <a:pPr marL="285750" indent="-285750">
              <a:buFont typeface="Courier New" panose="02070309020205020404" pitchFamily="49" charset="0"/>
              <a:buChar char="o"/>
            </a:pPr>
            <a:r>
              <a:rPr lang="en-US" sz="1100" b="1" dirty="0"/>
              <a:t>Better Data Storage</a:t>
            </a:r>
            <a:r>
              <a:rPr lang="en-US" sz="1100" dirty="0"/>
              <a:t>: The data saved on the blockchain distributed ledger is immutable, and hence it is the single point-of-truth upon which everyone relies. These data stores are reliable and are accessible in a secure manner. They are opening doors to real-time data for further cost-cuttings.</a:t>
            </a:r>
          </a:p>
        </p:txBody>
      </p:sp>
      <p:graphicFrame>
        <p:nvGraphicFramePr>
          <p:cNvPr id="11" name="Content Placeholder 4" descr="SmartArt graphic">
            <a:extLst>
              <a:ext uri="{FF2B5EF4-FFF2-40B4-BE49-F238E27FC236}">
                <a16:creationId xmlns:a16="http://schemas.microsoft.com/office/drawing/2014/main" id="{1715686F-6E27-37A7-4798-B190CD56791E}"/>
              </a:ext>
            </a:extLst>
          </p:cNvPr>
          <p:cNvGraphicFramePr>
            <a:graphicFrameLocks/>
          </p:cNvGraphicFramePr>
          <p:nvPr>
            <p:extLst>
              <p:ext uri="{D42A27DB-BD31-4B8C-83A1-F6EECF244321}">
                <p14:modId xmlns:p14="http://schemas.microsoft.com/office/powerpoint/2010/main" val="205247388"/>
              </p:ext>
            </p:extLst>
          </p:nvPr>
        </p:nvGraphicFramePr>
        <p:xfrm>
          <a:off x="804990" y="1837031"/>
          <a:ext cx="7091978" cy="254209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Picture 6"/>
          <p:cNvPicPr>
            <a:picLocks noChangeAspect="1"/>
          </p:cNvPicPr>
          <p:nvPr/>
        </p:nvPicPr>
        <p:blipFill>
          <a:blip r:embed="rId10">
            <a:biLevel thresh="25000"/>
            <a:extLst>
              <a:ext uri="{28A0092B-C50C-407E-A947-70E740481C1C}">
                <a14:useLocalDpi xmlns:a14="http://schemas.microsoft.com/office/drawing/2010/main" val="0"/>
              </a:ext>
            </a:extLst>
          </a:blip>
          <a:stretch>
            <a:fillRect/>
          </a:stretch>
        </p:blipFill>
        <p:spPr>
          <a:xfrm>
            <a:off x="21302" y="5780194"/>
            <a:ext cx="1746340" cy="923972"/>
          </a:xfrm>
          <a:prstGeom prst="rect">
            <a:avLst/>
          </a:prstGeom>
        </p:spPr>
      </p:pic>
    </p:spTree>
    <p:extLst>
      <p:ext uri="{BB962C8B-B14F-4D97-AF65-F5344CB8AC3E}">
        <p14:creationId xmlns:p14="http://schemas.microsoft.com/office/powerpoint/2010/main" val="32945467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ight sky with mountains on the horizon">
            <a:extLst>
              <a:ext uri="{FF2B5EF4-FFF2-40B4-BE49-F238E27FC236}">
                <a16:creationId xmlns:a16="http://schemas.microsoft.com/office/drawing/2014/main" id="{2739CFE1-3E46-48B5-9BDB-769492BA7A53}"/>
              </a:ext>
            </a:extLst>
          </p:cNvPr>
          <p:cNvPicPr>
            <a:picLocks noGrp="1" noChangeAspect="1"/>
          </p:cNvPicPr>
          <p:nvPr>
            <p:ph sz="half" idx="1"/>
          </p:nvPr>
        </p:nvPicPr>
        <p:blipFill rotWithShape="1">
          <a:blip r:embed="rId3"/>
          <a:srcRect t="9274"/>
          <a:stretch/>
        </p:blipFill>
        <p:spPr>
          <a:xfrm>
            <a:off x="20" y="10"/>
            <a:ext cx="12191980" cy="6857990"/>
          </a:xfrm>
          <a:prstGeom prst="rect">
            <a:avLst/>
          </a:prstGeom>
        </p:spPr>
      </p:pic>
      <p:sp>
        <p:nvSpPr>
          <p:cNvPr id="2" name="Title 1">
            <a:extLst>
              <a:ext uri="{FF2B5EF4-FFF2-40B4-BE49-F238E27FC236}">
                <a16:creationId xmlns:a16="http://schemas.microsoft.com/office/drawing/2014/main" id="{144E241E-3110-4B1C-B9B0-F17B90FEEC1D}"/>
              </a:ext>
            </a:extLst>
          </p:cNvPr>
          <p:cNvSpPr>
            <a:spLocks noGrp="1"/>
          </p:cNvSpPr>
          <p:nvPr>
            <p:ph type="title"/>
          </p:nvPr>
        </p:nvSpPr>
        <p:spPr>
          <a:xfrm>
            <a:off x="1184124" y="113873"/>
            <a:ext cx="9437159" cy="1227667"/>
          </a:xfrm>
        </p:spPr>
        <p:txBody>
          <a:bodyPr vert="horz" lIns="91440" tIns="45720" rIns="91440" bIns="45720" rtlCol="0" anchor="ctr">
            <a:normAutofit/>
          </a:bodyPr>
          <a:lstStyle/>
          <a:p>
            <a:r>
              <a:rPr lang="en-US" dirty="0"/>
              <a:t>Typical use cases of Web 3.0</a:t>
            </a:r>
          </a:p>
        </p:txBody>
      </p:sp>
      <p:pic>
        <p:nvPicPr>
          <p:cNvPr id="13" name="Picture 12" descr="abstract image of light dots">
            <a:extLst>
              <a:ext uri="{FF2B5EF4-FFF2-40B4-BE49-F238E27FC236}">
                <a16:creationId xmlns:a16="http://schemas.microsoft.com/office/drawing/2014/main" id="{72DD062C-A720-4BC1-D3D5-0C9AD72FB1C3}"/>
              </a:ext>
            </a:extLst>
          </p:cNvPr>
          <p:cNvPicPr>
            <a:picLocks noChangeAspect="1"/>
          </p:cNvPicPr>
          <p:nvPr/>
        </p:nvPicPr>
        <p:blipFill rotWithShape="1">
          <a:blip r:embed="rId4">
            <a:grayscl/>
            <a:alphaModFix amt="71000"/>
          </a:blip>
          <a:srcRect l="23268" r="4773" b="-1"/>
          <a:stretch/>
        </p:blipFill>
        <p:spPr>
          <a:xfrm>
            <a:off x="8055588" y="-3863"/>
            <a:ext cx="4132754" cy="3445946"/>
          </a:xfrm>
          <a:custGeom>
            <a:avLst/>
            <a:gdLst/>
            <a:ahLst/>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sp>
        <p:nvSpPr>
          <p:cNvPr id="3" name="Rectangle: Rounded Corners 2">
            <a:extLst>
              <a:ext uri="{FF2B5EF4-FFF2-40B4-BE49-F238E27FC236}">
                <a16:creationId xmlns:a16="http://schemas.microsoft.com/office/drawing/2014/main" id="{81A6BF78-FC07-CDCD-02BA-CA23512A81D8}"/>
              </a:ext>
            </a:extLst>
          </p:cNvPr>
          <p:cNvSpPr/>
          <p:nvPr/>
        </p:nvSpPr>
        <p:spPr>
          <a:xfrm>
            <a:off x="1335002" y="1455403"/>
            <a:ext cx="6720585" cy="4271525"/>
          </a:xfrm>
          <a:prstGeom prst="roundRect">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numCol="2" spcCol="457200" rtlCol="0" anchor="ctr"/>
          <a:lstStyle/>
          <a:p>
            <a:pPr marL="285750" indent="-285750">
              <a:buFont typeface="Courier New" panose="02070309020205020404" pitchFamily="49" charset="0"/>
              <a:buChar char="o"/>
            </a:pPr>
            <a:r>
              <a:rPr lang="en-US" sz="1100" b="1" dirty="0"/>
              <a:t>Automated insight</a:t>
            </a:r>
            <a:r>
              <a:rPr lang="en-US" sz="1100" dirty="0"/>
              <a:t>: reading earnings transcripts to assess management sentiment.</a:t>
            </a:r>
          </a:p>
          <a:p>
            <a:pPr marL="285750" indent="-285750">
              <a:buFont typeface="Courier New" panose="02070309020205020404" pitchFamily="49" charset="0"/>
              <a:buChar char="o"/>
            </a:pPr>
            <a:endParaRPr lang="en-US" sz="1100" dirty="0"/>
          </a:p>
          <a:p>
            <a:pPr marL="285750" indent="-285750">
              <a:buFont typeface="Courier New" panose="02070309020205020404" pitchFamily="49" charset="0"/>
              <a:buChar char="o"/>
            </a:pPr>
            <a:r>
              <a:rPr lang="en-US" sz="1100" b="1" dirty="0"/>
              <a:t>Relationship mapping</a:t>
            </a:r>
            <a:r>
              <a:rPr lang="en-US" sz="1100" dirty="0"/>
              <a:t>: identifying non-intuitive relationships between securities and market indicators.</a:t>
            </a:r>
          </a:p>
          <a:p>
            <a:pPr marL="285750" indent="-285750">
              <a:buFont typeface="Courier New" panose="02070309020205020404" pitchFamily="49" charset="0"/>
              <a:buChar char="o"/>
            </a:pPr>
            <a:endParaRPr lang="en-US" sz="1100" dirty="0"/>
          </a:p>
          <a:p>
            <a:pPr marL="285750" indent="-285750">
              <a:buFont typeface="Courier New" panose="02070309020205020404" pitchFamily="49" charset="0"/>
              <a:buChar char="o"/>
            </a:pPr>
            <a:r>
              <a:rPr lang="en-US" sz="1100" b="1" dirty="0"/>
              <a:t>Alternative datasets</a:t>
            </a:r>
            <a:r>
              <a:rPr lang="en-US" sz="1100" dirty="0"/>
              <a:t>: analyzing alternative data such as weather forecasts and container ship movements, monitoring search engines for words on specific topics to structure hedging strategies .</a:t>
            </a:r>
          </a:p>
          <a:p>
            <a:pPr marL="285750" indent="-285750">
              <a:buFont typeface="Courier New" panose="02070309020205020404" pitchFamily="49" charset="0"/>
              <a:buChar char="o"/>
            </a:pPr>
            <a:endParaRPr lang="en-US" sz="1100" dirty="0"/>
          </a:p>
          <a:p>
            <a:pPr marL="285750" indent="-285750">
              <a:buFont typeface="Courier New" panose="02070309020205020404" pitchFamily="49" charset="0"/>
              <a:buChar char="o"/>
            </a:pPr>
            <a:r>
              <a:rPr lang="en-US" sz="1100" b="1" dirty="0"/>
              <a:t>Growth opportunities</a:t>
            </a:r>
            <a:r>
              <a:rPr lang="en-US" sz="1100" dirty="0"/>
              <a:t>: using corporate website traffic  to gauge future growth along with clients' behavioral  </a:t>
            </a:r>
            <a:r>
              <a:rPr lang="lv-LV" sz="1100" dirty="0"/>
              <a:t>ņatterns</a:t>
            </a:r>
            <a:endParaRPr lang="en-US" sz="1100" dirty="0"/>
          </a:p>
          <a:p>
            <a:pPr marL="285750" indent="-285750">
              <a:buFont typeface="Courier New" panose="02070309020205020404" pitchFamily="49" charset="0"/>
              <a:buChar char="o"/>
            </a:pPr>
            <a:endParaRPr lang="en-US" sz="1100" dirty="0"/>
          </a:p>
          <a:p>
            <a:pPr marL="285750" indent="-285750">
              <a:buFont typeface="Courier New" panose="02070309020205020404" pitchFamily="49" charset="0"/>
              <a:buChar char="o"/>
            </a:pPr>
            <a:r>
              <a:rPr lang="en-US" sz="1100" b="1" dirty="0"/>
              <a:t>Client outreach</a:t>
            </a:r>
            <a:r>
              <a:rPr lang="en-US" sz="1100" dirty="0"/>
              <a:t>: smart client outreach and demand generation via analytics, using alternative data sources such as social media data</a:t>
            </a:r>
          </a:p>
          <a:p>
            <a:pPr marL="171450" indent="-171450">
              <a:buFont typeface="Arial" panose="020B0604020202020204" pitchFamily="34" charset="0"/>
              <a:buChar char="•"/>
            </a:pPr>
            <a:r>
              <a:rPr lang="en-US" sz="1100" b="1" dirty="0"/>
              <a:t>Operations intelligence: </a:t>
            </a:r>
            <a:r>
              <a:rPr lang="en-US" sz="1100" dirty="0"/>
              <a:t>Using machine learning to automate functions </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b="1" dirty="0"/>
              <a:t>Powering risk performance</a:t>
            </a:r>
            <a:r>
              <a:rPr lang="en-US" sz="1100" dirty="0"/>
              <a:t>: Al-based algorithms and machine learning to monitor for suspicious transactions, response protocols</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b="1" dirty="0"/>
              <a:t>Reporting and servicing</a:t>
            </a:r>
            <a:r>
              <a:rPr lang="en-US" sz="1100" dirty="0"/>
              <a:t>: Generating reporting for clients, portfolio and risk commentary. and marketing material using natural language processing.</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b="1" dirty="0"/>
              <a:t>On-demand reporting</a:t>
            </a:r>
            <a:r>
              <a:rPr lang="en-US" sz="1100" dirty="0"/>
              <a:t>: Chatbots and machine learning used to respond to employee or investor queries, generating management reporting on-demand</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b="1" dirty="0"/>
              <a:t>Employee insights</a:t>
            </a:r>
            <a:r>
              <a:rPr lang="en-US" sz="1100" dirty="0"/>
              <a:t>: Monitor employee conduct, risk and employee morale</a:t>
            </a:r>
          </a:p>
        </p:txBody>
      </p:sp>
      <p:pic>
        <p:nvPicPr>
          <p:cNvPr id="6" name="Picture 5"/>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a:off x="10331493" y="5934028"/>
            <a:ext cx="1746340" cy="923972"/>
          </a:xfrm>
          <a:prstGeom prst="rect">
            <a:avLst/>
          </a:prstGeom>
        </p:spPr>
      </p:pic>
    </p:spTree>
    <p:extLst>
      <p:ext uri="{BB962C8B-B14F-4D97-AF65-F5344CB8AC3E}">
        <p14:creationId xmlns:p14="http://schemas.microsoft.com/office/powerpoint/2010/main" val="3862278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ight sky with mountains on the horizon">
            <a:extLst>
              <a:ext uri="{FF2B5EF4-FFF2-40B4-BE49-F238E27FC236}">
                <a16:creationId xmlns:a16="http://schemas.microsoft.com/office/drawing/2014/main" id="{2739CFE1-3E46-48B5-9BDB-769492BA7A53}"/>
              </a:ext>
            </a:extLst>
          </p:cNvPr>
          <p:cNvPicPr>
            <a:picLocks noGrp="1" noChangeAspect="1"/>
          </p:cNvPicPr>
          <p:nvPr>
            <p:ph sz="half" idx="1"/>
          </p:nvPr>
        </p:nvPicPr>
        <p:blipFill rotWithShape="1">
          <a:blip r:embed="rId3"/>
          <a:srcRect t="9274"/>
          <a:stretch/>
        </p:blipFill>
        <p:spPr>
          <a:xfrm>
            <a:off x="20" y="10"/>
            <a:ext cx="12191980" cy="6857990"/>
          </a:xfrm>
          <a:prstGeom prst="rect">
            <a:avLst/>
          </a:prstGeom>
        </p:spPr>
      </p:pic>
      <p:sp>
        <p:nvSpPr>
          <p:cNvPr id="2" name="Title 1">
            <a:extLst>
              <a:ext uri="{FF2B5EF4-FFF2-40B4-BE49-F238E27FC236}">
                <a16:creationId xmlns:a16="http://schemas.microsoft.com/office/drawing/2014/main" id="{144E241E-3110-4B1C-B9B0-F17B90FEEC1D}"/>
              </a:ext>
            </a:extLst>
          </p:cNvPr>
          <p:cNvSpPr>
            <a:spLocks noGrp="1"/>
          </p:cNvSpPr>
          <p:nvPr>
            <p:ph type="title"/>
          </p:nvPr>
        </p:nvSpPr>
        <p:spPr>
          <a:xfrm>
            <a:off x="1184125" y="113873"/>
            <a:ext cx="6871464" cy="1227667"/>
          </a:xfrm>
        </p:spPr>
        <p:txBody>
          <a:bodyPr vert="horz" lIns="91440" tIns="45720" rIns="91440" bIns="45720" rtlCol="0" anchor="ctr">
            <a:normAutofit/>
          </a:bodyPr>
          <a:lstStyle/>
          <a:p>
            <a:r>
              <a:rPr lang="en-US" cap="none" dirty="0"/>
              <a:t>Typical insurance structure using DAO as a case study</a:t>
            </a:r>
          </a:p>
        </p:txBody>
      </p:sp>
      <p:pic>
        <p:nvPicPr>
          <p:cNvPr id="13" name="Picture 12" descr="abstract image of light dots">
            <a:extLst>
              <a:ext uri="{FF2B5EF4-FFF2-40B4-BE49-F238E27FC236}">
                <a16:creationId xmlns:a16="http://schemas.microsoft.com/office/drawing/2014/main" id="{72DD062C-A720-4BC1-D3D5-0C9AD72FB1C3}"/>
              </a:ext>
            </a:extLst>
          </p:cNvPr>
          <p:cNvPicPr>
            <a:picLocks noChangeAspect="1"/>
          </p:cNvPicPr>
          <p:nvPr/>
        </p:nvPicPr>
        <p:blipFill rotWithShape="1">
          <a:blip r:embed="rId4">
            <a:grayscl/>
            <a:alphaModFix amt="71000"/>
          </a:blip>
          <a:srcRect l="23268" r="4773" b="-1"/>
          <a:stretch/>
        </p:blipFill>
        <p:spPr>
          <a:xfrm>
            <a:off x="8055588" y="-3863"/>
            <a:ext cx="4132754" cy="3445946"/>
          </a:xfrm>
          <a:custGeom>
            <a:avLst/>
            <a:gdLst/>
            <a:ahLst/>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pic>
        <p:nvPicPr>
          <p:cNvPr id="5" name="Picture 4">
            <a:extLst>
              <a:ext uri="{FF2B5EF4-FFF2-40B4-BE49-F238E27FC236}">
                <a16:creationId xmlns:a16="http://schemas.microsoft.com/office/drawing/2014/main" id="{FD2218C0-8B54-1013-A755-C77794865893}"/>
              </a:ext>
            </a:extLst>
          </p:cNvPr>
          <p:cNvPicPr>
            <a:picLocks noChangeAspect="1"/>
          </p:cNvPicPr>
          <p:nvPr/>
        </p:nvPicPr>
        <p:blipFill>
          <a:blip r:embed="rId5"/>
          <a:stretch>
            <a:fillRect/>
          </a:stretch>
        </p:blipFill>
        <p:spPr>
          <a:xfrm>
            <a:off x="1184125" y="1578995"/>
            <a:ext cx="7018761" cy="3953902"/>
          </a:xfrm>
          <a:prstGeom prst="rect">
            <a:avLst/>
          </a:prstGeom>
        </p:spPr>
      </p:pic>
      <p:pic>
        <p:nvPicPr>
          <p:cNvPr id="6" name="Picture 5"/>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a:off x="10335984" y="5934028"/>
            <a:ext cx="1746340" cy="923972"/>
          </a:xfrm>
          <a:prstGeom prst="rect">
            <a:avLst/>
          </a:prstGeom>
        </p:spPr>
      </p:pic>
    </p:spTree>
    <p:extLst>
      <p:ext uri="{BB962C8B-B14F-4D97-AF65-F5344CB8AC3E}">
        <p14:creationId xmlns:p14="http://schemas.microsoft.com/office/powerpoint/2010/main" val="29707182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ight sky with mountains far away on the horizon">
            <a:extLst>
              <a:ext uri="{FF2B5EF4-FFF2-40B4-BE49-F238E27FC236}">
                <a16:creationId xmlns:a16="http://schemas.microsoft.com/office/drawing/2014/main" id="{7C454B0C-0819-4D56-9275-BCE254DA659D}"/>
              </a:ext>
            </a:extLst>
          </p:cNvPr>
          <p:cNvPicPr>
            <a:picLocks noChangeAspect="1"/>
          </p:cNvPicPr>
          <p:nvPr/>
        </p:nvPicPr>
        <p:blipFill rotWithShape="1">
          <a:blip r:embed="rId3">
            <a:extLst>
              <a:ext uri="{28A0092B-C50C-407E-A947-70E740481C1C}">
                <a14:useLocalDpi xmlns:a14="http://schemas.microsoft.com/office/drawing/2010/main"/>
              </a:ext>
            </a:extLst>
          </a:blip>
          <a:srcRect l="9091" t="9091"/>
          <a:stretch/>
        </p:blipFill>
        <p:spPr>
          <a:xfrm>
            <a:off x="20" y="10"/>
            <a:ext cx="12191980" cy="6857990"/>
          </a:xfrm>
          <a:prstGeom prst="rect">
            <a:avLst/>
          </a:prstGeom>
        </p:spPr>
      </p:pic>
      <p:sp>
        <p:nvSpPr>
          <p:cNvPr id="2" name="Title 1">
            <a:extLst>
              <a:ext uri="{FF2B5EF4-FFF2-40B4-BE49-F238E27FC236}">
                <a16:creationId xmlns:a16="http://schemas.microsoft.com/office/drawing/2014/main" id="{340C7600-5BA8-4A54-887F-74AF87750A31}"/>
              </a:ext>
            </a:extLst>
          </p:cNvPr>
          <p:cNvSpPr>
            <a:spLocks noGrp="1"/>
          </p:cNvSpPr>
          <p:nvPr>
            <p:ph type="ctrTitle"/>
          </p:nvPr>
        </p:nvSpPr>
        <p:spPr>
          <a:xfrm>
            <a:off x="5154610" y="2460294"/>
            <a:ext cx="6836971" cy="2391103"/>
          </a:xfrm>
        </p:spPr>
        <p:txBody>
          <a:bodyPr>
            <a:normAutofit/>
          </a:bodyPr>
          <a:lstStyle/>
          <a:p>
            <a:r>
              <a:rPr lang="en-US" b="1" dirty="0"/>
              <a:t>THANK YOU</a:t>
            </a:r>
          </a:p>
        </p:txBody>
      </p:sp>
      <p:pic>
        <p:nvPicPr>
          <p:cNvPr id="4" name="Picture 3"/>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21302" y="174524"/>
            <a:ext cx="1746340" cy="923972"/>
          </a:xfrm>
          <a:prstGeom prst="rect">
            <a:avLst/>
          </a:prstGeom>
        </p:spPr>
      </p:pic>
    </p:spTree>
    <p:extLst>
      <p:ext uri="{BB962C8B-B14F-4D97-AF65-F5344CB8AC3E}">
        <p14:creationId xmlns:p14="http://schemas.microsoft.com/office/powerpoint/2010/main" val="67044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6A9299-1D12-47E2-9DD4-03342553C4A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4" name="Content Placeholder 3" descr="night sky with mountains on the horizon">
            <a:extLst>
              <a:ext uri="{FF2B5EF4-FFF2-40B4-BE49-F238E27FC236}">
                <a16:creationId xmlns:a16="http://schemas.microsoft.com/office/drawing/2014/main" id="{2739CFE1-3E46-48B5-9BDB-769492BA7A53}"/>
              </a:ext>
            </a:extLst>
          </p:cNvPr>
          <p:cNvPicPr>
            <a:picLocks noGrp="1" noChangeAspect="1"/>
          </p:cNvPicPr>
          <p:nvPr>
            <p:ph sz="half" idx="1"/>
          </p:nvPr>
        </p:nvPicPr>
        <p:blipFill rotWithShape="1">
          <a:blip r:embed="rId5"/>
          <a:srcRect t="9274"/>
          <a:stretch/>
        </p:blipFill>
        <p:spPr>
          <a:xfrm>
            <a:off x="20" y="10"/>
            <a:ext cx="12191980" cy="6857990"/>
          </a:xfrm>
          <a:prstGeom prst="rect">
            <a:avLst/>
          </a:prstGeom>
        </p:spPr>
      </p:pic>
      <p:pic>
        <p:nvPicPr>
          <p:cNvPr id="15" name="Picture 11">
            <a:extLst>
              <a:ext uri="{FF2B5EF4-FFF2-40B4-BE49-F238E27FC236}">
                <a16:creationId xmlns:a16="http://schemas.microsoft.com/office/drawing/2014/main" id="{0C8B7D16-051E-4562-B872-ABF369C457C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Freeform 5">
            <a:extLst>
              <a:ext uri="{FF2B5EF4-FFF2-40B4-BE49-F238E27FC236}">
                <a16:creationId xmlns:a16="http://schemas.microsoft.com/office/drawing/2014/main" id="{ED10CF64-F588-4794-80E9-12CBA17849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16466" y="-18309"/>
            <a:ext cx="11159068" cy="6894618"/>
          </a:xfrm>
          <a:custGeom>
            <a:avLst/>
            <a:gdLst>
              <a:gd name="T0" fmla="*/ 2331 w 2331"/>
              <a:gd name="T1" fmla="*/ 721 h 1440"/>
              <a:gd name="T2" fmla="*/ 2082 w 2331"/>
              <a:gd name="T3" fmla="*/ 0 h 1440"/>
              <a:gd name="T4" fmla="*/ 249 w 2331"/>
              <a:gd name="T5" fmla="*/ 0 h 1440"/>
              <a:gd name="T6" fmla="*/ 0 w 2331"/>
              <a:gd name="T7" fmla="*/ 721 h 1440"/>
              <a:gd name="T8" fmla="*/ 248 w 2331"/>
              <a:gd name="T9" fmla="*/ 1440 h 1440"/>
              <a:gd name="T10" fmla="*/ 2083 w 2331"/>
              <a:gd name="T11" fmla="*/ 1440 h 1440"/>
              <a:gd name="T12" fmla="*/ 2331 w 2331"/>
              <a:gd name="T13" fmla="*/ 721 h 1440"/>
            </a:gdLst>
            <a:ahLst/>
            <a:cxnLst>
              <a:cxn ang="0">
                <a:pos x="T0" y="T1"/>
              </a:cxn>
              <a:cxn ang="0">
                <a:pos x="T2" y="T3"/>
              </a:cxn>
              <a:cxn ang="0">
                <a:pos x="T4" y="T5"/>
              </a:cxn>
              <a:cxn ang="0">
                <a:pos x="T6" y="T7"/>
              </a:cxn>
              <a:cxn ang="0">
                <a:pos x="T8" y="T9"/>
              </a:cxn>
              <a:cxn ang="0">
                <a:pos x="T10" y="T11"/>
              </a:cxn>
              <a:cxn ang="0">
                <a:pos x="T12" y="T13"/>
              </a:cxn>
            </a:cxnLst>
            <a:rect l="0" t="0" r="r" b="b"/>
            <a:pathLst>
              <a:path w="2331" h="1440">
                <a:moveTo>
                  <a:pt x="2331" y="721"/>
                </a:moveTo>
                <a:cubicBezTo>
                  <a:pt x="2331" y="449"/>
                  <a:pt x="2238" y="198"/>
                  <a:pt x="2082" y="0"/>
                </a:cubicBezTo>
                <a:cubicBezTo>
                  <a:pt x="249" y="0"/>
                  <a:pt x="249" y="0"/>
                  <a:pt x="249" y="0"/>
                </a:cubicBezTo>
                <a:cubicBezTo>
                  <a:pt x="93" y="198"/>
                  <a:pt x="0" y="449"/>
                  <a:pt x="0" y="721"/>
                </a:cubicBezTo>
                <a:cubicBezTo>
                  <a:pt x="0" y="992"/>
                  <a:pt x="92" y="1242"/>
                  <a:pt x="248" y="1440"/>
                </a:cubicBezTo>
                <a:cubicBezTo>
                  <a:pt x="2083" y="1440"/>
                  <a:pt x="2083" y="1440"/>
                  <a:pt x="2083" y="1440"/>
                </a:cubicBezTo>
                <a:cubicBezTo>
                  <a:pt x="2239" y="1242"/>
                  <a:pt x="2331" y="992"/>
                  <a:pt x="2331" y="721"/>
                </a:cubicBezTo>
                <a:close/>
              </a:path>
            </a:pathLst>
          </a:custGeom>
          <a:solidFill>
            <a:schemeClr val="bg1">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2" name="Title 1">
            <a:extLst>
              <a:ext uri="{FF2B5EF4-FFF2-40B4-BE49-F238E27FC236}">
                <a16:creationId xmlns:a16="http://schemas.microsoft.com/office/drawing/2014/main" id="{144E241E-3110-4B1C-B9B0-F17B90FEEC1D}"/>
              </a:ext>
            </a:extLst>
          </p:cNvPr>
          <p:cNvSpPr>
            <a:spLocks noGrp="1"/>
          </p:cNvSpPr>
          <p:nvPr>
            <p:ph type="title"/>
          </p:nvPr>
        </p:nvSpPr>
        <p:spPr>
          <a:xfrm>
            <a:off x="1380067" y="838200"/>
            <a:ext cx="9437159" cy="1227667"/>
          </a:xfrm>
        </p:spPr>
        <p:txBody>
          <a:bodyPr vert="horz" lIns="91440" tIns="45720" rIns="91440" bIns="45720" rtlCol="0" anchor="ctr">
            <a:normAutofit/>
          </a:bodyPr>
          <a:lstStyle/>
          <a:p>
            <a:r>
              <a:rPr lang="en-US" sz="3600" b="1" dirty="0"/>
              <a:t>Evolution of the web</a:t>
            </a:r>
            <a:endParaRPr lang="en-US" dirty="0"/>
          </a:p>
        </p:txBody>
      </p:sp>
      <p:graphicFrame>
        <p:nvGraphicFramePr>
          <p:cNvPr id="11" name="Diagram 10">
            <a:extLst>
              <a:ext uri="{FF2B5EF4-FFF2-40B4-BE49-F238E27FC236}">
                <a16:creationId xmlns:a16="http://schemas.microsoft.com/office/drawing/2014/main" id="{0496E1E4-B604-AD1F-546F-349E0BF8E839}"/>
              </a:ext>
            </a:extLst>
          </p:cNvPr>
          <p:cNvGraphicFramePr/>
          <p:nvPr>
            <p:extLst>
              <p:ext uri="{D42A27DB-BD31-4B8C-83A1-F6EECF244321}">
                <p14:modId xmlns:p14="http://schemas.microsoft.com/office/powerpoint/2010/main" val="773215792"/>
              </p:ext>
            </p:extLst>
          </p:nvPr>
        </p:nvGraphicFramePr>
        <p:xfrm>
          <a:off x="-1126474" y="-12452"/>
          <a:ext cx="10243581" cy="661924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2" name="Picture 11" descr="satellite against the night sky">
            <a:extLst>
              <a:ext uri="{FF2B5EF4-FFF2-40B4-BE49-F238E27FC236}">
                <a16:creationId xmlns:a16="http://schemas.microsoft.com/office/drawing/2014/main" id="{38C10484-5D64-EC0E-6BC9-46230EA9D89E}"/>
              </a:ext>
            </a:extLst>
          </p:cNvPr>
          <p:cNvPicPr>
            <a:picLocks noChangeAspect="1"/>
          </p:cNvPicPr>
          <p:nvPr/>
        </p:nvPicPr>
        <p:blipFill rotWithShape="1">
          <a:blip r:embed="rId5"/>
          <a:srcRect l="8611" r="16027" b="1"/>
          <a:stretch/>
        </p:blipFill>
        <p:spPr>
          <a:xfrm>
            <a:off x="8888133" y="4144246"/>
            <a:ext cx="3302966" cy="2717299"/>
          </a:xfrm>
          <a:custGeom>
            <a:avLst/>
            <a:gdLst/>
            <a:ahLst/>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pic>
        <p:nvPicPr>
          <p:cNvPr id="13" name="Picture 12" descr="abstract image of light dots">
            <a:extLst>
              <a:ext uri="{FF2B5EF4-FFF2-40B4-BE49-F238E27FC236}">
                <a16:creationId xmlns:a16="http://schemas.microsoft.com/office/drawing/2014/main" id="{72DD062C-A720-4BC1-D3D5-0C9AD72FB1C3}"/>
              </a:ext>
            </a:extLst>
          </p:cNvPr>
          <p:cNvPicPr>
            <a:picLocks noChangeAspect="1"/>
          </p:cNvPicPr>
          <p:nvPr/>
        </p:nvPicPr>
        <p:blipFill rotWithShape="1">
          <a:blip r:embed="rId11">
            <a:grayscl/>
            <a:alphaModFix amt="71000"/>
          </a:blip>
          <a:srcRect l="23268" r="4773" b="-1"/>
          <a:stretch/>
        </p:blipFill>
        <p:spPr>
          <a:xfrm>
            <a:off x="8055588" y="-3863"/>
            <a:ext cx="4132754" cy="3445946"/>
          </a:xfrm>
          <a:custGeom>
            <a:avLst/>
            <a:gdLst/>
            <a:ahLst/>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pic>
        <p:nvPicPr>
          <p:cNvPr id="16" name="Picture 15"/>
          <p:cNvPicPr>
            <a:picLocks noChangeAspect="1"/>
          </p:cNvPicPr>
          <p:nvPr/>
        </p:nvPicPr>
        <p:blipFill>
          <a:blip r:embed="rId12">
            <a:biLevel thresh="25000"/>
            <a:extLst>
              <a:ext uri="{28A0092B-C50C-407E-A947-70E740481C1C}">
                <a14:useLocalDpi xmlns:a14="http://schemas.microsoft.com/office/drawing/2010/main" val="0"/>
              </a:ext>
            </a:extLst>
          </a:blip>
          <a:stretch>
            <a:fillRect/>
          </a:stretch>
        </p:blipFill>
        <p:spPr>
          <a:xfrm>
            <a:off x="21302" y="24339"/>
            <a:ext cx="1746340" cy="923972"/>
          </a:xfrm>
          <a:prstGeom prst="rect">
            <a:avLst/>
          </a:prstGeom>
        </p:spPr>
      </p:pic>
    </p:spTree>
    <p:extLst>
      <p:ext uri="{BB962C8B-B14F-4D97-AF65-F5344CB8AC3E}">
        <p14:creationId xmlns:p14="http://schemas.microsoft.com/office/powerpoint/2010/main" val="1974828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ight sky with mountains on the horizon">
            <a:extLst>
              <a:ext uri="{FF2B5EF4-FFF2-40B4-BE49-F238E27FC236}">
                <a16:creationId xmlns:a16="http://schemas.microsoft.com/office/drawing/2014/main" id="{2739CFE1-3E46-48B5-9BDB-769492BA7A53}"/>
              </a:ext>
            </a:extLst>
          </p:cNvPr>
          <p:cNvPicPr>
            <a:picLocks noGrp="1" noChangeAspect="1"/>
          </p:cNvPicPr>
          <p:nvPr>
            <p:ph sz="half" idx="1"/>
          </p:nvPr>
        </p:nvPicPr>
        <p:blipFill rotWithShape="1">
          <a:blip r:embed="rId3"/>
          <a:srcRect t="9274"/>
          <a:stretch/>
        </p:blipFill>
        <p:spPr>
          <a:xfrm>
            <a:off x="20" y="10"/>
            <a:ext cx="12191980" cy="6857990"/>
          </a:xfrm>
          <a:prstGeom prst="rect">
            <a:avLst/>
          </a:prstGeom>
        </p:spPr>
      </p:pic>
      <p:sp>
        <p:nvSpPr>
          <p:cNvPr id="2" name="Title 1">
            <a:extLst>
              <a:ext uri="{FF2B5EF4-FFF2-40B4-BE49-F238E27FC236}">
                <a16:creationId xmlns:a16="http://schemas.microsoft.com/office/drawing/2014/main" id="{144E241E-3110-4B1C-B9B0-F17B90FEEC1D}"/>
              </a:ext>
            </a:extLst>
          </p:cNvPr>
          <p:cNvSpPr>
            <a:spLocks noGrp="1"/>
          </p:cNvSpPr>
          <p:nvPr>
            <p:ph type="title"/>
          </p:nvPr>
        </p:nvSpPr>
        <p:spPr>
          <a:xfrm>
            <a:off x="1380067" y="838200"/>
            <a:ext cx="9437159" cy="1227667"/>
          </a:xfrm>
        </p:spPr>
        <p:txBody>
          <a:bodyPr vert="horz" lIns="91440" tIns="45720" rIns="91440" bIns="45720" rtlCol="0" anchor="ctr">
            <a:normAutofit/>
          </a:bodyPr>
          <a:lstStyle/>
          <a:p>
            <a:r>
              <a:rPr lang="en-US" dirty="0"/>
              <a:t>Design framework of web 1.0</a:t>
            </a:r>
          </a:p>
        </p:txBody>
      </p:sp>
      <p:graphicFrame>
        <p:nvGraphicFramePr>
          <p:cNvPr id="5" name="Content Placeholder 4" descr="SmartArt graphic">
            <a:extLst>
              <a:ext uri="{FF2B5EF4-FFF2-40B4-BE49-F238E27FC236}">
                <a16:creationId xmlns:a16="http://schemas.microsoft.com/office/drawing/2014/main" id="{21A182E9-AC38-4344-9247-5AB4B8F03A26}"/>
              </a:ext>
            </a:extLst>
          </p:cNvPr>
          <p:cNvGraphicFramePr>
            <a:graphicFrameLocks noGrp="1"/>
          </p:cNvGraphicFramePr>
          <p:nvPr>
            <p:ph sz="half" idx="2"/>
          </p:nvPr>
        </p:nvGraphicFramePr>
        <p:xfrm>
          <a:off x="-430978" y="1917576"/>
          <a:ext cx="9548345" cy="39712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Rounded Corners 5">
            <a:extLst>
              <a:ext uri="{FF2B5EF4-FFF2-40B4-BE49-F238E27FC236}">
                <a16:creationId xmlns:a16="http://schemas.microsoft.com/office/drawing/2014/main" id="{FE3FB416-E25F-D4B3-AEBC-1A178107F3F2}"/>
              </a:ext>
            </a:extLst>
          </p:cNvPr>
          <p:cNvSpPr/>
          <p:nvPr/>
        </p:nvSpPr>
        <p:spPr>
          <a:xfrm>
            <a:off x="7986409" y="437744"/>
            <a:ext cx="3814414" cy="5894961"/>
          </a:xfrm>
          <a:prstGeom prst="roundRect">
            <a:avLst/>
          </a:prstGeom>
          <a:solidFill>
            <a:srgbClr val="0D2735">
              <a:alpha val="65000"/>
            </a:srgbClr>
          </a:solidFill>
          <a:ln>
            <a:solidFill>
              <a:srgbClr val="67ADC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lstStyle/>
          <a:p>
            <a:pPr marL="285750" indent="-285750">
              <a:lnSpc>
                <a:spcPct val="150000"/>
              </a:lnSpc>
              <a:buFont typeface="Arial" panose="020B0604020202020204" pitchFamily="34" charset="0"/>
              <a:buChar char="•"/>
            </a:pPr>
            <a:r>
              <a:rPr lang="en-US" sz="1200" dirty="0"/>
              <a:t>The era of Web 1.0 was roughly from 1991 to 2004.</a:t>
            </a:r>
          </a:p>
          <a:p>
            <a:pPr marL="285750" indent="-285750">
              <a:lnSpc>
                <a:spcPct val="150000"/>
              </a:lnSpc>
              <a:buFont typeface="Arial" panose="020B0604020202020204" pitchFamily="34" charset="0"/>
              <a:buChar char="•"/>
            </a:pPr>
            <a:endParaRPr lang="en-US" sz="1200" dirty="0"/>
          </a:p>
          <a:p>
            <a:pPr marL="285750" indent="-285750">
              <a:lnSpc>
                <a:spcPct val="150000"/>
              </a:lnSpc>
              <a:buFont typeface="Arial" panose="020B0604020202020204" pitchFamily="34" charset="0"/>
              <a:buChar char="•"/>
            </a:pPr>
            <a:r>
              <a:rPr lang="en-US" sz="1200" dirty="0"/>
              <a:t>Web 1.0 is a content delivery network (CDN) that enables the showcase of the piece of information on the websites</a:t>
            </a:r>
          </a:p>
          <a:p>
            <a:pPr marL="285750" indent="-285750">
              <a:lnSpc>
                <a:spcPct val="150000"/>
              </a:lnSpc>
              <a:buFont typeface="Arial" panose="020B0604020202020204" pitchFamily="34" charset="0"/>
              <a:buChar char="•"/>
            </a:pPr>
            <a:endParaRPr lang="en-US" sz="1200" dirty="0"/>
          </a:p>
          <a:p>
            <a:pPr marL="285750" indent="-285750">
              <a:lnSpc>
                <a:spcPct val="150000"/>
              </a:lnSpc>
              <a:buFont typeface="Arial" panose="020B0604020202020204" pitchFamily="34" charset="0"/>
              <a:buChar char="•"/>
            </a:pPr>
            <a:r>
              <a:rPr lang="en-US" sz="1200" dirty="0"/>
              <a:t>It can be used as a personal website</a:t>
            </a:r>
          </a:p>
          <a:p>
            <a:pPr marL="285750" indent="-285750">
              <a:lnSpc>
                <a:spcPct val="150000"/>
              </a:lnSpc>
              <a:buFont typeface="Arial" panose="020B0604020202020204" pitchFamily="34" charset="0"/>
              <a:buChar char="•"/>
            </a:pPr>
            <a:endParaRPr lang="en-US" sz="1200" dirty="0"/>
          </a:p>
          <a:p>
            <a:pPr marL="285750" indent="-285750">
              <a:lnSpc>
                <a:spcPct val="150000"/>
              </a:lnSpc>
              <a:buFont typeface="Arial" panose="020B0604020202020204" pitchFamily="34" charset="0"/>
              <a:buChar char="•"/>
            </a:pPr>
            <a:r>
              <a:rPr lang="en-US" sz="1200" dirty="0"/>
              <a:t> It has directories that enable users to retrieve a particular piece of information.</a:t>
            </a:r>
          </a:p>
        </p:txBody>
      </p:sp>
      <p:pic>
        <p:nvPicPr>
          <p:cNvPr id="7" name="Picture 6"/>
          <p:cNvPicPr>
            <a:picLocks noChangeAspect="1"/>
          </p:cNvPicPr>
          <p:nvPr/>
        </p:nvPicPr>
        <p:blipFill>
          <a:blip r:embed="rId9">
            <a:biLevel thresh="25000"/>
            <a:extLst>
              <a:ext uri="{28A0092B-C50C-407E-A947-70E740481C1C}">
                <a14:useLocalDpi xmlns:a14="http://schemas.microsoft.com/office/drawing/2010/main" val="0"/>
              </a:ext>
            </a:extLst>
          </a:blip>
          <a:stretch>
            <a:fillRect/>
          </a:stretch>
        </p:blipFill>
        <p:spPr>
          <a:xfrm>
            <a:off x="21302" y="24339"/>
            <a:ext cx="1746340" cy="923972"/>
          </a:xfrm>
          <a:prstGeom prst="rect">
            <a:avLst/>
          </a:prstGeom>
        </p:spPr>
      </p:pic>
    </p:spTree>
    <p:extLst>
      <p:ext uri="{BB962C8B-B14F-4D97-AF65-F5344CB8AC3E}">
        <p14:creationId xmlns:p14="http://schemas.microsoft.com/office/powerpoint/2010/main" val="2646091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ight sky with mountains on the horizon">
            <a:extLst>
              <a:ext uri="{FF2B5EF4-FFF2-40B4-BE49-F238E27FC236}">
                <a16:creationId xmlns:a16="http://schemas.microsoft.com/office/drawing/2014/main" id="{2739CFE1-3E46-48B5-9BDB-769492BA7A53}"/>
              </a:ext>
            </a:extLst>
          </p:cNvPr>
          <p:cNvPicPr>
            <a:picLocks noGrp="1" noChangeAspect="1"/>
          </p:cNvPicPr>
          <p:nvPr>
            <p:ph sz="half" idx="1"/>
          </p:nvPr>
        </p:nvPicPr>
        <p:blipFill rotWithShape="1">
          <a:blip r:embed="rId3"/>
          <a:srcRect t="9274"/>
          <a:stretch/>
        </p:blipFill>
        <p:spPr>
          <a:xfrm>
            <a:off x="20" y="10"/>
            <a:ext cx="12191980" cy="6857990"/>
          </a:xfrm>
          <a:prstGeom prst="rect">
            <a:avLst/>
          </a:prstGeom>
        </p:spPr>
      </p:pic>
      <p:sp>
        <p:nvSpPr>
          <p:cNvPr id="2" name="Title 1">
            <a:extLst>
              <a:ext uri="{FF2B5EF4-FFF2-40B4-BE49-F238E27FC236}">
                <a16:creationId xmlns:a16="http://schemas.microsoft.com/office/drawing/2014/main" id="{144E241E-3110-4B1C-B9B0-F17B90FEEC1D}"/>
              </a:ext>
            </a:extLst>
          </p:cNvPr>
          <p:cNvSpPr>
            <a:spLocks noGrp="1"/>
          </p:cNvSpPr>
          <p:nvPr>
            <p:ph type="title"/>
          </p:nvPr>
        </p:nvSpPr>
        <p:spPr>
          <a:xfrm>
            <a:off x="1380067" y="838200"/>
            <a:ext cx="9437159" cy="1227667"/>
          </a:xfrm>
        </p:spPr>
        <p:txBody>
          <a:bodyPr vert="horz" lIns="91440" tIns="45720" rIns="91440" bIns="45720" rtlCol="0" anchor="ctr">
            <a:normAutofit/>
          </a:bodyPr>
          <a:lstStyle/>
          <a:p>
            <a:r>
              <a:rPr lang="en-US" dirty="0"/>
              <a:t>Design ESSENTIALS of web 2.0</a:t>
            </a:r>
          </a:p>
        </p:txBody>
      </p:sp>
      <p:graphicFrame>
        <p:nvGraphicFramePr>
          <p:cNvPr id="5" name="Content Placeholder 4" descr="SmartArt graphic">
            <a:extLst>
              <a:ext uri="{FF2B5EF4-FFF2-40B4-BE49-F238E27FC236}">
                <a16:creationId xmlns:a16="http://schemas.microsoft.com/office/drawing/2014/main" id="{21A182E9-AC38-4344-9247-5AB4B8F03A26}"/>
              </a:ext>
            </a:extLst>
          </p:cNvPr>
          <p:cNvGraphicFramePr>
            <a:graphicFrameLocks noGrp="1"/>
          </p:cNvGraphicFramePr>
          <p:nvPr>
            <p:ph sz="half" idx="2"/>
            <p:extLst>
              <p:ext uri="{D42A27DB-BD31-4B8C-83A1-F6EECF244321}">
                <p14:modId xmlns:p14="http://schemas.microsoft.com/office/powerpoint/2010/main" val="1702300744"/>
              </p:ext>
            </p:extLst>
          </p:nvPr>
        </p:nvGraphicFramePr>
        <p:xfrm>
          <a:off x="-430978" y="1917576"/>
          <a:ext cx="9548345" cy="39712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Rounded Corners 5">
            <a:extLst>
              <a:ext uri="{FF2B5EF4-FFF2-40B4-BE49-F238E27FC236}">
                <a16:creationId xmlns:a16="http://schemas.microsoft.com/office/drawing/2014/main" id="{FE3FB416-E25F-D4B3-AEBC-1A178107F3F2}"/>
              </a:ext>
            </a:extLst>
          </p:cNvPr>
          <p:cNvSpPr/>
          <p:nvPr/>
        </p:nvSpPr>
        <p:spPr>
          <a:xfrm>
            <a:off x="7908587" y="437745"/>
            <a:ext cx="3892236" cy="5817140"/>
          </a:xfrm>
          <a:prstGeom prst="roundRect">
            <a:avLst/>
          </a:prstGeom>
          <a:solidFill>
            <a:srgbClr val="0D2735">
              <a:alpha val="65000"/>
            </a:srgbClr>
          </a:solidFill>
          <a:ln>
            <a:solidFill>
              <a:srgbClr val="67ADC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lstStyle/>
          <a:p>
            <a:pPr marL="285750" indent="-285750">
              <a:lnSpc>
                <a:spcPct val="150000"/>
              </a:lnSpc>
              <a:buFont typeface="Arial" panose="020B0604020202020204" pitchFamily="34" charset="0"/>
              <a:buChar char="•"/>
            </a:pPr>
            <a:r>
              <a:rPr lang="en-US" sz="1600" dirty="0"/>
              <a:t>The era of Web 2.0 commenced in 2004.</a:t>
            </a:r>
          </a:p>
          <a:p>
            <a:pPr marL="285750" indent="-285750">
              <a:lnSpc>
                <a:spcPct val="150000"/>
              </a:lnSpc>
              <a:buFont typeface="Arial" panose="020B0604020202020204" pitchFamily="34" charset="0"/>
              <a:buChar char="•"/>
            </a:pPr>
            <a:endParaRPr lang="en-US" sz="1600" dirty="0"/>
          </a:p>
          <a:p>
            <a:pPr marL="285750" indent="-285750">
              <a:lnSpc>
                <a:spcPct val="150000"/>
              </a:lnSpc>
              <a:buFont typeface="Arial" panose="020B0604020202020204" pitchFamily="34" charset="0"/>
              <a:buChar char="•"/>
            </a:pPr>
            <a:r>
              <a:rPr lang="en-US" sz="1600" dirty="0"/>
              <a:t>Web 2.0 is also called the participative social web.</a:t>
            </a:r>
          </a:p>
          <a:p>
            <a:pPr marL="285750" indent="-285750">
              <a:lnSpc>
                <a:spcPct val="150000"/>
              </a:lnSpc>
              <a:buFont typeface="Arial" panose="020B0604020202020204" pitchFamily="34" charset="0"/>
              <a:buChar char="•"/>
            </a:pPr>
            <a:endParaRPr lang="en-US" sz="1600" dirty="0"/>
          </a:p>
          <a:p>
            <a:pPr marL="285750" indent="-285750">
              <a:lnSpc>
                <a:spcPct val="150000"/>
              </a:lnSpc>
              <a:buFont typeface="Arial" panose="020B0604020202020204" pitchFamily="34" charset="0"/>
              <a:buChar char="•"/>
            </a:pPr>
            <a:r>
              <a:rPr lang="en-US" sz="1600" dirty="0"/>
              <a:t>Web 2.0 refers to worldwide websites which highlight user-generated content, usability, and interoperability for end users</a:t>
            </a:r>
          </a:p>
          <a:p>
            <a:pPr marL="285750" indent="-285750">
              <a:lnSpc>
                <a:spcPct val="150000"/>
              </a:lnSpc>
              <a:buFont typeface="Arial" panose="020B0604020202020204" pitchFamily="34" charset="0"/>
              <a:buChar char="•"/>
            </a:pPr>
            <a:endParaRPr lang="en-US" sz="1600" dirty="0"/>
          </a:p>
          <a:p>
            <a:pPr marL="285750" indent="-285750">
              <a:lnSpc>
                <a:spcPct val="150000"/>
              </a:lnSpc>
              <a:buFont typeface="Arial" panose="020B0604020202020204" pitchFamily="34" charset="0"/>
              <a:buChar char="•"/>
            </a:pPr>
            <a:r>
              <a:rPr lang="en-US" sz="1600" dirty="0"/>
              <a:t>Information flows between the site owner and site users by means of evaluation &amp; online commenting.</a:t>
            </a:r>
          </a:p>
        </p:txBody>
      </p:sp>
      <p:pic>
        <p:nvPicPr>
          <p:cNvPr id="7" name="Picture 6"/>
          <p:cNvPicPr>
            <a:picLocks noChangeAspect="1"/>
          </p:cNvPicPr>
          <p:nvPr/>
        </p:nvPicPr>
        <p:blipFill>
          <a:blip r:embed="rId9">
            <a:biLevel thresh="25000"/>
            <a:extLst>
              <a:ext uri="{28A0092B-C50C-407E-A947-70E740481C1C}">
                <a14:useLocalDpi xmlns:a14="http://schemas.microsoft.com/office/drawing/2010/main" val="0"/>
              </a:ext>
            </a:extLst>
          </a:blip>
          <a:stretch>
            <a:fillRect/>
          </a:stretch>
        </p:blipFill>
        <p:spPr>
          <a:xfrm>
            <a:off x="21302" y="24339"/>
            <a:ext cx="1746340" cy="923972"/>
          </a:xfrm>
          <a:prstGeom prst="rect">
            <a:avLst/>
          </a:prstGeom>
        </p:spPr>
      </p:pic>
    </p:spTree>
    <p:extLst>
      <p:ext uri="{BB962C8B-B14F-4D97-AF65-F5344CB8AC3E}">
        <p14:creationId xmlns:p14="http://schemas.microsoft.com/office/powerpoint/2010/main" val="2336493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ight sky with mountains on the horizon">
            <a:extLst>
              <a:ext uri="{FF2B5EF4-FFF2-40B4-BE49-F238E27FC236}">
                <a16:creationId xmlns:a16="http://schemas.microsoft.com/office/drawing/2014/main" id="{2739CFE1-3E46-48B5-9BDB-769492BA7A53}"/>
              </a:ext>
            </a:extLst>
          </p:cNvPr>
          <p:cNvPicPr>
            <a:picLocks noGrp="1" noChangeAspect="1"/>
          </p:cNvPicPr>
          <p:nvPr>
            <p:ph sz="half" idx="1"/>
          </p:nvPr>
        </p:nvPicPr>
        <p:blipFill rotWithShape="1">
          <a:blip r:embed="rId3"/>
          <a:srcRect t="9274"/>
          <a:stretch/>
        </p:blipFill>
        <p:spPr>
          <a:xfrm>
            <a:off x="20" y="10"/>
            <a:ext cx="12191980" cy="6857990"/>
          </a:xfrm>
          <a:prstGeom prst="rect">
            <a:avLst/>
          </a:prstGeom>
        </p:spPr>
      </p:pic>
      <p:sp>
        <p:nvSpPr>
          <p:cNvPr id="2" name="Title 1">
            <a:extLst>
              <a:ext uri="{FF2B5EF4-FFF2-40B4-BE49-F238E27FC236}">
                <a16:creationId xmlns:a16="http://schemas.microsoft.com/office/drawing/2014/main" id="{144E241E-3110-4B1C-B9B0-F17B90FEEC1D}"/>
              </a:ext>
            </a:extLst>
          </p:cNvPr>
          <p:cNvSpPr>
            <a:spLocks noGrp="1"/>
          </p:cNvSpPr>
          <p:nvPr>
            <p:ph type="title"/>
          </p:nvPr>
        </p:nvSpPr>
        <p:spPr>
          <a:xfrm>
            <a:off x="1380067" y="838200"/>
            <a:ext cx="9437159" cy="1227667"/>
          </a:xfrm>
        </p:spPr>
        <p:txBody>
          <a:bodyPr vert="horz" lIns="91440" tIns="45720" rIns="91440" bIns="45720" rtlCol="0" anchor="ctr">
            <a:normAutofit/>
          </a:bodyPr>
          <a:lstStyle/>
          <a:p>
            <a:r>
              <a:rPr lang="en-US" dirty="0"/>
              <a:t>Design ESSENTIALS of web 2.0</a:t>
            </a:r>
          </a:p>
        </p:txBody>
      </p:sp>
      <p:graphicFrame>
        <p:nvGraphicFramePr>
          <p:cNvPr id="5" name="Content Placeholder 4" descr="SmartArt graphic">
            <a:extLst>
              <a:ext uri="{FF2B5EF4-FFF2-40B4-BE49-F238E27FC236}">
                <a16:creationId xmlns:a16="http://schemas.microsoft.com/office/drawing/2014/main" id="{21A182E9-AC38-4344-9247-5AB4B8F03A26}"/>
              </a:ext>
            </a:extLst>
          </p:cNvPr>
          <p:cNvGraphicFramePr>
            <a:graphicFrameLocks noGrp="1"/>
          </p:cNvGraphicFramePr>
          <p:nvPr>
            <p:ph sz="half" idx="2"/>
          </p:nvPr>
        </p:nvGraphicFramePr>
        <p:xfrm>
          <a:off x="-430978" y="1917576"/>
          <a:ext cx="9548345" cy="39712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Rounded Corners 5">
            <a:extLst>
              <a:ext uri="{FF2B5EF4-FFF2-40B4-BE49-F238E27FC236}">
                <a16:creationId xmlns:a16="http://schemas.microsoft.com/office/drawing/2014/main" id="{FE3FB416-E25F-D4B3-AEBC-1A178107F3F2}"/>
              </a:ext>
            </a:extLst>
          </p:cNvPr>
          <p:cNvSpPr/>
          <p:nvPr/>
        </p:nvSpPr>
        <p:spPr>
          <a:xfrm>
            <a:off x="7908587" y="437745"/>
            <a:ext cx="3892236" cy="5817140"/>
          </a:xfrm>
          <a:prstGeom prst="roundRect">
            <a:avLst/>
          </a:prstGeom>
          <a:solidFill>
            <a:srgbClr val="0D2735">
              <a:alpha val="65000"/>
            </a:srgbClr>
          </a:solidFill>
          <a:ln>
            <a:solidFill>
              <a:srgbClr val="67ADC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lstStyle/>
          <a:p>
            <a:pPr marL="285750" indent="-285750">
              <a:lnSpc>
                <a:spcPct val="150000"/>
              </a:lnSpc>
              <a:buFont typeface="Arial" panose="020B0604020202020204" pitchFamily="34" charset="0"/>
              <a:buChar char="•"/>
            </a:pPr>
            <a:r>
              <a:rPr lang="en-US" sz="1600" dirty="0"/>
              <a:t>Free sorting of information, permits users to retrieve and classify the information collectively</a:t>
            </a:r>
          </a:p>
          <a:p>
            <a:pPr marL="285750" indent="-285750">
              <a:lnSpc>
                <a:spcPct val="150000"/>
              </a:lnSpc>
              <a:buFont typeface="Arial" panose="020B0604020202020204" pitchFamily="34" charset="0"/>
              <a:buChar char="•"/>
            </a:pPr>
            <a:endParaRPr lang="en-US" sz="1600" dirty="0"/>
          </a:p>
          <a:p>
            <a:pPr marL="285750" indent="-285750">
              <a:lnSpc>
                <a:spcPct val="150000"/>
              </a:lnSpc>
              <a:buFont typeface="Arial" panose="020B0604020202020204" pitchFamily="34" charset="0"/>
              <a:buChar char="•"/>
            </a:pPr>
            <a:r>
              <a:rPr lang="en-US" sz="1600" dirty="0"/>
              <a:t>Dynamic content that is responsive to user input.</a:t>
            </a:r>
          </a:p>
          <a:p>
            <a:pPr>
              <a:lnSpc>
                <a:spcPct val="150000"/>
              </a:lnSpc>
            </a:pPr>
            <a:endParaRPr lang="en-US" sz="1600" dirty="0"/>
          </a:p>
          <a:p>
            <a:pPr marL="285750" indent="-285750">
              <a:lnSpc>
                <a:spcPct val="150000"/>
              </a:lnSpc>
              <a:buFont typeface="Arial" panose="020B0604020202020204" pitchFamily="34" charset="0"/>
              <a:buChar char="•"/>
            </a:pPr>
            <a:r>
              <a:rPr lang="en-US" sz="1600" dirty="0"/>
              <a:t>Developed APIs to allow self-usage, such as by a software application.</a:t>
            </a:r>
          </a:p>
          <a:p>
            <a:pPr marL="285750" indent="-285750">
              <a:lnSpc>
                <a:spcPct val="150000"/>
              </a:lnSpc>
              <a:buFont typeface="Arial" panose="020B0604020202020204" pitchFamily="34" charset="0"/>
              <a:buChar char="•"/>
            </a:pPr>
            <a:endParaRPr lang="en-US" sz="1600" dirty="0"/>
          </a:p>
          <a:p>
            <a:pPr marL="285750" indent="-285750">
              <a:lnSpc>
                <a:spcPct val="150000"/>
              </a:lnSpc>
              <a:buFont typeface="Arial" panose="020B0604020202020204" pitchFamily="34" charset="0"/>
              <a:buChar char="•"/>
            </a:pPr>
            <a:r>
              <a:rPr lang="en-US" sz="1600" dirty="0"/>
              <a:t>Web access leads to concern different, from the traditional Internet user base to a wider variety of users.</a:t>
            </a:r>
          </a:p>
        </p:txBody>
      </p:sp>
      <p:pic>
        <p:nvPicPr>
          <p:cNvPr id="7" name="Picture 6"/>
          <p:cNvPicPr>
            <a:picLocks noChangeAspect="1"/>
          </p:cNvPicPr>
          <p:nvPr/>
        </p:nvPicPr>
        <p:blipFill>
          <a:blip r:embed="rId9">
            <a:biLevel thresh="25000"/>
            <a:extLst>
              <a:ext uri="{28A0092B-C50C-407E-A947-70E740481C1C}">
                <a14:useLocalDpi xmlns:a14="http://schemas.microsoft.com/office/drawing/2010/main" val="0"/>
              </a:ext>
            </a:extLst>
          </a:blip>
          <a:stretch>
            <a:fillRect/>
          </a:stretch>
        </p:blipFill>
        <p:spPr>
          <a:xfrm>
            <a:off x="21302" y="24339"/>
            <a:ext cx="1746340" cy="923972"/>
          </a:xfrm>
          <a:prstGeom prst="rect">
            <a:avLst/>
          </a:prstGeom>
        </p:spPr>
      </p:pic>
    </p:spTree>
    <p:extLst>
      <p:ext uri="{BB962C8B-B14F-4D97-AF65-F5344CB8AC3E}">
        <p14:creationId xmlns:p14="http://schemas.microsoft.com/office/powerpoint/2010/main" val="2512531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ight sky with mountains on the horizon">
            <a:extLst>
              <a:ext uri="{FF2B5EF4-FFF2-40B4-BE49-F238E27FC236}">
                <a16:creationId xmlns:a16="http://schemas.microsoft.com/office/drawing/2014/main" id="{2739CFE1-3E46-48B5-9BDB-769492BA7A53}"/>
              </a:ext>
            </a:extLst>
          </p:cNvPr>
          <p:cNvPicPr>
            <a:picLocks noGrp="1" noChangeAspect="1"/>
          </p:cNvPicPr>
          <p:nvPr>
            <p:ph sz="half" idx="1"/>
          </p:nvPr>
        </p:nvPicPr>
        <p:blipFill rotWithShape="1">
          <a:blip r:embed="rId3"/>
          <a:srcRect t="9274"/>
          <a:stretch/>
        </p:blipFill>
        <p:spPr>
          <a:xfrm>
            <a:off x="20" y="10"/>
            <a:ext cx="12191980" cy="6857990"/>
          </a:xfrm>
          <a:prstGeom prst="rect">
            <a:avLst/>
          </a:prstGeom>
        </p:spPr>
      </p:pic>
      <p:sp>
        <p:nvSpPr>
          <p:cNvPr id="2" name="Title 1">
            <a:extLst>
              <a:ext uri="{FF2B5EF4-FFF2-40B4-BE49-F238E27FC236}">
                <a16:creationId xmlns:a16="http://schemas.microsoft.com/office/drawing/2014/main" id="{144E241E-3110-4B1C-B9B0-F17B90FEEC1D}"/>
              </a:ext>
            </a:extLst>
          </p:cNvPr>
          <p:cNvSpPr>
            <a:spLocks noGrp="1"/>
          </p:cNvSpPr>
          <p:nvPr>
            <p:ph type="title"/>
          </p:nvPr>
        </p:nvSpPr>
        <p:spPr>
          <a:xfrm>
            <a:off x="1184124" y="113873"/>
            <a:ext cx="9437159" cy="1227667"/>
          </a:xfrm>
        </p:spPr>
        <p:txBody>
          <a:bodyPr vert="horz" lIns="91440" tIns="45720" rIns="91440" bIns="45720" rtlCol="0" anchor="ctr">
            <a:normAutofit/>
          </a:bodyPr>
          <a:lstStyle/>
          <a:p>
            <a:r>
              <a:rPr lang="en-US" cap="none" dirty="0"/>
              <a:t>Where the future is: Web 3.0</a:t>
            </a:r>
          </a:p>
        </p:txBody>
      </p:sp>
      <p:pic>
        <p:nvPicPr>
          <p:cNvPr id="12" name="Picture 11" descr="satellite against the night sky">
            <a:extLst>
              <a:ext uri="{FF2B5EF4-FFF2-40B4-BE49-F238E27FC236}">
                <a16:creationId xmlns:a16="http://schemas.microsoft.com/office/drawing/2014/main" id="{38C10484-5D64-EC0E-6BC9-46230EA9D89E}"/>
              </a:ext>
            </a:extLst>
          </p:cNvPr>
          <p:cNvPicPr>
            <a:picLocks noChangeAspect="1"/>
          </p:cNvPicPr>
          <p:nvPr/>
        </p:nvPicPr>
        <p:blipFill rotWithShape="1">
          <a:blip r:embed="rId3"/>
          <a:srcRect l="8611" r="16027" b="1"/>
          <a:stretch/>
        </p:blipFill>
        <p:spPr>
          <a:xfrm>
            <a:off x="8888133" y="4144246"/>
            <a:ext cx="3302966" cy="2717299"/>
          </a:xfrm>
          <a:custGeom>
            <a:avLst/>
            <a:gdLst/>
            <a:ahLst/>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pic>
        <p:nvPicPr>
          <p:cNvPr id="13" name="Picture 12" descr="abstract image of light dots">
            <a:extLst>
              <a:ext uri="{FF2B5EF4-FFF2-40B4-BE49-F238E27FC236}">
                <a16:creationId xmlns:a16="http://schemas.microsoft.com/office/drawing/2014/main" id="{72DD062C-A720-4BC1-D3D5-0C9AD72FB1C3}"/>
              </a:ext>
            </a:extLst>
          </p:cNvPr>
          <p:cNvPicPr>
            <a:picLocks noChangeAspect="1"/>
          </p:cNvPicPr>
          <p:nvPr/>
        </p:nvPicPr>
        <p:blipFill rotWithShape="1">
          <a:blip r:embed="rId4">
            <a:grayscl/>
            <a:alphaModFix amt="71000"/>
          </a:blip>
          <a:srcRect l="23268" r="4773" b="-1"/>
          <a:stretch/>
        </p:blipFill>
        <p:spPr>
          <a:xfrm>
            <a:off x="8055588" y="-3863"/>
            <a:ext cx="4132754" cy="3445946"/>
          </a:xfrm>
          <a:custGeom>
            <a:avLst/>
            <a:gdLst/>
            <a:ahLst/>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graphicFrame>
        <p:nvGraphicFramePr>
          <p:cNvPr id="17" name="Content Placeholder 4" descr="SmartArt graphic">
            <a:extLst>
              <a:ext uri="{FF2B5EF4-FFF2-40B4-BE49-F238E27FC236}">
                <a16:creationId xmlns:a16="http://schemas.microsoft.com/office/drawing/2014/main" id="{975A8CAA-F068-7CAD-5FF7-0987D6B69AFE}"/>
              </a:ext>
            </a:extLst>
          </p:cNvPr>
          <p:cNvGraphicFramePr>
            <a:graphicFrameLocks/>
          </p:cNvGraphicFramePr>
          <p:nvPr>
            <p:extLst>
              <p:ext uri="{D42A27DB-BD31-4B8C-83A1-F6EECF244321}">
                <p14:modId xmlns:p14="http://schemas.microsoft.com/office/powerpoint/2010/main" val="3434739653"/>
              </p:ext>
            </p:extLst>
          </p:nvPr>
        </p:nvGraphicFramePr>
        <p:xfrm>
          <a:off x="963610" y="2171036"/>
          <a:ext cx="7091978" cy="254209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ectangle: Rounded Corners 2">
            <a:extLst>
              <a:ext uri="{FF2B5EF4-FFF2-40B4-BE49-F238E27FC236}">
                <a16:creationId xmlns:a16="http://schemas.microsoft.com/office/drawing/2014/main" id="{81A6BF78-FC07-CDCD-02BA-CA23512A81D8}"/>
              </a:ext>
            </a:extLst>
          </p:cNvPr>
          <p:cNvSpPr/>
          <p:nvPr/>
        </p:nvSpPr>
        <p:spPr>
          <a:xfrm>
            <a:off x="8182947" y="289249"/>
            <a:ext cx="3816220" cy="5952931"/>
          </a:xfrm>
          <a:prstGeom prst="roundRect">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Courier New" panose="02070309020205020404" pitchFamily="49" charset="0"/>
              <a:buChar char="o"/>
            </a:pPr>
            <a:r>
              <a:rPr lang="en-US" sz="1100" b="1" dirty="0"/>
              <a:t>Semantics Web</a:t>
            </a:r>
            <a:r>
              <a:rPr lang="en-US" sz="1100" dirty="0"/>
              <a:t>: The semantic web improves web technologies in demand to create, share and connect content through search and analysis based on the capability to comprehend the meaning of words, rather than on keywords or numbers. </a:t>
            </a:r>
          </a:p>
          <a:p>
            <a:pPr marL="285750" indent="-285750">
              <a:buFont typeface="Courier New" panose="02070309020205020404" pitchFamily="49" charset="0"/>
              <a:buChar char="o"/>
            </a:pPr>
            <a:endParaRPr lang="en-US" sz="1100" dirty="0"/>
          </a:p>
          <a:p>
            <a:pPr marL="285750" indent="-285750">
              <a:buFont typeface="Courier New" panose="02070309020205020404" pitchFamily="49" charset="0"/>
              <a:buChar char="o"/>
            </a:pPr>
            <a:r>
              <a:rPr lang="en-US" sz="1100" b="1" dirty="0"/>
              <a:t>AI</a:t>
            </a:r>
            <a:r>
              <a:rPr lang="en-US" sz="1100" dirty="0"/>
              <a:t>: Combining this capability with natural language processing, in Web 3.0, computers can distinguish information like humans in order to provide faster and more relevant results. They become more intelligent to fulfill the requirements of users.</a:t>
            </a:r>
          </a:p>
          <a:p>
            <a:pPr marL="285750" indent="-285750">
              <a:buFont typeface="Courier New" panose="02070309020205020404" pitchFamily="49" charset="0"/>
              <a:buChar char="o"/>
            </a:pPr>
            <a:endParaRPr lang="en-US" sz="1100" dirty="0"/>
          </a:p>
          <a:p>
            <a:pPr marL="285750" indent="-285750">
              <a:buFont typeface="Courier New" panose="02070309020205020404" pitchFamily="49" charset="0"/>
              <a:buChar char="o"/>
            </a:pPr>
            <a:r>
              <a:rPr lang="en-US" sz="1100" b="1" dirty="0"/>
              <a:t>Connectivity</a:t>
            </a:r>
            <a:r>
              <a:rPr lang="en-US" sz="1100" dirty="0"/>
              <a:t>: With Web 3.0, information is more connected thanks to semantic metadata. As a result, the user experience evolves to another level of connectivity that leverages all the available information</a:t>
            </a:r>
          </a:p>
          <a:p>
            <a:pPr marL="285750" indent="-285750">
              <a:buFont typeface="Courier New" panose="02070309020205020404" pitchFamily="49" charset="0"/>
              <a:buChar char="o"/>
            </a:pPr>
            <a:endParaRPr lang="en-US" sz="1100" dirty="0"/>
          </a:p>
          <a:p>
            <a:pPr marL="285750" indent="-285750">
              <a:buFont typeface="Courier New" panose="02070309020205020404" pitchFamily="49" charset="0"/>
              <a:buChar char="o"/>
            </a:pPr>
            <a:r>
              <a:rPr lang="en-US" sz="1100" b="1" dirty="0"/>
              <a:t>Smart Contract</a:t>
            </a:r>
            <a:r>
              <a:rPr lang="en-US" sz="1100" dirty="0"/>
              <a:t>: With the help of DLT  we can have a virtually impossible to hack database from where one can have a value to their content and things they can own virtually, this is the technology which enables a trustless society by the integration of smart contracts which does not need to have a middle man to be guarantor to make that contract occur on certain cause its based on data from that DLT. Its a powerful tool which can make the world far more better place and generate more opportunity  for everyone in internet.</a:t>
            </a:r>
          </a:p>
        </p:txBody>
      </p:sp>
      <p:pic>
        <p:nvPicPr>
          <p:cNvPr id="8" name="Picture 7"/>
          <p:cNvPicPr>
            <a:picLocks noChangeAspect="1"/>
          </p:cNvPicPr>
          <p:nvPr/>
        </p:nvPicPr>
        <p:blipFill>
          <a:blip r:embed="rId10">
            <a:biLevel thresh="25000"/>
            <a:extLst>
              <a:ext uri="{28A0092B-C50C-407E-A947-70E740481C1C}">
                <a14:useLocalDpi xmlns:a14="http://schemas.microsoft.com/office/drawing/2010/main" val="0"/>
              </a:ext>
            </a:extLst>
          </a:blip>
          <a:stretch>
            <a:fillRect/>
          </a:stretch>
        </p:blipFill>
        <p:spPr>
          <a:xfrm>
            <a:off x="20" y="5886790"/>
            <a:ext cx="1746340" cy="923972"/>
          </a:xfrm>
          <a:prstGeom prst="rect">
            <a:avLst/>
          </a:prstGeom>
        </p:spPr>
      </p:pic>
    </p:spTree>
    <p:extLst>
      <p:ext uri="{BB962C8B-B14F-4D97-AF65-F5344CB8AC3E}">
        <p14:creationId xmlns:p14="http://schemas.microsoft.com/office/powerpoint/2010/main" val="3073011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ight sky with mountains on the horizon">
            <a:extLst>
              <a:ext uri="{FF2B5EF4-FFF2-40B4-BE49-F238E27FC236}">
                <a16:creationId xmlns:a16="http://schemas.microsoft.com/office/drawing/2014/main" id="{2739CFE1-3E46-48B5-9BDB-769492BA7A53}"/>
              </a:ext>
            </a:extLst>
          </p:cNvPr>
          <p:cNvPicPr>
            <a:picLocks noGrp="1" noChangeAspect="1"/>
          </p:cNvPicPr>
          <p:nvPr>
            <p:ph sz="half" idx="1"/>
          </p:nvPr>
        </p:nvPicPr>
        <p:blipFill rotWithShape="1">
          <a:blip r:embed="rId3"/>
          <a:srcRect t="9274"/>
          <a:stretch/>
        </p:blipFill>
        <p:spPr>
          <a:xfrm>
            <a:off x="0" y="10"/>
            <a:ext cx="12191980" cy="6857990"/>
          </a:xfrm>
          <a:prstGeom prst="rect">
            <a:avLst/>
          </a:prstGeom>
        </p:spPr>
      </p:pic>
      <p:sp>
        <p:nvSpPr>
          <p:cNvPr id="2" name="Title 1">
            <a:extLst>
              <a:ext uri="{FF2B5EF4-FFF2-40B4-BE49-F238E27FC236}">
                <a16:creationId xmlns:a16="http://schemas.microsoft.com/office/drawing/2014/main" id="{144E241E-3110-4B1C-B9B0-F17B90FEEC1D}"/>
              </a:ext>
            </a:extLst>
          </p:cNvPr>
          <p:cNvSpPr>
            <a:spLocks noGrp="1"/>
          </p:cNvSpPr>
          <p:nvPr>
            <p:ph type="title"/>
          </p:nvPr>
        </p:nvSpPr>
        <p:spPr>
          <a:xfrm>
            <a:off x="381278" y="247328"/>
            <a:ext cx="7560842" cy="1419808"/>
          </a:xfrm>
        </p:spPr>
        <p:txBody>
          <a:bodyPr vert="horz" lIns="91440" tIns="45720" rIns="91440" bIns="45720" rtlCol="0" anchor="ctr">
            <a:normAutofit/>
          </a:bodyPr>
          <a:lstStyle/>
          <a:p>
            <a:r>
              <a:rPr lang="en-US" b="1" cap="none" dirty="0"/>
              <a:t>Overview of Web 3.0 in the Insurance Space</a:t>
            </a:r>
          </a:p>
        </p:txBody>
      </p:sp>
      <p:sp>
        <p:nvSpPr>
          <p:cNvPr id="9" name="Rectangle 8">
            <a:extLst>
              <a:ext uri="{FF2B5EF4-FFF2-40B4-BE49-F238E27FC236}">
                <a16:creationId xmlns:a16="http://schemas.microsoft.com/office/drawing/2014/main" id="{6DADAD18-EA0D-CF78-67A5-DF450F067A11}"/>
              </a:ext>
            </a:extLst>
          </p:cNvPr>
          <p:cNvSpPr/>
          <p:nvPr/>
        </p:nvSpPr>
        <p:spPr>
          <a:xfrm>
            <a:off x="519764" y="1914454"/>
            <a:ext cx="11107554" cy="4236089"/>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b="1" i="0" dirty="0">
                <a:solidFill>
                  <a:srgbClr val="FFFFFF"/>
                </a:solidFill>
                <a:effectLst/>
                <a:latin typeface="Spectral"/>
              </a:rPr>
              <a:t>Web 3.0, </a:t>
            </a:r>
            <a:r>
              <a:rPr lang="en-US" sz="1200" i="0" dirty="0">
                <a:solidFill>
                  <a:srgbClr val="FFFFFF"/>
                </a:solidFill>
                <a:effectLst/>
                <a:latin typeface="Spectral"/>
              </a:rPr>
              <a:t>also known as the "Semantic Web," is built upon edge computing, machine learning and decentralized data architecture. </a:t>
            </a:r>
          </a:p>
          <a:p>
            <a:pPr algn="l"/>
            <a:endParaRPr lang="en-US" sz="1200" dirty="0">
              <a:solidFill>
                <a:srgbClr val="FFFFFF"/>
              </a:solidFill>
              <a:latin typeface="Spectral"/>
            </a:endParaRPr>
          </a:p>
          <a:p>
            <a:pPr algn="l"/>
            <a:r>
              <a:rPr lang="en-US" sz="1200" i="0" dirty="0">
                <a:solidFill>
                  <a:srgbClr val="FFFFFF"/>
                </a:solidFill>
                <a:effectLst/>
                <a:latin typeface="Spectral"/>
              </a:rPr>
              <a:t>The decentralization of data leverages blockchain technology that creates an open, secure and transparent environment, enabling participants on the network to interact without requiring an intermediary, while ensuring that data ownership resides with the users. Combined with artificial intelligence, the expectation is for web 3.0 to create efficiencies in the financial system and deliver a smarter user experience.</a:t>
            </a:r>
          </a:p>
          <a:p>
            <a:pPr algn="l"/>
            <a:endParaRPr lang="en-US" sz="1200" b="1" dirty="0">
              <a:solidFill>
                <a:srgbClr val="FFFFFF"/>
              </a:solidFill>
              <a:latin typeface="Spectral"/>
            </a:endParaRPr>
          </a:p>
          <a:p>
            <a:pPr algn="l"/>
            <a:r>
              <a:rPr lang="en-US" sz="1200" b="1" i="0" dirty="0">
                <a:solidFill>
                  <a:srgbClr val="FFFFFF"/>
                </a:solidFill>
                <a:effectLst/>
                <a:latin typeface="Spectral"/>
              </a:rPr>
              <a:t>Web 3.0</a:t>
            </a:r>
            <a:r>
              <a:rPr lang="en-US" sz="1200" b="0" i="0" dirty="0">
                <a:solidFill>
                  <a:srgbClr val="FFFFFF"/>
                </a:solidFill>
                <a:effectLst/>
                <a:latin typeface="Spectral"/>
              </a:rPr>
              <a:t> mainly focuses on connecting data in a </a:t>
            </a:r>
            <a:r>
              <a:rPr lang="en-US" sz="1200" b="0" i="0" dirty="0" err="1">
                <a:solidFill>
                  <a:srgbClr val="FFFFFF"/>
                </a:solidFill>
                <a:effectLst/>
                <a:latin typeface="Spectral"/>
              </a:rPr>
              <a:t>decentralised</a:t>
            </a:r>
            <a:r>
              <a:rPr lang="en-US" sz="1200" b="0" i="0" dirty="0">
                <a:solidFill>
                  <a:srgbClr val="FFFFFF"/>
                </a:solidFill>
                <a:effectLst/>
                <a:latin typeface="Spectral"/>
              </a:rPr>
              <a:t> way, rather than having it stored in </a:t>
            </a:r>
            <a:r>
              <a:rPr lang="en-US" sz="1200" b="0" i="0" dirty="0" err="1">
                <a:solidFill>
                  <a:srgbClr val="FFFFFF"/>
                </a:solidFill>
                <a:effectLst/>
                <a:latin typeface="Spectral"/>
              </a:rPr>
              <a:t>centralised</a:t>
            </a:r>
            <a:r>
              <a:rPr lang="en-US" sz="1200" b="0" i="0" dirty="0">
                <a:solidFill>
                  <a:srgbClr val="FFFFFF"/>
                </a:solidFill>
                <a:effectLst/>
                <a:latin typeface="Spectral"/>
              </a:rPr>
              <a:t> repositories, with computers able to interpret information as intelligently as humans. </a:t>
            </a:r>
          </a:p>
          <a:p>
            <a:pPr algn="l"/>
            <a:endParaRPr lang="en-US" sz="1200" dirty="0">
              <a:solidFill>
                <a:srgbClr val="FFFFFF"/>
              </a:solidFill>
              <a:latin typeface="Spectral"/>
            </a:endParaRPr>
          </a:p>
          <a:p>
            <a:pPr algn="l"/>
            <a:r>
              <a:rPr lang="en-US" sz="1200" b="0" i="0" dirty="0">
                <a:solidFill>
                  <a:srgbClr val="FFFFFF"/>
                </a:solidFill>
                <a:effectLst/>
                <a:latin typeface="Spectral"/>
              </a:rPr>
              <a:t>As such, users and machines will be able to connect more seamlessly with data, meaning that artificial intelligence (AI) will play a crucial role in making this version of the internet more intelligent and powerful in terms of its ability to process information. </a:t>
            </a:r>
          </a:p>
          <a:p>
            <a:pPr algn="l"/>
            <a:endParaRPr lang="en-US" sz="1200" dirty="0">
              <a:solidFill>
                <a:srgbClr val="FFFFFF"/>
              </a:solidFill>
              <a:latin typeface="Spectral"/>
            </a:endParaRPr>
          </a:p>
          <a:p>
            <a:pPr algn="l"/>
            <a:r>
              <a:rPr lang="en-US" sz="1200" b="0" i="0" dirty="0">
                <a:solidFill>
                  <a:srgbClr val="FFFFFF"/>
                </a:solidFill>
                <a:effectLst/>
                <a:latin typeface="Spectral"/>
              </a:rPr>
              <a:t>Ultimately, this will enable machines to more granularly interpret the meaning behind the data—or its semantics—to deliver significantly smarter user experiences.</a:t>
            </a:r>
          </a:p>
          <a:p>
            <a:pPr algn="l"/>
            <a:endParaRPr lang="en-US" sz="1200" b="0" i="0" dirty="0">
              <a:solidFill>
                <a:srgbClr val="FFFFFF"/>
              </a:solidFill>
              <a:effectLst/>
              <a:latin typeface="Spectral"/>
            </a:endParaRPr>
          </a:p>
          <a:p>
            <a:pPr algn="l"/>
            <a:r>
              <a:rPr lang="en-US" sz="1200" b="0" i="0" dirty="0">
                <a:solidFill>
                  <a:srgbClr val="FFFFFF"/>
                </a:solidFill>
                <a:effectLst/>
                <a:latin typeface="Spectral"/>
              </a:rPr>
              <a:t>The technology is poised to make filing insurance claims and eliminating false claims a reality of Web 3.0. It will also open the world to the reality of Open Banking, something that has been seen as a distant dream since forever.</a:t>
            </a:r>
          </a:p>
          <a:p>
            <a:pPr algn="ctr"/>
            <a:endParaRPr lang="en-US" sz="1200" dirty="0">
              <a:solidFill>
                <a:srgbClr val="FFFFFF"/>
              </a:solidFill>
            </a:endParaRPr>
          </a:p>
        </p:txBody>
      </p:sp>
      <p:pic>
        <p:nvPicPr>
          <p:cNvPr id="5" name="Picture 4"/>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10445640" y="33260"/>
            <a:ext cx="1746340" cy="923972"/>
          </a:xfrm>
          <a:prstGeom prst="rect">
            <a:avLst/>
          </a:prstGeom>
        </p:spPr>
      </p:pic>
    </p:spTree>
    <p:extLst>
      <p:ext uri="{BB962C8B-B14F-4D97-AF65-F5344CB8AC3E}">
        <p14:creationId xmlns:p14="http://schemas.microsoft.com/office/powerpoint/2010/main" val="2709613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ight sky with mountains on the horizon">
            <a:extLst>
              <a:ext uri="{FF2B5EF4-FFF2-40B4-BE49-F238E27FC236}">
                <a16:creationId xmlns:a16="http://schemas.microsoft.com/office/drawing/2014/main" id="{2739CFE1-3E46-48B5-9BDB-769492BA7A53}"/>
              </a:ext>
            </a:extLst>
          </p:cNvPr>
          <p:cNvPicPr>
            <a:picLocks noGrp="1" noChangeAspect="1"/>
          </p:cNvPicPr>
          <p:nvPr>
            <p:ph sz="half" idx="1"/>
          </p:nvPr>
        </p:nvPicPr>
        <p:blipFill rotWithShape="1">
          <a:blip r:embed="rId3"/>
          <a:srcRect t="9274"/>
          <a:stretch/>
        </p:blipFill>
        <p:spPr>
          <a:xfrm>
            <a:off x="0" y="10"/>
            <a:ext cx="12191980" cy="6857990"/>
          </a:xfrm>
          <a:prstGeom prst="rect">
            <a:avLst/>
          </a:prstGeom>
        </p:spPr>
      </p:pic>
      <p:sp>
        <p:nvSpPr>
          <p:cNvPr id="2" name="Title 1">
            <a:extLst>
              <a:ext uri="{FF2B5EF4-FFF2-40B4-BE49-F238E27FC236}">
                <a16:creationId xmlns:a16="http://schemas.microsoft.com/office/drawing/2014/main" id="{144E241E-3110-4B1C-B9B0-F17B90FEEC1D}"/>
              </a:ext>
            </a:extLst>
          </p:cNvPr>
          <p:cNvSpPr>
            <a:spLocks noGrp="1"/>
          </p:cNvSpPr>
          <p:nvPr>
            <p:ph type="title"/>
          </p:nvPr>
        </p:nvSpPr>
        <p:spPr>
          <a:xfrm>
            <a:off x="381278" y="247328"/>
            <a:ext cx="7560842" cy="1419808"/>
          </a:xfrm>
        </p:spPr>
        <p:txBody>
          <a:bodyPr vert="horz" lIns="91440" tIns="45720" rIns="91440" bIns="45720" rtlCol="0" anchor="ctr">
            <a:normAutofit/>
          </a:bodyPr>
          <a:lstStyle/>
          <a:p>
            <a:r>
              <a:rPr lang="en-US" b="1" cap="none" dirty="0"/>
              <a:t>What does Web 3.0 mean to INSURANCE?</a:t>
            </a:r>
          </a:p>
        </p:txBody>
      </p:sp>
      <p:sp>
        <p:nvSpPr>
          <p:cNvPr id="9" name="Rectangle 8">
            <a:extLst>
              <a:ext uri="{FF2B5EF4-FFF2-40B4-BE49-F238E27FC236}">
                <a16:creationId xmlns:a16="http://schemas.microsoft.com/office/drawing/2014/main" id="{6DADAD18-EA0D-CF78-67A5-DF450F067A11}"/>
              </a:ext>
            </a:extLst>
          </p:cNvPr>
          <p:cNvSpPr/>
          <p:nvPr/>
        </p:nvSpPr>
        <p:spPr>
          <a:xfrm>
            <a:off x="1443321" y="2751010"/>
            <a:ext cx="9436173" cy="241815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dirty="0">
                <a:solidFill>
                  <a:srgbClr val="FFFFFF"/>
                </a:solidFill>
                <a:latin typeface="Spectral"/>
              </a:rPr>
              <a:t>From distributed ledger technology to real-time data collection and claims automation, </a:t>
            </a:r>
            <a:r>
              <a:rPr lang="en-US" sz="1200" dirty="0" err="1">
                <a:solidFill>
                  <a:srgbClr val="FFFFFF"/>
                </a:solidFill>
                <a:latin typeface="Spectral"/>
              </a:rPr>
              <a:t>DeFi</a:t>
            </a:r>
            <a:r>
              <a:rPr lang="en-US" sz="1200" dirty="0">
                <a:solidFill>
                  <a:srgbClr val="FFFFFF"/>
                </a:solidFill>
                <a:latin typeface="Spectral"/>
              </a:rPr>
              <a:t>-enabled insurance and cryptocurrencies are already reshaping how insurers think about traditional financial products and services. Especially in the way they use decentralized solutions to create more transparency and connectivity in digital spaces, the Metaverse and Web 3.0 will continue to use blockchain technologies in ways previously unimagined. For insurers, that means a strong commitment to innovation and tech adoption will be crucial when it comes to reaping the rewards of our real and virtual future.</a:t>
            </a:r>
            <a:endParaRPr lang="en-US" sz="1200" dirty="0">
              <a:solidFill>
                <a:srgbClr val="FFFFFF"/>
              </a:solidFill>
            </a:endParaRPr>
          </a:p>
        </p:txBody>
      </p:sp>
      <p:grpSp>
        <p:nvGrpSpPr>
          <p:cNvPr id="11" name="Group 10">
            <a:extLst>
              <a:ext uri="{FF2B5EF4-FFF2-40B4-BE49-F238E27FC236}">
                <a16:creationId xmlns:a16="http://schemas.microsoft.com/office/drawing/2014/main" id="{96D68AF8-E53C-CFBD-8243-BAE6601B9739}"/>
              </a:ext>
            </a:extLst>
          </p:cNvPr>
          <p:cNvGrpSpPr/>
          <p:nvPr/>
        </p:nvGrpSpPr>
        <p:grpSpPr>
          <a:xfrm>
            <a:off x="381277" y="1667136"/>
            <a:ext cx="6846720" cy="1570586"/>
            <a:chOff x="1800808" y="1667136"/>
            <a:chExt cx="6846720" cy="1570586"/>
          </a:xfrm>
        </p:grpSpPr>
        <p:sp>
          <p:nvSpPr>
            <p:cNvPr id="10" name="Oval 9">
              <a:extLst>
                <a:ext uri="{FF2B5EF4-FFF2-40B4-BE49-F238E27FC236}">
                  <a16:creationId xmlns:a16="http://schemas.microsoft.com/office/drawing/2014/main" id="{A350B10C-6835-4B3D-53E0-E1E801B80690}"/>
                </a:ext>
              </a:extLst>
            </p:cNvPr>
            <p:cNvSpPr/>
            <p:nvPr/>
          </p:nvSpPr>
          <p:spPr>
            <a:xfrm>
              <a:off x="1800808" y="1667136"/>
              <a:ext cx="1643465" cy="1570586"/>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2BBC066-7091-3F4D-673A-274371571B4C}"/>
                </a:ext>
              </a:extLst>
            </p:cNvPr>
            <p:cNvSpPr/>
            <p:nvPr/>
          </p:nvSpPr>
          <p:spPr>
            <a:xfrm>
              <a:off x="2743201" y="1914454"/>
              <a:ext cx="5904327" cy="595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b="1" dirty="0">
                  <a:solidFill>
                    <a:srgbClr val="FFFFFF"/>
                  </a:solidFill>
                  <a:latin typeface="Spectral"/>
                </a:rPr>
                <a:t>		How does the blockchain fit in the Insurance space?</a:t>
              </a:r>
              <a:endParaRPr lang="en-US" sz="1600" dirty="0">
                <a:solidFill>
                  <a:srgbClr val="FFFFFF"/>
                </a:solidFill>
              </a:endParaRPr>
            </a:p>
          </p:txBody>
        </p:sp>
      </p:grpSp>
      <p:pic>
        <p:nvPicPr>
          <p:cNvPr id="8" name="Picture 7"/>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a:off x="10445660" y="5791048"/>
            <a:ext cx="1746340" cy="923972"/>
          </a:xfrm>
          <a:prstGeom prst="rect">
            <a:avLst/>
          </a:prstGeom>
        </p:spPr>
      </p:pic>
    </p:spTree>
    <p:extLst>
      <p:ext uri="{BB962C8B-B14F-4D97-AF65-F5344CB8AC3E}">
        <p14:creationId xmlns:p14="http://schemas.microsoft.com/office/powerpoint/2010/main" val="2859901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ight sky with mountains on the horizon">
            <a:extLst>
              <a:ext uri="{FF2B5EF4-FFF2-40B4-BE49-F238E27FC236}">
                <a16:creationId xmlns:a16="http://schemas.microsoft.com/office/drawing/2014/main" id="{2739CFE1-3E46-48B5-9BDB-769492BA7A53}"/>
              </a:ext>
            </a:extLst>
          </p:cNvPr>
          <p:cNvPicPr>
            <a:picLocks noGrp="1" noChangeAspect="1"/>
          </p:cNvPicPr>
          <p:nvPr>
            <p:ph sz="half" idx="1"/>
          </p:nvPr>
        </p:nvPicPr>
        <p:blipFill rotWithShape="1">
          <a:blip r:embed="rId3"/>
          <a:srcRect t="9274"/>
          <a:stretch/>
        </p:blipFill>
        <p:spPr>
          <a:xfrm>
            <a:off x="0" y="10"/>
            <a:ext cx="12191980" cy="6857990"/>
          </a:xfrm>
          <a:prstGeom prst="rect">
            <a:avLst/>
          </a:prstGeom>
        </p:spPr>
      </p:pic>
      <p:sp>
        <p:nvSpPr>
          <p:cNvPr id="2" name="Title 1">
            <a:extLst>
              <a:ext uri="{FF2B5EF4-FFF2-40B4-BE49-F238E27FC236}">
                <a16:creationId xmlns:a16="http://schemas.microsoft.com/office/drawing/2014/main" id="{144E241E-3110-4B1C-B9B0-F17B90FEEC1D}"/>
              </a:ext>
            </a:extLst>
          </p:cNvPr>
          <p:cNvSpPr>
            <a:spLocks noGrp="1"/>
          </p:cNvSpPr>
          <p:nvPr>
            <p:ph type="title"/>
          </p:nvPr>
        </p:nvSpPr>
        <p:spPr>
          <a:xfrm>
            <a:off x="381278" y="247328"/>
            <a:ext cx="7560842" cy="1419808"/>
          </a:xfrm>
        </p:spPr>
        <p:txBody>
          <a:bodyPr vert="horz" lIns="91440" tIns="45720" rIns="91440" bIns="45720" rtlCol="0" anchor="ctr">
            <a:normAutofit/>
          </a:bodyPr>
          <a:lstStyle/>
          <a:p>
            <a:r>
              <a:rPr lang="en-US" b="1" cap="none" dirty="0"/>
              <a:t>What does Web 3.0 mean to INSURANCE?</a:t>
            </a:r>
          </a:p>
        </p:txBody>
      </p:sp>
      <p:sp>
        <p:nvSpPr>
          <p:cNvPr id="9" name="Rectangle 8">
            <a:extLst>
              <a:ext uri="{FF2B5EF4-FFF2-40B4-BE49-F238E27FC236}">
                <a16:creationId xmlns:a16="http://schemas.microsoft.com/office/drawing/2014/main" id="{6DADAD18-EA0D-CF78-67A5-DF450F067A11}"/>
              </a:ext>
            </a:extLst>
          </p:cNvPr>
          <p:cNvSpPr/>
          <p:nvPr/>
        </p:nvSpPr>
        <p:spPr>
          <a:xfrm>
            <a:off x="1443321" y="2751009"/>
            <a:ext cx="9684567" cy="3041779"/>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200" dirty="0">
              <a:solidFill>
                <a:srgbClr val="FFFFFF"/>
              </a:solidFill>
              <a:latin typeface="Spectral"/>
            </a:endParaRPr>
          </a:p>
          <a:p>
            <a:pPr algn="l"/>
            <a:r>
              <a:rPr lang="en-US" sz="1200" i="0" dirty="0">
                <a:solidFill>
                  <a:srgbClr val="FFFFFF"/>
                </a:solidFill>
                <a:effectLst/>
                <a:latin typeface="Spectral"/>
              </a:rPr>
              <a:t>Web 3.0 is the term being used to define what many are predicting will be the next generation of the Internet – a connected, data-driven, decentralized smart web. If Web 2.0 was characterized by the emergence and dominance of cloud-based tech, mobile and social platforms, Web 3.0 will be all about AI, ML and high speed computing. </a:t>
            </a:r>
          </a:p>
          <a:p>
            <a:pPr algn="l"/>
            <a:endParaRPr lang="en-US" sz="1200" i="0" dirty="0">
              <a:solidFill>
                <a:srgbClr val="FFFFFF"/>
              </a:solidFill>
              <a:effectLst/>
              <a:latin typeface="Spectral"/>
            </a:endParaRPr>
          </a:p>
          <a:p>
            <a:pPr algn="l"/>
            <a:r>
              <a:rPr lang="en-US" sz="1200" i="0" dirty="0">
                <a:solidFill>
                  <a:srgbClr val="FFFFFF"/>
                </a:solidFill>
                <a:effectLst/>
                <a:latin typeface="Spectral"/>
              </a:rPr>
              <a:t>The technology ecosystems that Web 3.0 is being built on (like Blockchain, cryptocurrencies, NFTs and </a:t>
            </a:r>
            <a:r>
              <a:rPr lang="en-US" sz="1200" i="0" dirty="0" err="1">
                <a:solidFill>
                  <a:srgbClr val="FFFFFF"/>
                </a:solidFill>
                <a:effectLst/>
                <a:latin typeface="Spectral"/>
              </a:rPr>
              <a:t>DeFi</a:t>
            </a:r>
            <a:r>
              <a:rPr lang="en-US" sz="1200" i="0" dirty="0">
                <a:solidFill>
                  <a:srgbClr val="FFFFFF"/>
                </a:solidFill>
                <a:effectLst/>
                <a:latin typeface="Spectral"/>
              </a:rPr>
              <a:t>) are all geared toward an open, decentralized and permissionless Internet. This largely removes the need for oversight from trusted third parties, giving users more control over any content or assets they create. </a:t>
            </a:r>
          </a:p>
          <a:p>
            <a:pPr algn="l"/>
            <a:endParaRPr lang="en-US" sz="1200" i="0" dirty="0">
              <a:solidFill>
                <a:srgbClr val="FFFFFF"/>
              </a:solidFill>
              <a:effectLst/>
              <a:latin typeface="Spectral"/>
            </a:endParaRPr>
          </a:p>
          <a:p>
            <a:pPr algn="l"/>
            <a:r>
              <a:rPr lang="en-US" sz="1200" i="0" dirty="0">
                <a:solidFill>
                  <a:srgbClr val="FFFFFF"/>
                </a:solidFill>
                <a:effectLst/>
                <a:latin typeface="Spectral"/>
              </a:rPr>
              <a:t>A Web 3.0 future, therefore, will create new types of transactions and novel modes of ownership, necessitating a need for transparent insurance products and services (like smart contracts) and also for policies and regulations that consider the vastly different landscape of decentralized finance. Collaborations and partnerships between traditional institutions and FinTech companies will likely feature in the ramp up to Web 3.0, as pairing institutional knowledge and coffers with formidable tech and computing capabilities offers clear benefits to all parties.</a:t>
            </a:r>
            <a:endParaRPr lang="en-US" sz="1200" dirty="0">
              <a:solidFill>
                <a:srgbClr val="FFFFFF"/>
              </a:solidFill>
              <a:latin typeface="Spectral"/>
            </a:endParaRPr>
          </a:p>
          <a:p>
            <a:pPr algn="ctr"/>
            <a:endParaRPr lang="en-US" sz="1200" dirty="0">
              <a:solidFill>
                <a:srgbClr val="FFFFFF"/>
              </a:solidFill>
            </a:endParaRPr>
          </a:p>
        </p:txBody>
      </p:sp>
      <p:grpSp>
        <p:nvGrpSpPr>
          <p:cNvPr id="11" name="Group 10">
            <a:extLst>
              <a:ext uri="{FF2B5EF4-FFF2-40B4-BE49-F238E27FC236}">
                <a16:creationId xmlns:a16="http://schemas.microsoft.com/office/drawing/2014/main" id="{96D68AF8-E53C-CFBD-8243-BAE6601B9739}"/>
              </a:ext>
            </a:extLst>
          </p:cNvPr>
          <p:cNvGrpSpPr/>
          <p:nvPr/>
        </p:nvGrpSpPr>
        <p:grpSpPr>
          <a:xfrm>
            <a:off x="381278" y="1667136"/>
            <a:ext cx="6670076" cy="1419808"/>
            <a:chOff x="1800809" y="1667136"/>
            <a:chExt cx="6670076" cy="1419808"/>
          </a:xfrm>
        </p:grpSpPr>
        <p:sp>
          <p:nvSpPr>
            <p:cNvPr id="10" name="Oval 9">
              <a:extLst>
                <a:ext uri="{FF2B5EF4-FFF2-40B4-BE49-F238E27FC236}">
                  <a16:creationId xmlns:a16="http://schemas.microsoft.com/office/drawing/2014/main" id="{A350B10C-6835-4B3D-53E0-E1E801B80690}"/>
                </a:ext>
              </a:extLst>
            </p:cNvPr>
            <p:cNvSpPr/>
            <p:nvPr/>
          </p:nvSpPr>
          <p:spPr>
            <a:xfrm>
              <a:off x="1800809" y="1667136"/>
              <a:ext cx="1531498" cy="1419808"/>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2BBC066-7091-3F4D-673A-274371571B4C}"/>
                </a:ext>
              </a:extLst>
            </p:cNvPr>
            <p:cNvSpPr/>
            <p:nvPr/>
          </p:nvSpPr>
          <p:spPr>
            <a:xfrm>
              <a:off x="2566558" y="1933195"/>
              <a:ext cx="5904327" cy="595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b="1" dirty="0">
                  <a:solidFill>
                    <a:srgbClr val="FFFFFF"/>
                  </a:solidFill>
                  <a:latin typeface="Spectral"/>
                </a:rPr>
                <a:t>		</a:t>
              </a:r>
              <a:r>
                <a:rPr lang="en-US" sz="1600" b="1" dirty="0" err="1">
                  <a:solidFill>
                    <a:srgbClr val="FFFFFF"/>
                  </a:solidFill>
                  <a:latin typeface="Spectral"/>
                </a:rPr>
                <a:t>Decentralised</a:t>
              </a:r>
              <a:r>
                <a:rPr lang="en-US" sz="1600" b="1" dirty="0">
                  <a:solidFill>
                    <a:srgbClr val="FFFFFF"/>
                  </a:solidFill>
                  <a:latin typeface="Spectral"/>
                </a:rPr>
                <a:t> Internet</a:t>
              </a:r>
              <a:endParaRPr lang="en-US" sz="1600" dirty="0">
                <a:solidFill>
                  <a:srgbClr val="FFFFFF"/>
                </a:solidFill>
              </a:endParaRPr>
            </a:p>
          </p:txBody>
        </p:sp>
      </p:grpSp>
      <p:pic>
        <p:nvPicPr>
          <p:cNvPr id="8" name="Picture 7"/>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a:off x="10445660" y="33260"/>
            <a:ext cx="1746340" cy="923972"/>
          </a:xfrm>
          <a:prstGeom prst="rect">
            <a:avLst/>
          </a:prstGeom>
        </p:spPr>
      </p:pic>
    </p:spTree>
    <p:extLst>
      <p:ext uri="{BB962C8B-B14F-4D97-AF65-F5344CB8AC3E}">
        <p14:creationId xmlns:p14="http://schemas.microsoft.com/office/powerpoint/2010/main" val="20697392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D51BCB-0419-432E-B7F1-25548446A625}">
  <ds:schemaRefs>
    <ds:schemaRef ds:uri="http://schemas.microsoft.com/sharepoint/v3/contenttype/forms"/>
  </ds:schemaRefs>
</ds:datastoreItem>
</file>

<file path=customXml/itemProps2.xml><?xml version="1.0" encoding="utf-8"?>
<ds:datastoreItem xmlns:ds="http://schemas.openxmlformats.org/officeDocument/2006/customXml" ds:itemID="{1F08B90B-70ED-4539-9C14-FB2728D9064F}">
  <ds:schemaRefs>
    <ds:schemaRef ds:uri="http://schemas.microsoft.com/office/2006/documentManagement/types"/>
    <ds:schemaRef ds:uri="http://purl.org/dc/terms/"/>
    <ds:schemaRef ds:uri="http://www.w3.org/XML/1998/namespace"/>
    <ds:schemaRef ds:uri="16c05727-aa75-4e4a-9b5f-8a80a1165891"/>
    <ds:schemaRef ds:uri="http://schemas.microsoft.com/office/infopath/2007/PartnerControls"/>
    <ds:schemaRef ds:uri="http://schemas.microsoft.com/office/2006/metadata/properties"/>
    <ds:schemaRef ds:uri="http://purl.org/dc/dcmitype/"/>
    <ds:schemaRef ds:uri="http://schemas.openxmlformats.org/package/2006/metadata/core-properties"/>
    <ds:schemaRef ds:uri="71af3243-3dd4-4a8d-8c0d-dd76da1f02a5"/>
    <ds:schemaRef ds:uri="http://purl.org/dc/elements/1.1/"/>
  </ds:schemaRefs>
</ds:datastoreItem>
</file>

<file path=customXml/itemProps3.xml><?xml version="1.0" encoding="utf-8"?>
<ds:datastoreItem xmlns:ds="http://schemas.openxmlformats.org/officeDocument/2006/customXml" ds:itemID="{9E8D3305-1D9D-4BC8-A40F-6F8AE50BD7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TM03457515[[fn=View]]</Template>
  <TotalTime>1271</TotalTime>
  <Words>1458</Words>
  <Application>Microsoft Office PowerPoint</Application>
  <PresentationFormat>Widescreen</PresentationFormat>
  <Paragraphs>136</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Courier New</vt:lpstr>
      <vt:lpstr>Spectral</vt:lpstr>
      <vt:lpstr>Celestial</vt:lpstr>
      <vt:lpstr>Future of the insurance industry</vt:lpstr>
      <vt:lpstr>Evolution of the web</vt:lpstr>
      <vt:lpstr>Design framework of web 1.0</vt:lpstr>
      <vt:lpstr>Design ESSENTIALS of web 2.0</vt:lpstr>
      <vt:lpstr>Design ESSENTIALS of web 2.0</vt:lpstr>
      <vt:lpstr>Where the future is: Web 3.0</vt:lpstr>
      <vt:lpstr>Overview of Web 3.0 in the Insurance Space</vt:lpstr>
      <vt:lpstr>What does Web 3.0 mean to INSURANCE?</vt:lpstr>
      <vt:lpstr>What does Web 3.0 mean to INSURANCE?</vt:lpstr>
      <vt:lpstr>What does Web 3.0 mean to INSURANCE?</vt:lpstr>
      <vt:lpstr>Benefits of Web 3.0 in insurance</vt:lpstr>
      <vt:lpstr>Typical use cases of Web 3.0</vt:lpstr>
      <vt:lpstr>Typical insurance structure using DAO as a case study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of the insurance industry</dc:title>
  <dc:creator>Joshua Aizebeokhai</dc:creator>
  <cp:lastModifiedBy>NAS Computer</cp:lastModifiedBy>
  <cp:revision>5</cp:revision>
  <dcterms:created xsi:type="dcterms:W3CDTF">2022-06-14T14:02:30Z</dcterms:created>
  <dcterms:modified xsi:type="dcterms:W3CDTF">2022-09-26T13:42:17Z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