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g" ContentType="image/jpg"/>
  <Override PartName="/ppt/media/image4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33.jpg" ContentType="image/jpg"/>
  <Override PartName="/ppt/media/image34.jpg" ContentType="image/jpg"/>
  <Override PartName="/ppt/media/image35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37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3488" y="0"/>
            <a:ext cx="8668512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39072" cy="68580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81583" y="626363"/>
            <a:ext cx="704215" cy="146685"/>
          </a:xfrm>
          <a:custGeom>
            <a:avLst/>
            <a:gdLst/>
            <a:ahLst/>
            <a:cxnLst/>
            <a:rect l="l" t="t" r="r" b="b"/>
            <a:pathLst>
              <a:path w="704215" h="146684">
                <a:moveTo>
                  <a:pt x="704088" y="0"/>
                </a:moveTo>
                <a:lnTo>
                  <a:pt x="0" y="0"/>
                </a:lnTo>
                <a:lnTo>
                  <a:pt x="0" y="146303"/>
                </a:lnTo>
                <a:lnTo>
                  <a:pt x="704088" y="146303"/>
                </a:lnTo>
                <a:lnTo>
                  <a:pt x="70408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81583" y="4547615"/>
            <a:ext cx="3977640" cy="18415"/>
          </a:xfrm>
          <a:custGeom>
            <a:avLst/>
            <a:gdLst/>
            <a:ahLst/>
            <a:cxnLst/>
            <a:rect l="l" t="t" r="r" b="b"/>
            <a:pathLst>
              <a:path w="3977640" h="18414">
                <a:moveTo>
                  <a:pt x="3977640" y="0"/>
                </a:moveTo>
                <a:lnTo>
                  <a:pt x="0" y="0"/>
                </a:lnTo>
                <a:lnTo>
                  <a:pt x="0" y="18287"/>
                </a:lnTo>
                <a:lnTo>
                  <a:pt x="3977640" y="18287"/>
                </a:lnTo>
                <a:lnTo>
                  <a:pt x="3977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0"/>
            <a:ext cx="12181840" cy="6858000"/>
          </a:xfrm>
          <a:custGeom>
            <a:avLst/>
            <a:gdLst/>
            <a:ahLst/>
            <a:cxnLst/>
            <a:rect l="l" t="t" r="r" b="b"/>
            <a:pathLst>
              <a:path w="12181840" h="6858000">
                <a:moveTo>
                  <a:pt x="12181332" y="6857998"/>
                </a:moveTo>
                <a:lnTo>
                  <a:pt x="12181332" y="0"/>
                </a:lnTo>
                <a:lnTo>
                  <a:pt x="0" y="0"/>
                </a:lnTo>
                <a:lnTo>
                  <a:pt x="0" y="6857998"/>
                </a:lnTo>
                <a:lnTo>
                  <a:pt x="12181332" y="6857998"/>
                </a:lnTo>
                <a:close/>
              </a:path>
            </a:pathLst>
          </a:custGeom>
          <a:solidFill>
            <a:srgbClr val="000F4F">
              <a:alpha val="3882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2181331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8"/>
                </a:moveTo>
                <a:lnTo>
                  <a:pt x="0" y="0"/>
                </a:lnTo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22959" y="850519"/>
            <a:ext cx="3429000" cy="2110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008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008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008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008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0238" y="86055"/>
            <a:ext cx="1069784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008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FAF484-5562-4529-8023-31BB4F04508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033" y="36856"/>
            <a:ext cx="1152733" cy="7063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jp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jpg"/><Relationship Id="rId2" Type="http://schemas.openxmlformats.org/officeDocument/2006/relationships/image" Target="../media/image19.jpg"/><Relationship Id="rId16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1.jpg"/><Relationship Id="rId4" Type="http://schemas.openxmlformats.org/officeDocument/2006/relationships/image" Target="../media/image21.jp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9032" y="12695"/>
            <a:ext cx="10792968" cy="6845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3792FA-4C0A-B090-F200-79618D17D0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92" y="4648200"/>
            <a:ext cx="629582" cy="38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C2380E-A0CE-516B-6192-C2B99E0B2E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185" y="38095"/>
            <a:ext cx="849815" cy="5207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747E8E-6C22-E5B6-CD78-B0E7A22106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185" y="12695"/>
            <a:ext cx="849815" cy="5207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86271" y="1671827"/>
            <a:ext cx="1452880" cy="4805680"/>
          </a:xfrm>
          <a:custGeom>
            <a:avLst/>
            <a:gdLst/>
            <a:ahLst/>
            <a:cxnLst/>
            <a:rect l="l" t="t" r="r" b="b"/>
            <a:pathLst>
              <a:path w="1452879" h="4805680">
                <a:moveTo>
                  <a:pt x="1314196" y="0"/>
                </a:moveTo>
                <a:lnTo>
                  <a:pt x="138175" y="0"/>
                </a:lnTo>
                <a:lnTo>
                  <a:pt x="94496" y="7042"/>
                </a:lnTo>
                <a:lnTo>
                  <a:pt x="56564" y="26655"/>
                </a:lnTo>
                <a:lnTo>
                  <a:pt x="26655" y="56564"/>
                </a:lnTo>
                <a:lnTo>
                  <a:pt x="7042" y="94496"/>
                </a:lnTo>
                <a:lnTo>
                  <a:pt x="0" y="138175"/>
                </a:lnTo>
                <a:lnTo>
                  <a:pt x="0" y="4667008"/>
                </a:lnTo>
                <a:lnTo>
                  <a:pt x="7042" y="4710677"/>
                </a:lnTo>
                <a:lnTo>
                  <a:pt x="26655" y="4748604"/>
                </a:lnTo>
                <a:lnTo>
                  <a:pt x="56564" y="4778513"/>
                </a:lnTo>
                <a:lnTo>
                  <a:pt x="94496" y="4798127"/>
                </a:lnTo>
                <a:lnTo>
                  <a:pt x="138175" y="4805172"/>
                </a:lnTo>
                <a:lnTo>
                  <a:pt x="1314196" y="4805172"/>
                </a:lnTo>
                <a:lnTo>
                  <a:pt x="1357875" y="4798127"/>
                </a:lnTo>
                <a:lnTo>
                  <a:pt x="1395807" y="4778513"/>
                </a:lnTo>
                <a:lnTo>
                  <a:pt x="1425716" y="4748604"/>
                </a:lnTo>
                <a:lnTo>
                  <a:pt x="1445329" y="4710677"/>
                </a:lnTo>
                <a:lnTo>
                  <a:pt x="1452372" y="4667008"/>
                </a:lnTo>
                <a:lnTo>
                  <a:pt x="1452372" y="138175"/>
                </a:lnTo>
                <a:lnTo>
                  <a:pt x="1445329" y="94496"/>
                </a:lnTo>
                <a:lnTo>
                  <a:pt x="1425716" y="56564"/>
                </a:lnTo>
                <a:lnTo>
                  <a:pt x="1395807" y="26655"/>
                </a:lnTo>
                <a:lnTo>
                  <a:pt x="1357875" y="7042"/>
                </a:lnTo>
                <a:lnTo>
                  <a:pt x="1314196" y="0"/>
                </a:lnTo>
                <a:close/>
              </a:path>
            </a:pathLst>
          </a:custGeom>
          <a:solidFill>
            <a:srgbClr val="42A6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22464" y="1671827"/>
            <a:ext cx="1452880" cy="4805680"/>
          </a:xfrm>
          <a:custGeom>
            <a:avLst/>
            <a:gdLst/>
            <a:ahLst/>
            <a:cxnLst/>
            <a:rect l="l" t="t" r="r" b="b"/>
            <a:pathLst>
              <a:path w="1452879" h="4805680">
                <a:moveTo>
                  <a:pt x="1314195" y="0"/>
                </a:moveTo>
                <a:lnTo>
                  <a:pt x="138175" y="0"/>
                </a:lnTo>
                <a:lnTo>
                  <a:pt x="94496" y="7042"/>
                </a:lnTo>
                <a:lnTo>
                  <a:pt x="56564" y="26655"/>
                </a:lnTo>
                <a:lnTo>
                  <a:pt x="26655" y="56564"/>
                </a:lnTo>
                <a:lnTo>
                  <a:pt x="7042" y="94496"/>
                </a:lnTo>
                <a:lnTo>
                  <a:pt x="0" y="138175"/>
                </a:lnTo>
                <a:lnTo>
                  <a:pt x="0" y="4667008"/>
                </a:lnTo>
                <a:lnTo>
                  <a:pt x="7042" y="4710677"/>
                </a:lnTo>
                <a:lnTo>
                  <a:pt x="26655" y="4748604"/>
                </a:lnTo>
                <a:lnTo>
                  <a:pt x="56564" y="4778513"/>
                </a:lnTo>
                <a:lnTo>
                  <a:pt x="94496" y="4798127"/>
                </a:lnTo>
                <a:lnTo>
                  <a:pt x="138175" y="4805172"/>
                </a:lnTo>
                <a:lnTo>
                  <a:pt x="1314195" y="4805172"/>
                </a:lnTo>
                <a:lnTo>
                  <a:pt x="1357875" y="4798127"/>
                </a:lnTo>
                <a:lnTo>
                  <a:pt x="1395807" y="4778513"/>
                </a:lnTo>
                <a:lnTo>
                  <a:pt x="1425716" y="4748604"/>
                </a:lnTo>
                <a:lnTo>
                  <a:pt x="1445329" y="4710677"/>
                </a:lnTo>
                <a:lnTo>
                  <a:pt x="1452371" y="4667008"/>
                </a:lnTo>
                <a:lnTo>
                  <a:pt x="1452371" y="138175"/>
                </a:lnTo>
                <a:lnTo>
                  <a:pt x="1445329" y="94496"/>
                </a:lnTo>
                <a:lnTo>
                  <a:pt x="1425716" y="56564"/>
                </a:lnTo>
                <a:lnTo>
                  <a:pt x="1395807" y="26655"/>
                </a:lnTo>
                <a:lnTo>
                  <a:pt x="1357875" y="7042"/>
                </a:lnTo>
                <a:lnTo>
                  <a:pt x="1314195" y="0"/>
                </a:lnTo>
                <a:close/>
              </a:path>
            </a:pathLst>
          </a:custGeom>
          <a:solidFill>
            <a:srgbClr val="509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64752" y="1671827"/>
            <a:ext cx="1546860" cy="4805680"/>
          </a:xfrm>
          <a:custGeom>
            <a:avLst/>
            <a:gdLst/>
            <a:ahLst/>
            <a:cxnLst/>
            <a:rect l="l" t="t" r="r" b="b"/>
            <a:pathLst>
              <a:path w="1546859" h="4805680">
                <a:moveTo>
                  <a:pt x="1399667" y="0"/>
                </a:moveTo>
                <a:lnTo>
                  <a:pt x="147193" y="0"/>
                </a:lnTo>
                <a:lnTo>
                  <a:pt x="100673" y="7505"/>
                </a:lnTo>
                <a:lnTo>
                  <a:pt x="60268" y="28403"/>
                </a:lnTo>
                <a:lnTo>
                  <a:pt x="28403" y="60268"/>
                </a:lnTo>
                <a:lnTo>
                  <a:pt x="7505" y="100673"/>
                </a:lnTo>
                <a:lnTo>
                  <a:pt x="0" y="147193"/>
                </a:lnTo>
                <a:lnTo>
                  <a:pt x="0" y="4658017"/>
                </a:lnTo>
                <a:lnTo>
                  <a:pt x="7505" y="4704527"/>
                </a:lnTo>
                <a:lnTo>
                  <a:pt x="28403" y="4744923"/>
                </a:lnTo>
                <a:lnTo>
                  <a:pt x="60268" y="4776778"/>
                </a:lnTo>
                <a:lnTo>
                  <a:pt x="100673" y="4797669"/>
                </a:lnTo>
                <a:lnTo>
                  <a:pt x="147193" y="4805172"/>
                </a:lnTo>
                <a:lnTo>
                  <a:pt x="1399667" y="4805172"/>
                </a:lnTo>
                <a:lnTo>
                  <a:pt x="1446186" y="4797669"/>
                </a:lnTo>
                <a:lnTo>
                  <a:pt x="1486591" y="4776778"/>
                </a:lnTo>
                <a:lnTo>
                  <a:pt x="1518456" y="4744923"/>
                </a:lnTo>
                <a:lnTo>
                  <a:pt x="1539354" y="4704527"/>
                </a:lnTo>
                <a:lnTo>
                  <a:pt x="1546859" y="4658017"/>
                </a:lnTo>
                <a:lnTo>
                  <a:pt x="1546859" y="147193"/>
                </a:lnTo>
                <a:lnTo>
                  <a:pt x="1539354" y="100673"/>
                </a:lnTo>
                <a:lnTo>
                  <a:pt x="1518456" y="60268"/>
                </a:lnTo>
                <a:lnTo>
                  <a:pt x="1486591" y="28403"/>
                </a:lnTo>
                <a:lnTo>
                  <a:pt x="1446186" y="7505"/>
                </a:lnTo>
                <a:lnTo>
                  <a:pt x="1399667" y="0"/>
                </a:lnTo>
                <a:close/>
              </a:path>
            </a:pathLst>
          </a:custGeom>
          <a:solidFill>
            <a:srgbClr val="1C3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53128" y="1671827"/>
            <a:ext cx="1454150" cy="4805680"/>
          </a:xfrm>
          <a:custGeom>
            <a:avLst/>
            <a:gdLst/>
            <a:ahLst/>
            <a:cxnLst/>
            <a:rect l="l" t="t" r="r" b="b"/>
            <a:pathLst>
              <a:path w="1454150" h="4805680">
                <a:moveTo>
                  <a:pt x="1315593" y="0"/>
                </a:moveTo>
                <a:lnTo>
                  <a:pt x="138302" y="0"/>
                </a:lnTo>
                <a:lnTo>
                  <a:pt x="94609" y="7056"/>
                </a:lnTo>
                <a:lnTo>
                  <a:pt x="56647" y="26700"/>
                </a:lnTo>
                <a:lnTo>
                  <a:pt x="26700" y="56647"/>
                </a:lnTo>
                <a:lnTo>
                  <a:pt x="7056" y="94609"/>
                </a:lnTo>
                <a:lnTo>
                  <a:pt x="0" y="138302"/>
                </a:lnTo>
                <a:lnTo>
                  <a:pt x="0" y="4666856"/>
                </a:lnTo>
                <a:lnTo>
                  <a:pt x="7056" y="4710575"/>
                </a:lnTo>
                <a:lnTo>
                  <a:pt x="26700" y="4748544"/>
                </a:lnTo>
                <a:lnTo>
                  <a:pt x="56647" y="4778485"/>
                </a:lnTo>
                <a:lnTo>
                  <a:pt x="94609" y="4798120"/>
                </a:lnTo>
                <a:lnTo>
                  <a:pt x="138302" y="4805172"/>
                </a:lnTo>
                <a:lnTo>
                  <a:pt x="1315593" y="4805172"/>
                </a:lnTo>
                <a:lnTo>
                  <a:pt x="1359286" y="4798120"/>
                </a:lnTo>
                <a:lnTo>
                  <a:pt x="1397248" y="4778485"/>
                </a:lnTo>
                <a:lnTo>
                  <a:pt x="1427195" y="4748544"/>
                </a:lnTo>
                <a:lnTo>
                  <a:pt x="1446839" y="4710575"/>
                </a:lnTo>
                <a:lnTo>
                  <a:pt x="1453896" y="4666856"/>
                </a:lnTo>
                <a:lnTo>
                  <a:pt x="1453896" y="138302"/>
                </a:lnTo>
                <a:lnTo>
                  <a:pt x="1446839" y="94609"/>
                </a:lnTo>
                <a:lnTo>
                  <a:pt x="1427195" y="56647"/>
                </a:lnTo>
                <a:lnTo>
                  <a:pt x="1397248" y="26700"/>
                </a:lnTo>
                <a:lnTo>
                  <a:pt x="1359286" y="7056"/>
                </a:lnTo>
                <a:lnTo>
                  <a:pt x="1315593" y="0"/>
                </a:lnTo>
                <a:close/>
              </a:path>
            </a:pathLst>
          </a:custGeom>
          <a:solidFill>
            <a:srgbClr val="34B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9219" y="1671827"/>
            <a:ext cx="1452880" cy="4805680"/>
          </a:xfrm>
          <a:custGeom>
            <a:avLst/>
            <a:gdLst/>
            <a:ahLst/>
            <a:cxnLst/>
            <a:rect l="l" t="t" r="r" b="b"/>
            <a:pathLst>
              <a:path w="1452880" h="4805680">
                <a:moveTo>
                  <a:pt x="1314196" y="0"/>
                </a:moveTo>
                <a:lnTo>
                  <a:pt x="138176" y="0"/>
                </a:lnTo>
                <a:lnTo>
                  <a:pt x="94496" y="7042"/>
                </a:lnTo>
                <a:lnTo>
                  <a:pt x="56564" y="26655"/>
                </a:lnTo>
                <a:lnTo>
                  <a:pt x="26655" y="56564"/>
                </a:lnTo>
                <a:lnTo>
                  <a:pt x="7042" y="94496"/>
                </a:lnTo>
                <a:lnTo>
                  <a:pt x="0" y="138175"/>
                </a:lnTo>
                <a:lnTo>
                  <a:pt x="0" y="4667008"/>
                </a:lnTo>
                <a:lnTo>
                  <a:pt x="7042" y="4710677"/>
                </a:lnTo>
                <a:lnTo>
                  <a:pt x="26655" y="4748604"/>
                </a:lnTo>
                <a:lnTo>
                  <a:pt x="56564" y="4778513"/>
                </a:lnTo>
                <a:lnTo>
                  <a:pt x="94496" y="4798127"/>
                </a:lnTo>
                <a:lnTo>
                  <a:pt x="138176" y="4805172"/>
                </a:lnTo>
                <a:lnTo>
                  <a:pt x="1314196" y="4805172"/>
                </a:lnTo>
                <a:lnTo>
                  <a:pt x="1357875" y="4798127"/>
                </a:lnTo>
                <a:lnTo>
                  <a:pt x="1395807" y="4778513"/>
                </a:lnTo>
                <a:lnTo>
                  <a:pt x="1425716" y="4748604"/>
                </a:lnTo>
                <a:lnTo>
                  <a:pt x="1445329" y="4710677"/>
                </a:lnTo>
                <a:lnTo>
                  <a:pt x="1452372" y="4667008"/>
                </a:lnTo>
                <a:lnTo>
                  <a:pt x="1452372" y="138175"/>
                </a:lnTo>
                <a:lnTo>
                  <a:pt x="1445329" y="94496"/>
                </a:lnTo>
                <a:lnTo>
                  <a:pt x="1425716" y="56564"/>
                </a:lnTo>
                <a:lnTo>
                  <a:pt x="1395807" y="26655"/>
                </a:lnTo>
                <a:lnTo>
                  <a:pt x="1357875" y="7042"/>
                </a:lnTo>
                <a:lnTo>
                  <a:pt x="1314196" y="0"/>
                </a:lnTo>
                <a:close/>
              </a:path>
            </a:pathLst>
          </a:custGeom>
          <a:solidFill>
            <a:srgbClr val="1DE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12364" y="1671827"/>
            <a:ext cx="1452880" cy="4805680"/>
          </a:xfrm>
          <a:custGeom>
            <a:avLst/>
            <a:gdLst/>
            <a:ahLst/>
            <a:cxnLst/>
            <a:rect l="l" t="t" r="r" b="b"/>
            <a:pathLst>
              <a:path w="1452879" h="4805680">
                <a:moveTo>
                  <a:pt x="1314196" y="0"/>
                </a:moveTo>
                <a:lnTo>
                  <a:pt x="138175" y="0"/>
                </a:lnTo>
                <a:lnTo>
                  <a:pt x="94496" y="7042"/>
                </a:lnTo>
                <a:lnTo>
                  <a:pt x="56564" y="26655"/>
                </a:lnTo>
                <a:lnTo>
                  <a:pt x="26655" y="56564"/>
                </a:lnTo>
                <a:lnTo>
                  <a:pt x="7042" y="94496"/>
                </a:lnTo>
                <a:lnTo>
                  <a:pt x="0" y="138175"/>
                </a:lnTo>
                <a:lnTo>
                  <a:pt x="0" y="4667008"/>
                </a:lnTo>
                <a:lnTo>
                  <a:pt x="7042" y="4710677"/>
                </a:lnTo>
                <a:lnTo>
                  <a:pt x="26655" y="4748604"/>
                </a:lnTo>
                <a:lnTo>
                  <a:pt x="56564" y="4778513"/>
                </a:lnTo>
                <a:lnTo>
                  <a:pt x="94496" y="4798127"/>
                </a:lnTo>
                <a:lnTo>
                  <a:pt x="138175" y="4805172"/>
                </a:lnTo>
                <a:lnTo>
                  <a:pt x="1314196" y="4805172"/>
                </a:lnTo>
                <a:lnTo>
                  <a:pt x="1357875" y="4798127"/>
                </a:lnTo>
                <a:lnTo>
                  <a:pt x="1395807" y="4778513"/>
                </a:lnTo>
                <a:lnTo>
                  <a:pt x="1425716" y="4748604"/>
                </a:lnTo>
                <a:lnTo>
                  <a:pt x="1445329" y="4710677"/>
                </a:lnTo>
                <a:lnTo>
                  <a:pt x="1452372" y="4667008"/>
                </a:lnTo>
                <a:lnTo>
                  <a:pt x="1452372" y="138175"/>
                </a:lnTo>
                <a:lnTo>
                  <a:pt x="1445329" y="94496"/>
                </a:lnTo>
                <a:lnTo>
                  <a:pt x="1425716" y="56564"/>
                </a:lnTo>
                <a:lnTo>
                  <a:pt x="1395807" y="26655"/>
                </a:lnTo>
                <a:lnTo>
                  <a:pt x="1357875" y="7042"/>
                </a:lnTo>
                <a:lnTo>
                  <a:pt x="1314196" y="0"/>
                </a:lnTo>
                <a:close/>
              </a:path>
            </a:pathLst>
          </a:custGeom>
          <a:solidFill>
            <a:srgbClr val="29CE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4563" y="1994916"/>
            <a:ext cx="1282065" cy="1533525"/>
          </a:xfrm>
          <a:custGeom>
            <a:avLst/>
            <a:gdLst/>
            <a:ahLst/>
            <a:cxnLst/>
            <a:rect l="l" t="t" r="r" b="b"/>
            <a:pathLst>
              <a:path w="1282064" h="1533525">
                <a:moveTo>
                  <a:pt x="640842" y="0"/>
                </a:moveTo>
                <a:lnTo>
                  <a:pt x="596963" y="1768"/>
                </a:lnTo>
                <a:lnTo>
                  <a:pt x="553878" y="6996"/>
                </a:lnTo>
                <a:lnTo>
                  <a:pt x="511683" y="15571"/>
                </a:lnTo>
                <a:lnTo>
                  <a:pt x="470473" y="27379"/>
                </a:lnTo>
                <a:lnTo>
                  <a:pt x="430342" y="42304"/>
                </a:lnTo>
                <a:lnTo>
                  <a:pt x="391388" y="60233"/>
                </a:lnTo>
                <a:lnTo>
                  <a:pt x="353704" y="81052"/>
                </a:lnTo>
                <a:lnTo>
                  <a:pt x="317387" y="104648"/>
                </a:lnTo>
                <a:lnTo>
                  <a:pt x="282531" y="130904"/>
                </a:lnTo>
                <a:lnTo>
                  <a:pt x="249233" y="159709"/>
                </a:lnTo>
                <a:lnTo>
                  <a:pt x="217587" y="190946"/>
                </a:lnTo>
                <a:lnTo>
                  <a:pt x="187690" y="224504"/>
                </a:lnTo>
                <a:lnTo>
                  <a:pt x="159636" y="260266"/>
                </a:lnTo>
                <a:lnTo>
                  <a:pt x="133520" y="298120"/>
                </a:lnTo>
                <a:lnTo>
                  <a:pt x="109440" y="337951"/>
                </a:lnTo>
                <a:lnTo>
                  <a:pt x="87488" y="379645"/>
                </a:lnTo>
                <a:lnTo>
                  <a:pt x="67762" y="423088"/>
                </a:lnTo>
                <a:lnTo>
                  <a:pt x="50357" y="468165"/>
                </a:lnTo>
                <a:lnTo>
                  <a:pt x="35368" y="514763"/>
                </a:lnTo>
                <a:lnTo>
                  <a:pt x="22889" y="562768"/>
                </a:lnTo>
                <a:lnTo>
                  <a:pt x="13018" y="612066"/>
                </a:lnTo>
                <a:lnTo>
                  <a:pt x="5849" y="662541"/>
                </a:lnTo>
                <a:lnTo>
                  <a:pt x="1478" y="714081"/>
                </a:lnTo>
                <a:lnTo>
                  <a:pt x="0" y="766572"/>
                </a:lnTo>
                <a:lnTo>
                  <a:pt x="1478" y="819062"/>
                </a:lnTo>
                <a:lnTo>
                  <a:pt x="5849" y="870602"/>
                </a:lnTo>
                <a:lnTo>
                  <a:pt x="13018" y="921077"/>
                </a:lnTo>
                <a:lnTo>
                  <a:pt x="22889" y="970375"/>
                </a:lnTo>
                <a:lnTo>
                  <a:pt x="35368" y="1018380"/>
                </a:lnTo>
                <a:lnTo>
                  <a:pt x="50357" y="1064978"/>
                </a:lnTo>
                <a:lnTo>
                  <a:pt x="67762" y="1110055"/>
                </a:lnTo>
                <a:lnTo>
                  <a:pt x="87488" y="1153498"/>
                </a:lnTo>
                <a:lnTo>
                  <a:pt x="109440" y="1195192"/>
                </a:lnTo>
                <a:lnTo>
                  <a:pt x="133520" y="1235023"/>
                </a:lnTo>
                <a:lnTo>
                  <a:pt x="159636" y="1272877"/>
                </a:lnTo>
                <a:lnTo>
                  <a:pt x="187690" y="1308639"/>
                </a:lnTo>
                <a:lnTo>
                  <a:pt x="217587" y="1342197"/>
                </a:lnTo>
                <a:lnTo>
                  <a:pt x="249233" y="1373434"/>
                </a:lnTo>
                <a:lnTo>
                  <a:pt x="282531" y="1402239"/>
                </a:lnTo>
                <a:lnTo>
                  <a:pt x="317387" y="1428496"/>
                </a:lnTo>
                <a:lnTo>
                  <a:pt x="353704" y="1452091"/>
                </a:lnTo>
                <a:lnTo>
                  <a:pt x="391388" y="1472910"/>
                </a:lnTo>
                <a:lnTo>
                  <a:pt x="430342" y="1490839"/>
                </a:lnTo>
                <a:lnTo>
                  <a:pt x="470473" y="1505764"/>
                </a:lnTo>
                <a:lnTo>
                  <a:pt x="511683" y="1517572"/>
                </a:lnTo>
                <a:lnTo>
                  <a:pt x="553878" y="1526147"/>
                </a:lnTo>
                <a:lnTo>
                  <a:pt x="596963" y="1531375"/>
                </a:lnTo>
                <a:lnTo>
                  <a:pt x="640842" y="1533144"/>
                </a:lnTo>
                <a:lnTo>
                  <a:pt x="684720" y="1531375"/>
                </a:lnTo>
                <a:lnTo>
                  <a:pt x="727805" y="1526147"/>
                </a:lnTo>
                <a:lnTo>
                  <a:pt x="770000" y="1517572"/>
                </a:lnTo>
                <a:lnTo>
                  <a:pt x="811210" y="1505764"/>
                </a:lnTo>
                <a:lnTo>
                  <a:pt x="851341" y="1490839"/>
                </a:lnTo>
                <a:lnTo>
                  <a:pt x="890295" y="1472910"/>
                </a:lnTo>
                <a:lnTo>
                  <a:pt x="927979" y="1452091"/>
                </a:lnTo>
                <a:lnTo>
                  <a:pt x="964296" y="1428496"/>
                </a:lnTo>
                <a:lnTo>
                  <a:pt x="999152" y="1402239"/>
                </a:lnTo>
                <a:lnTo>
                  <a:pt x="1032450" y="1373434"/>
                </a:lnTo>
                <a:lnTo>
                  <a:pt x="1064096" y="1342197"/>
                </a:lnTo>
                <a:lnTo>
                  <a:pt x="1093993" y="1308639"/>
                </a:lnTo>
                <a:lnTo>
                  <a:pt x="1122047" y="1272877"/>
                </a:lnTo>
                <a:lnTo>
                  <a:pt x="1148163" y="1235023"/>
                </a:lnTo>
                <a:lnTo>
                  <a:pt x="1172243" y="1195192"/>
                </a:lnTo>
                <a:lnTo>
                  <a:pt x="1194195" y="1153498"/>
                </a:lnTo>
                <a:lnTo>
                  <a:pt x="1213921" y="1110055"/>
                </a:lnTo>
                <a:lnTo>
                  <a:pt x="1231326" y="1064978"/>
                </a:lnTo>
                <a:lnTo>
                  <a:pt x="1246315" y="1018380"/>
                </a:lnTo>
                <a:lnTo>
                  <a:pt x="1258794" y="970375"/>
                </a:lnTo>
                <a:lnTo>
                  <a:pt x="1268665" y="921077"/>
                </a:lnTo>
                <a:lnTo>
                  <a:pt x="1275834" y="870602"/>
                </a:lnTo>
                <a:lnTo>
                  <a:pt x="1280205" y="819062"/>
                </a:lnTo>
                <a:lnTo>
                  <a:pt x="1281684" y="766572"/>
                </a:lnTo>
                <a:lnTo>
                  <a:pt x="1280205" y="714081"/>
                </a:lnTo>
                <a:lnTo>
                  <a:pt x="1275834" y="662541"/>
                </a:lnTo>
                <a:lnTo>
                  <a:pt x="1268665" y="612066"/>
                </a:lnTo>
                <a:lnTo>
                  <a:pt x="1258794" y="562768"/>
                </a:lnTo>
                <a:lnTo>
                  <a:pt x="1246315" y="514763"/>
                </a:lnTo>
                <a:lnTo>
                  <a:pt x="1231326" y="468165"/>
                </a:lnTo>
                <a:lnTo>
                  <a:pt x="1213921" y="423088"/>
                </a:lnTo>
                <a:lnTo>
                  <a:pt x="1194195" y="379645"/>
                </a:lnTo>
                <a:lnTo>
                  <a:pt x="1172243" y="337951"/>
                </a:lnTo>
                <a:lnTo>
                  <a:pt x="1148163" y="298120"/>
                </a:lnTo>
                <a:lnTo>
                  <a:pt x="1122047" y="260266"/>
                </a:lnTo>
                <a:lnTo>
                  <a:pt x="1093993" y="224504"/>
                </a:lnTo>
                <a:lnTo>
                  <a:pt x="1064096" y="190946"/>
                </a:lnTo>
                <a:lnTo>
                  <a:pt x="1032450" y="159709"/>
                </a:lnTo>
                <a:lnTo>
                  <a:pt x="999152" y="130904"/>
                </a:lnTo>
                <a:lnTo>
                  <a:pt x="964296" y="104648"/>
                </a:lnTo>
                <a:lnTo>
                  <a:pt x="927979" y="81052"/>
                </a:lnTo>
                <a:lnTo>
                  <a:pt x="890295" y="60233"/>
                </a:lnTo>
                <a:lnTo>
                  <a:pt x="851341" y="42304"/>
                </a:lnTo>
                <a:lnTo>
                  <a:pt x="811210" y="27379"/>
                </a:lnTo>
                <a:lnTo>
                  <a:pt x="770000" y="15571"/>
                </a:lnTo>
                <a:lnTo>
                  <a:pt x="727805" y="6996"/>
                </a:lnTo>
                <a:lnTo>
                  <a:pt x="684720" y="1768"/>
                </a:lnTo>
                <a:lnTo>
                  <a:pt x="640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97707" y="1994916"/>
            <a:ext cx="1282065" cy="1533525"/>
          </a:xfrm>
          <a:custGeom>
            <a:avLst/>
            <a:gdLst/>
            <a:ahLst/>
            <a:cxnLst/>
            <a:rect l="l" t="t" r="r" b="b"/>
            <a:pathLst>
              <a:path w="1282064" h="1533525">
                <a:moveTo>
                  <a:pt x="640842" y="0"/>
                </a:moveTo>
                <a:lnTo>
                  <a:pt x="596963" y="1768"/>
                </a:lnTo>
                <a:lnTo>
                  <a:pt x="553878" y="6996"/>
                </a:lnTo>
                <a:lnTo>
                  <a:pt x="511683" y="15571"/>
                </a:lnTo>
                <a:lnTo>
                  <a:pt x="470473" y="27379"/>
                </a:lnTo>
                <a:lnTo>
                  <a:pt x="430342" y="42304"/>
                </a:lnTo>
                <a:lnTo>
                  <a:pt x="391388" y="60233"/>
                </a:lnTo>
                <a:lnTo>
                  <a:pt x="353704" y="81052"/>
                </a:lnTo>
                <a:lnTo>
                  <a:pt x="317387" y="104648"/>
                </a:lnTo>
                <a:lnTo>
                  <a:pt x="282531" y="130904"/>
                </a:lnTo>
                <a:lnTo>
                  <a:pt x="249233" y="159709"/>
                </a:lnTo>
                <a:lnTo>
                  <a:pt x="217587" y="190946"/>
                </a:lnTo>
                <a:lnTo>
                  <a:pt x="187690" y="224504"/>
                </a:lnTo>
                <a:lnTo>
                  <a:pt x="159636" y="260266"/>
                </a:lnTo>
                <a:lnTo>
                  <a:pt x="133520" y="298120"/>
                </a:lnTo>
                <a:lnTo>
                  <a:pt x="109440" y="337951"/>
                </a:lnTo>
                <a:lnTo>
                  <a:pt x="87488" y="379645"/>
                </a:lnTo>
                <a:lnTo>
                  <a:pt x="67762" y="423088"/>
                </a:lnTo>
                <a:lnTo>
                  <a:pt x="50357" y="468165"/>
                </a:lnTo>
                <a:lnTo>
                  <a:pt x="35368" y="514763"/>
                </a:lnTo>
                <a:lnTo>
                  <a:pt x="22889" y="562768"/>
                </a:lnTo>
                <a:lnTo>
                  <a:pt x="13018" y="612066"/>
                </a:lnTo>
                <a:lnTo>
                  <a:pt x="5849" y="662541"/>
                </a:lnTo>
                <a:lnTo>
                  <a:pt x="1478" y="714081"/>
                </a:lnTo>
                <a:lnTo>
                  <a:pt x="0" y="766572"/>
                </a:lnTo>
                <a:lnTo>
                  <a:pt x="1478" y="819062"/>
                </a:lnTo>
                <a:lnTo>
                  <a:pt x="5849" y="870602"/>
                </a:lnTo>
                <a:lnTo>
                  <a:pt x="13018" y="921077"/>
                </a:lnTo>
                <a:lnTo>
                  <a:pt x="22889" y="970375"/>
                </a:lnTo>
                <a:lnTo>
                  <a:pt x="35368" y="1018380"/>
                </a:lnTo>
                <a:lnTo>
                  <a:pt x="50357" y="1064978"/>
                </a:lnTo>
                <a:lnTo>
                  <a:pt x="67762" y="1110055"/>
                </a:lnTo>
                <a:lnTo>
                  <a:pt x="87488" y="1153498"/>
                </a:lnTo>
                <a:lnTo>
                  <a:pt x="109440" y="1195192"/>
                </a:lnTo>
                <a:lnTo>
                  <a:pt x="133520" y="1235023"/>
                </a:lnTo>
                <a:lnTo>
                  <a:pt x="159636" y="1272877"/>
                </a:lnTo>
                <a:lnTo>
                  <a:pt x="187690" y="1308639"/>
                </a:lnTo>
                <a:lnTo>
                  <a:pt x="217587" y="1342197"/>
                </a:lnTo>
                <a:lnTo>
                  <a:pt x="249233" y="1373434"/>
                </a:lnTo>
                <a:lnTo>
                  <a:pt x="282531" y="1402239"/>
                </a:lnTo>
                <a:lnTo>
                  <a:pt x="317387" y="1428496"/>
                </a:lnTo>
                <a:lnTo>
                  <a:pt x="353704" y="1452091"/>
                </a:lnTo>
                <a:lnTo>
                  <a:pt x="391388" y="1472910"/>
                </a:lnTo>
                <a:lnTo>
                  <a:pt x="430342" y="1490839"/>
                </a:lnTo>
                <a:lnTo>
                  <a:pt x="470473" y="1505764"/>
                </a:lnTo>
                <a:lnTo>
                  <a:pt x="511683" y="1517572"/>
                </a:lnTo>
                <a:lnTo>
                  <a:pt x="553878" y="1526147"/>
                </a:lnTo>
                <a:lnTo>
                  <a:pt x="596963" y="1531375"/>
                </a:lnTo>
                <a:lnTo>
                  <a:pt x="640842" y="1533144"/>
                </a:lnTo>
                <a:lnTo>
                  <a:pt x="684720" y="1531375"/>
                </a:lnTo>
                <a:lnTo>
                  <a:pt x="727805" y="1526147"/>
                </a:lnTo>
                <a:lnTo>
                  <a:pt x="770000" y="1517572"/>
                </a:lnTo>
                <a:lnTo>
                  <a:pt x="811210" y="1505764"/>
                </a:lnTo>
                <a:lnTo>
                  <a:pt x="851341" y="1490839"/>
                </a:lnTo>
                <a:lnTo>
                  <a:pt x="890295" y="1472910"/>
                </a:lnTo>
                <a:lnTo>
                  <a:pt x="927979" y="1452091"/>
                </a:lnTo>
                <a:lnTo>
                  <a:pt x="964296" y="1428496"/>
                </a:lnTo>
                <a:lnTo>
                  <a:pt x="999152" y="1402239"/>
                </a:lnTo>
                <a:lnTo>
                  <a:pt x="1032450" y="1373434"/>
                </a:lnTo>
                <a:lnTo>
                  <a:pt x="1064096" y="1342197"/>
                </a:lnTo>
                <a:lnTo>
                  <a:pt x="1093993" y="1308639"/>
                </a:lnTo>
                <a:lnTo>
                  <a:pt x="1122047" y="1272877"/>
                </a:lnTo>
                <a:lnTo>
                  <a:pt x="1148163" y="1235023"/>
                </a:lnTo>
                <a:lnTo>
                  <a:pt x="1172243" y="1195192"/>
                </a:lnTo>
                <a:lnTo>
                  <a:pt x="1194195" y="1153498"/>
                </a:lnTo>
                <a:lnTo>
                  <a:pt x="1213921" y="1110055"/>
                </a:lnTo>
                <a:lnTo>
                  <a:pt x="1231326" y="1064978"/>
                </a:lnTo>
                <a:lnTo>
                  <a:pt x="1246315" y="1018380"/>
                </a:lnTo>
                <a:lnTo>
                  <a:pt x="1258794" y="970375"/>
                </a:lnTo>
                <a:lnTo>
                  <a:pt x="1268665" y="921077"/>
                </a:lnTo>
                <a:lnTo>
                  <a:pt x="1275834" y="870602"/>
                </a:lnTo>
                <a:lnTo>
                  <a:pt x="1280205" y="819062"/>
                </a:lnTo>
                <a:lnTo>
                  <a:pt x="1281683" y="766572"/>
                </a:lnTo>
                <a:lnTo>
                  <a:pt x="1280205" y="714081"/>
                </a:lnTo>
                <a:lnTo>
                  <a:pt x="1275834" y="662541"/>
                </a:lnTo>
                <a:lnTo>
                  <a:pt x="1268665" y="612066"/>
                </a:lnTo>
                <a:lnTo>
                  <a:pt x="1258794" y="562768"/>
                </a:lnTo>
                <a:lnTo>
                  <a:pt x="1246315" y="514763"/>
                </a:lnTo>
                <a:lnTo>
                  <a:pt x="1231326" y="468165"/>
                </a:lnTo>
                <a:lnTo>
                  <a:pt x="1213921" y="423088"/>
                </a:lnTo>
                <a:lnTo>
                  <a:pt x="1194195" y="379645"/>
                </a:lnTo>
                <a:lnTo>
                  <a:pt x="1172243" y="337951"/>
                </a:lnTo>
                <a:lnTo>
                  <a:pt x="1148163" y="298120"/>
                </a:lnTo>
                <a:lnTo>
                  <a:pt x="1122047" y="260266"/>
                </a:lnTo>
                <a:lnTo>
                  <a:pt x="1093993" y="224504"/>
                </a:lnTo>
                <a:lnTo>
                  <a:pt x="1064096" y="190946"/>
                </a:lnTo>
                <a:lnTo>
                  <a:pt x="1032450" y="159709"/>
                </a:lnTo>
                <a:lnTo>
                  <a:pt x="999152" y="130904"/>
                </a:lnTo>
                <a:lnTo>
                  <a:pt x="964296" y="104648"/>
                </a:lnTo>
                <a:lnTo>
                  <a:pt x="927979" y="81052"/>
                </a:lnTo>
                <a:lnTo>
                  <a:pt x="890295" y="60233"/>
                </a:lnTo>
                <a:lnTo>
                  <a:pt x="851341" y="42304"/>
                </a:lnTo>
                <a:lnTo>
                  <a:pt x="811210" y="27379"/>
                </a:lnTo>
                <a:lnTo>
                  <a:pt x="770000" y="15571"/>
                </a:lnTo>
                <a:lnTo>
                  <a:pt x="727805" y="6996"/>
                </a:lnTo>
                <a:lnTo>
                  <a:pt x="684720" y="1768"/>
                </a:lnTo>
                <a:lnTo>
                  <a:pt x="640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38471" y="1994916"/>
            <a:ext cx="1282065" cy="1533525"/>
          </a:xfrm>
          <a:custGeom>
            <a:avLst/>
            <a:gdLst/>
            <a:ahLst/>
            <a:cxnLst/>
            <a:rect l="l" t="t" r="r" b="b"/>
            <a:pathLst>
              <a:path w="1282064" h="1533525">
                <a:moveTo>
                  <a:pt x="640841" y="0"/>
                </a:moveTo>
                <a:lnTo>
                  <a:pt x="596963" y="1768"/>
                </a:lnTo>
                <a:lnTo>
                  <a:pt x="553878" y="6996"/>
                </a:lnTo>
                <a:lnTo>
                  <a:pt x="511683" y="15571"/>
                </a:lnTo>
                <a:lnTo>
                  <a:pt x="470473" y="27379"/>
                </a:lnTo>
                <a:lnTo>
                  <a:pt x="430342" y="42304"/>
                </a:lnTo>
                <a:lnTo>
                  <a:pt x="391388" y="60233"/>
                </a:lnTo>
                <a:lnTo>
                  <a:pt x="353704" y="81052"/>
                </a:lnTo>
                <a:lnTo>
                  <a:pt x="317387" y="104648"/>
                </a:lnTo>
                <a:lnTo>
                  <a:pt x="282531" y="130904"/>
                </a:lnTo>
                <a:lnTo>
                  <a:pt x="249233" y="159709"/>
                </a:lnTo>
                <a:lnTo>
                  <a:pt x="217587" y="190946"/>
                </a:lnTo>
                <a:lnTo>
                  <a:pt x="187690" y="224504"/>
                </a:lnTo>
                <a:lnTo>
                  <a:pt x="159636" y="260266"/>
                </a:lnTo>
                <a:lnTo>
                  <a:pt x="133520" y="298120"/>
                </a:lnTo>
                <a:lnTo>
                  <a:pt x="109440" y="337951"/>
                </a:lnTo>
                <a:lnTo>
                  <a:pt x="87488" y="379645"/>
                </a:lnTo>
                <a:lnTo>
                  <a:pt x="67762" y="423088"/>
                </a:lnTo>
                <a:lnTo>
                  <a:pt x="50357" y="468165"/>
                </a:lnTo>
                <a:lnTo>
                  <a:pt x="35368" y="514763"/>
                </a:lnTo>
                <a:lnTo>
                  <a:pt x="22889" y="562768"/>
                </a:lnTo>
                <a:lnTo>
                  <a:pt x="13018" y="612066"/>
                </a:lnTo>
                <a:lnTo>
                  <a:pt x="5849" y="662541"/>
                </a:lnTo>
                <a:lnTo>
                  <a:pt x="1478" y="714081"/>
                </a:lnTo>
                <a:lnTo>
                  <a:pt x="0" y="766572"/>
                </a:lnTo>
                <a:lnTo>
                  <a:pt x="1478" y="819062"/>
                </a:lnTo>
                <a:lnTo>
                  <a:pt x="5849" y="870602"/>
                </a:lnTo>
                <a:lnTo>
                  <a:pt x="13018" y="921077"/>
                </a:lnTo>
                <a:lnTo>
                  <a:pt x="22889" y="970375"/>
                </a:lnTo>
                <a:lnTo>
                  <a:pt x="35368" y="1018380"/>
                </a:lnTo>
                <a:lnTo>
                  <a:pt x="50357" y="1064978"/>
                </a:lnTo>
                <a:lnTo>
                  <a:pt x="67762" y="1110055"/>
                </a:lnTo>
                <a:lnTo>
                  <a:pt x="87488" y="1153498"/>
                </a:lnTo>
                <a:lnTo>
                  <a:pt x="109440" y="1195192"/>
                </a:lnTo>
                <a:lnTo>
                  <a:pt x="133520" y="1235023"/>
                </a:lnTo>
                <a:lnTo>
                  <a:pt x="159636" y="1272877"/>
                </a:lnTo>
                <a:lnTo>
                  <a:pt x="187690" y="1308639"/>
                </a:lnTo>
                <a:lnTo>
                  <a:pt x="217587" y="1342197"/>
                </a:lnTo>
                <a:lnTo>
                  <a:pt x="249233" y="1373434"/>
                </a:lnTo>
                <a:lnTo>
                  <a:pt x="282531" y="1402239"/>
                </a:lnTo>
                <a:lnTo>
                  <a:pt x="317387" y="1428496"/>
                </a:lnTo>
                <a:lnTo>
                  <a:pt x="353704" y="1452091"/>
                </a:lnTo>
                <a:lnTo>
                  <a:pt x="391388" y="1472910"/>
                </a:lnTo>
                <a:lnTo>
                  <a:pt x="430342" y="1490839"/>
                </a:lnTo>
                <a:lnTo>
                  <a:pt x="470473" y="1505764"/>
                </a:lnTo>
                <a:lnTo>
                  <a:pt x="511683" y="1517572"/>
                </a:lnTo>
                <a:lnTo>
                  <a:pt x="553878" y="1526147"/>
                </a:lnTo>
                <a:lnTo>
                  <a:pt x="596963" y="1531375"/>
                </a:lnTo>
                <a:lnTo>
                  <a:pt x="640841" y="1533144"/>
                </a:lnTo>
                <a:lnTo>
                  <a:pt x="684720" y="1531375"/>
                </a:lnTo>
                <a:lnTo>
                  <a:pt x="727805" y="1526147"/>
                </a:lnTo>
                <a:lnTo>
                  <a:pt x="770000" y="1517572"/>
                </a:lnTo>
                <a:lnTo>
                  <a:pt x="811210" y="1505764"/>
                </a:lnTo>
                <a:lnTo>
                  <a:pt x="851341" y="1490839"/>
                </a:lnTo>
                <a:lnTo>
                  <a:pt x="890295" y="1472910"/>
                </a:lnTo>
                <a:lnTo>
                  <a:pt x="927979" y="1452091"/>
                </a:lnTo>
                <a:lnTo>
                  <a:pt x="964296" y="1428496"/>
                </a:lnTo>
                <a:lnTo>
                  <a:pt x="999152" y="1402239"/>
                </a:lnTo>
                <a:lnTo>
                  <a:pt x="1032450" y="1373434"/>
                </a:lnTo>
                <a:lnTo>
                  <a:pt x="1064096" y="1342197"/>
                </a:lnTo>
                <a:lnTo>
                  <a:pt x="1093993" y="1308639"/>
                </a:lnTo>
                <a:lnTo>
                  <a:pt x="1122047" y="1272877"/>
                </a:lnTo>
                <a:lnTo>
                  <a:pt x="1148163" y="1235023"/>
                </a:lnTo>
                <a:lnTo>
                  <a:pt x="1172243" y="1195192"/>
                </a:lnTo>
                <a:lnTo>
                  <a:pt x="1194195" y="1153498"/>
                </a:lnTo>
                <a:lnTo>
                  <a:pt x="1213921" y="1110055"/>
                </a:lnTo>
                <a:lnTo>
                  <a:pt x="1231326" y="1064978"/>
                </a:lnTo>
                <a:lnTo>
                  <a:pt x="1246315" y="1018380"/>
                </a:lnTo>
                <a:lnTo>
                  <a:pt x="1258794" y="970375"/>
                </a:lnTo>
                <a:lnTo>
                  <a:pt x="1268665" y="921077"/>
                </a:lnTo>
                <a:lnTo>
                  <a:pt x="1275834" y="870602"/>
                </a:lnTo>
                <a:lnTo>
                  <a:pt x="1280205" y="819062"/>
                </a:lnTo>
                <a:lnTo>
                  <a:pt x="1281683" y="766572"/>
                </a:lnTo>
                <a:lnTo>
                  <a:pt x="1280205" y="714081"/>
                </a:lnTo>
                <a:lnTo>
                  <a:pt x="1275834" y="662541"/>
                </a:lnTo>
                <a:lnTo>
                  <a:pt x="1268665" y="612066"/>
                </a:lnTo>
                <a:lnTo>
                  <a:pt x="1258794" y="562768"/>
                </a:lnTo>
                <a:lnTo>
                  <a:pt x="1246315" y="514763"/>
                </a:lnTo>
                <a:lnTo>
                  <a:pt x="1231326" y="468165"/>
                </a:lnTo>
                <a:lnTo>
                  <a:pt x="1213921" y="423088"/>
                </a:lnTo>
                <a:lnTo>
                  <a:pt x="1194195" y="379645"/>
                </a:lnTo>
                <a:lnTo>
                  <a:pt x="1172243" y="337951"/>
                </a:lnTo>
                <a:lnTo>
                  <a:pt x="1148163" y="298120"/>
                </a:lnTo>
                <a:lnTo>
                  <a:pt x="1122047" y="260266"/>
                </a:lnTo>
                <a:lnTo>
                  <a:pt x="1093993" y="224504"/>
                </a:lnTo>
                <a:lnTo>
                  <a:pt x="1064096" y="190946"/>
                </a:lnTo>
                <a:lnTo>
                  <a:pt x="1032450" y="159709"/>
                </a:lnTo>
                <a:lnTo>
                  <a:pt x="999152" y="130904"/>
                </a:lnTo>
                <a:lnTo>
                  <a:pt x="964296" y="104648"/>
                </a:lnTo>
                <a:lnTo>
                  <a:pt x="927979" y="81052"/>
                </a:lnTo>
                <a:lnTo>
                  <a:pt x="890295" y="60233"/>
                </a:lnTo>
                <a:lnTo>
                  <a:pt x="851341" y="42304"/>
                </a:lnTo>
                <a:lnTo>
                  <a:pt x="811210" y="27379"/>
                </a:lnTo>
                <a:lnTo>
                  <a:pt x="770000" y="15571"/>
                </a:lnTo>
                <a:lnTo>
                  <a:pt x="727805" y="6996"/>
                </a:lnTo>
                <a:lnTo>
                  <a:pt x="684720" y="1768"/>
                </a:lnTo>
                <a:lnTo>
                  <a:pt x="640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71615" y="1994916"/>
            <a:ext cx="1282065" cy="1533525"/>
          </a:xfrm>
          <a:custGeom>
            <a:avLst/>
            <a:gdLst/>
            <a:ahLst/>
            <a:cxnLst/>
            <a:rect l="l" t="t" r="r" b="b"/>
            <a:pathLst>
              <a:path w="1282065" h="1533525">
                <a:moveTo>
                  <a:pt x="640841" y="0"/>
                </a:moveTo>
                <a:lnTo>
                  <a:pt x="596963" y="1768"/>
                </a:lnTo>
                <a:lnTo>
                  <a:pt x="553878" y="6996"/>
                </a:lnTo>
                <a:lnTo>
                  <a:pt x="511683" y="15571"/>
                </a:lnTo>
                <a:lnTo>
                  <a:pt x="470473" y="27379"/>
                </a:lnTo>
                <a:lnTo>
                  <a:pt x="430342" y="42304"/>
                </a:lnTo>
                <a:lnTo>
                  <a:pt x="391388" y="60233"/>
                </a:lnTo>
                <a:lnTo>
                  <a:pt x="353704" y="81052"/>
                </a:lnTo>
                <a:lnTo>
                  <a:pt x="317387" y="104648"/>
                </a:lnTo>
                <a:lnTo>
                  <a:pt x="282531" y="130904"/>
                </a:lnTo>
                <a:lnTo>
                  <a:pt x="249233" y="159709"/>
                </a:lnTo>
                <a:lnTo>
                  <a:pt x="217587" y="190946"/>
                </a:lnTo>
                <a:lnTo>
                  <a:pt x="187690" y="224504"/>
                </a:lnTo>
                <a:lnTo>
                  <a:pt x="159636" y="260266"/>
                </a:lnTo>
                <a:lnTo>
                  <a:pt x="133520" y="298120"/>
                </a:lnTo>
                <a:lnTo>
                  <a:pt x="109440" y="337951"/>
                </a:lnTo>
                <a:lnTo>
                  <a:pt x="87488" y="379645"/>
                </a:lnTo>
                <a:lnTo>
                  <a:pt x="67762" y="423088"/>
                </a:lnTo>
                <a:lnTo>
                  <a:pt x="50357" y="468165"/>
                </a:lnTo>
                <a:lnTo>
                  <a:pt x="35368" y="514763"/>
                </a:lnTo>
                <a:lnTo>
                  <a:pt x="22889" y="562768"/>
                </a:lnTo>
                <a:lnTo>
                  <a:pt x="13018" y="612066"/>
                </a:lnTo>
                <a:lnTo>
                  <a:pt x="5849" y="662541"/>
                </a:lnTo>
                <a:lnTo>
                  <a:pt x="1478" y="714081"/>
                </a:lnTo>
                <a:lnTo>
                  <a:pt x="0" y="766572"/>
                </a:lnTo>
                <a:lnTo>
                  <a:pt x="1478" y="819062"/>
                </a:lnTo>
                <a:lnTo>
                  <a:pt x="5849" y="870602"/>
                </a:lnTo>
                <a:lnTo>
                  <a:pt x="13018" y="921077"/>
                </a:lnTo>
                <a:lnTo>
                  <a:pt x="22889" y="970375"/>
                </a:lnTo>
                <a:lnTo>
                  <a:pt x="35368" y="1018380"/>
                </a:lnTo>
                <a:lnTo>
                  <a:pt x="50357" y="1064978"/>
                </a:lnTo>
                <a:lnTo>
                  <a:pt x="67762" y="1110055"/>
                </a:lnTo>
                <a:lnTo>
                  <a:pt x="87488" y="1153498"/>
                </a:lnTo>
                <a:lnTo>
                  <a:pt x="109440" y="1195192"/>
                </a:lnTo>
                <a:lnTo>
                  <a:pt x="133520" y="1235023"/>
                </a:lnTo>
                <a:lnTo>
                  <a:pt x="159636" y="1272877"/>
                </a:lnTo>
                <a:lnTo>
                  <a:pt x="187690" y="1308639"/>
                </a:lnTo>
                <a:lnTo>
                  <a:pt x="217587" y="1342197"/>
                </a:lnTo>
                <a:lnTo>
                  <a:pt x="249233" y="1373434"/>
                </a:lnTo>
                <a:lnTo>
                  <a:pt x="282531" y="1402239"/>
                </a:lnTo>
                <a:lnTo>
                  <a:pt x="317387" y="1428496"/>
                </a:lnTo>
                <a:lnTo>
                  <a:pt x="353704" y="1452091"/>
                </a:lnTo>
                <a:lnTo>
                  <a:pt x="391388" y="1472910"/>
                </a:lnTo>
                <a:lnTo>
                  <a:pt x="430342" y="1490839"/>
                </a:lnTo>
                <a:lnTo>
                  <a:pt x="470473" y="1505764"/>
                </a:lnTo>
                <a:lnTo>
                  <a:pt x="511683" y="1517572"/>
                </a:lnTo>
                <a:lnTo>
                  <a:pt x="553878" y="1526147"/>
                </a:lnTo>
                <a:lnTo>
                  <a:pt x="596963" y="1531375"/>
                </a:lnTo>
                <a:lnTo>
                  <a:pt x="640841" y="1533144"/>
                </a:lnTo>
                <a:lnTo>
                  <a:pt x="684720" y="1531375"/>
                </a:lnTo>
                <a:lnTo>
                  <a:pt x="727805" y="1526147"/>
                </a:lnTo>
                <a:lnTo>
                  <a:pt x="770000" y="1517572"/>
                </a:lnTo>
                <a:lnTo>
                  <a:pt x="811210" y="1505764"/>
                </a:lnTo>
                <a:lnTo>
                  <a:pt x="851341" y="1490839"/>
                </a:lnTo>
                <a:lnTo>
                  <a:pt x="890295" y="1472910"/>
                </a:lnTo>
                <a:lnTo>
                  <a:pt x="927979" y="1452091"/>
                </a:lnTo>
                <a:lnTo>
                  <a:pt x="964296" y="1428496"/>
                </a:lnTo>
                <a:lnTo>
                  <a:pt x="999152" y="1402239"/>
                </a:lnTo>
                <a:lnTo>
                  <a:pt x="1032450" y="1373434"/>
                </a:lnTo>
                <a:lnTo>
                  <a:pt x="1064096" y="1342197"/>
                </a:lnTo>
                <a:lnTo>
                  <a:pt x="1093993" y="1308639"/>
                </a:lnTo>
                <a:lnTo>
                  <a:pt x="1122047" y="1272877"/>
                </a:lnTo>
                <a:lnTo>
                  <a:pt x="1148163" y="1235023"/>
                </a:lnTo>
                <a:lnTo>
                  <a:pt x="1172243" y="1195192"/>
                </a:lnTo>
                <a:lnTo>
                  <a:pt x="1194195" y="1153498"/>
                </a:lnTo>
                <a:lnTo>
                  <a:pt x="1213921" y="1110055"/>
                </a:lnTo>
                <a:lnTo>
                  <a:pt x="1231326" y="1064978"/>
                </a:lnTo>
                <a:lnTo>
                  <a:pt x="1246315" y="1018380"/>
                </a:lnTo>
                <a:lnTo>
                  <a:pt x="1258794" y="970375"/>
                </a:lnTo>
                <a:lnTo>
                  <a:pt x="1268665" y="921077"/>
                </a:lnTo>
                <a:lnTo>
                  <a:pt x="1275834" y="870602"/>
                </a:lnTo>
                <a:lnTo>
                  <a:pt x="1280205" y="819062"/>
                </a:lnTo>
                <a:lnTo>
                  <a:pt x="1281684" y="766572"/>
                </a:lnTo>
                <a:lnTo>
                  <a:pt x="1280205" y="714081"/>
                </a:lnTo>
                <a:lnTo>
                  <a:pt x="1275834" y="662541"/>
                </a:lnTo>
                <a:lnTo>
                  <a:pt x="1268665" y="612066"/>
                </a:lnTo>
                <a:lnTo>
                  <a:pt x="1258794" y="562768"/>
                </a:lnTo>
                <a:lnTo>
                  <a:pt x="1246315" y="514763"/>
                </a:lnTo>
                <a:lnTo>
                  <a:pt x="1231326" y="468165"/>
                </a:lnTo>
                <a:lnTo>
                  <a:pt x="1213921" y="423088"/>
                </a:lnTo>
                <a:lnTo>
                  <a:pt x="1194195" y="379645"/>
                </a:lnTo>
                <a:lnTo>
                  <a:pt x="1172243" y="337951"/>
                </a:lnTo>
                <a:lnTo>
                  <a:pt x="1148163" y="298120"/>
                </a:lnTo>
                <a:lnTo>
                  <a:pt x="1122047" y="260266"/>
                </a:lnTo>
                <a:lnTo>
                  <a:pt x="1093993" y="224504"/>
                </a:lnTo>
                <a:lnTo>
                  <a:pt x="1064096" y="190946"/>
                </a:lnTo>
                <a:lnTo>
                  <a:pt x="1032450" y="159709"/>
                </a:lnTo>
                <a:lnTo>
                  <a:pt x="999152" y="130904"/>
                </a:lnTo>
                <a:lnTo>
                  <a:pt x="964296" y="104648"/>
                </a:lnTo>
                <a:lnTo>
                  <a:pt x="927979" y="81052"/>
                </a:lnTo>
                <a:lnTo>
                  <a:pt x="890295" y="60233"/>
                </a:lnTo>
                <a:lnTo>
                  <a:pt x="851341" y="42304"/>
                </a:lnTo>
                <a:lnTo>
                  <a:pt x="811210" y="27379"/>
                </a:lnTo>
                <a:lnTo>
                  <a:pt x="770000" y="15571"/>
                </a:lnTo>
                <a:lnTo>
                  <a:pt x="727805" y="6996"/>
                </a:lnTo>
                <a:lnTo>
                  <a:pt x="684720" y="1768"/>
                </a:lnTo>
                <a:lnTo>
                  <a:pt x="640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07807" y="1994916"/>
            <a:ext cx="1282065" cy="1533525"/>
          </a:xfrm>
          <a:custGeom>
            <a:avLst/>
            <a:gdLst/>
            <a:ahLst/>
            <a:cxnLst/>
            <a:rect l="l" t="t" r="r" b="b"/>
            <a:pathLst>
              <a:path w="1282065" h="1533525">
                <a:moveTo>
                  <a:pt x="640842" y="0"/>
                </a:moveTo>
                <a:lnTo>
                  <a:pt x="596963" y="1768"/>
                </a:lnTo>
                <a:lnTo>
                  <a:pt x="553878" y="6996"/>
                </a:lnTo>
                <a:lnTo>
                  <a:pt x="511683" y="15571"/>
                </a:lnTo>
                <a:lnTo>
                  <a:pt x="470473" y="27379"/>
                </a:lnTo>
                <a:lnTo>
                  <a:pt x="430342" y="42304"/>
                </a:lnTo>
                <a:lnTo>
                  <a:pt x="391388" y="60233"/>
                </a:lnTo>
                <a:lnTo>
                  <a:pt x="353704" y="81052"/>
                </a:lnTo>
                <a:lnTo>
                  <a:pt x="317387" y="104648"/>
                </a:lnTo>
                <a:lnTo>
                  <a:pt x="282531" y="130904"/>
                </a:lnTo>
                <a:lnTo>
                  <a:pt x="249233" y="159709"/>
                </a:lnTo>
                <a:lnTo>
                  <a:pt x="217587" y="190946"/>
                </a:lnTo>
                <a:lnTo>
                  <a:pt x="187690" y="224504"/>
                </a:lnTo>
                <a:lnTo>
                  <a:pt x="159636" y="260266"/>
                </a:lnTo>
                <a:lnTo>
                  <a:pt x="133520" y="298120"/>
                </a:lnTo>
                <a:lnTo>
                  <a:pt x="109440" y="337951"/>
                </a:lnTo>
                <a:lnTo>
                  <a:pt x="87488" y="379645"/>
                </a:lnTo>
                <a:lnTo>
                  <a:pt x="67762" y="423088"/>
                </a:lnTo>
                <a:lnTo>
                  <a:pt x="50357" y="468165"/>
                </a:lnTo>
                <a:lnTo>
                  <a:pt x="35368" y="514763"/>
                </a:lnTo>
                <a:lnTo>
                  <a:pt x="22889" y="562768"/>
                </a:lnTo>
                <a:lnTo>
                  <a:pt x="13018" y="612066"/>
                </a:lnTo>
                <a:lnTo>
                  <a:pt x="5849" y="662541"/>
                </a:lnTo>
                <a:lnTo>
                  <a:pt x="1478" y="714081"/>
                </a:lnTo>
                <a:lnTo>
                  <a:pt x="0" y="766572"/>
                </a:lnTo>
                <a:lnTo>
                  <a:pt x="1478" y="819062"/>
                </a:lnTo>
                <a:lnTo>
                  <a:pt x="5849" y="870602"/>
                </a:lnTo>
                <a:lnTo>
                  <a:pt x="13018" y="921077"/>
                </a:lnTo>
                <a:lnTo>
                  <a:pt x="22889" y="970375"/>
                </a:lnTo>
                <a:lnTo>
                  <a:pt x="35368" y="1018380"/>
                </a:lnTo>
                <a:lnTo>
                  <a:pt x="50357" y="1064978"/>
                </a:lnTo>
                <a:lnTo>
                  <a:pt x="67762" y="1110055"/>
                </a:lnTo>
                <a:lnTo>
                  <a:pt x="87488" y="1153498"/>
                </a:lnTo>
                <a:lnTo>
                  <a:pt x="109440" y="1195192"/>
                </a:lnTo>
                <a:lnTo>
                  <a:pt x="133520" y="1235023"/>
                </a:lnTo>
                <a:lnTo>
                  <a:pt x="159636" y="1272877"/>
                </a:lnTo>
                <a:lnTo>
                  <a:pt x="187690" y="1308639"/>
                </a:lnTo>
                <a:lnTo>
                  <a:pt x="217587" y="1342197"/>
                </a:lnTo>
                <a:lnTo>
                  <a:pt x="249233" y="1373434"/>
                </a:lnTo>
                <a:lnTo>
                  <a:pt x="282531" y="1402239"/>
                </a:lnTo>
                <a:lnTo>
                  <a:pt x="317387" y="1428496"/>
                </a:lnTo>
                <a:lnTo>
                  <a:pt x="353704" y="1452091"/>
                </a:lnTo>
                <a:lnTo>
                  <a:pt x="391388" y="1472910"/>
                </a:lnTo>
                <a:lnTo>
                  <a:pt x="430342" y="1490839"/>
                </a:lnTo>
                <a:lnTo>
                  <a:pt x="470473" y="1505764"/>
                </a:lnTo>
                <a:lnTo>
                  <a:pt x="511683" y="1517572"/>
                </a:lnTo>
                <a:lnTo>
                  <a:pt x="553878" y="1526147"/>
                </a:lnTo>
                <a:lnTo>
                  <a:pt x="596963" y="1531375"/>
                </a:lnTo>
                <a:lnTo>
                  <a:pt x="640842" y="1533144"/>
                </a:lnTo>
                <a:lnTo>
                  <a:pt x="684720" y="1531375"/>
                </a:lnTo>
                <a:lnTo>
                  <a:pt x="727805" y="1526147"/>
                </a:lnTo>
                <a:lnTo>
                  <a:pt x="770000" y="1517572"/>
                </a:lnTo>
                <a:lnTo>
                  <a:pt x="811210" y="1505764"/>
                </a:lnTo>
                <a:lnTo>
                  <a:pt x="851341" y="1490839"/>
                </a:lnTo>
                <a:lnTo>
                  <a:pt x="890295" y="1472910"/>
                </a:lnTo>
                <a:lnTo>
                  <a:pt x="927979" y="1452091"/>
                </a:lnTo>
                <a:lnTo>
                  <a:pt x="964296" y="1428496"/>
                </a:lnTo>
                <a:lnTo>
                  <a:pt x="999152" y="1402239"/>
                </a:lnTo>
                <a:lnTo>
                  <a:pt x="1032450" y="1373434"/>
                </a:lnTo>
                <a:lnTo>
                  <a:pt x="1064096" y="1342197"/>
                </a:lnTo>
                <a:lnTo>
                  <a:pt x="1093993" y="1308639"/>
                </a:lnTo>
                <a:lnTo>
                  <a:pt x="1122047" y="1272877"/>
                </a:lnTo>
                <a:lnTo>
                  <a:pt x="1148163" y="1235023"/>
                </a:lnTo>
                <a:lnTo>
                  <a:pt x="1172243" y="1195192"/>
                </a:lnTo>
                <a:lnTo>
                  <a:pt x="1194195" y="1153498"/>
                </a:lnTo>
                <a:lnTo>
                  <a:pt x="1213921" y="1110055"/>
                </a:lnTo>
                <a:lnTo>
                  <a:pt x="1231326" y="1064978"/>
                </a:lnTo>
                <a:lnTo>
                  <a:pt x="1246315" y="1018380"/>
                </a:lnTo>
                <a:lnTo>
                  <a:pt x="1258794" y="970375"/>
                </a:lnTo>
                <a:lnTo>
                  <a:pt x="1268665" y="921077"/>
                </a:lnTo>
                <a:lnTo>
                  <a:pt x="1275834" y="870602"/>
                </a:lnTo>
                <a:lnTo>
                  <a:pt x="1280205" y="819062"/>
                </a:lnTo>
                <a:lnTo>
                  <a:pt x="1281684" y="766572"/>
                </a:lnTo>
                <a:lnTo>
                  <a:pt x="1280205" y="714081"/>
                </a:lnTo>
                <a:lnTo>
                  <a:pt x="1275834" y="662541"/>
                </a:lnTo>
                <a:lnTo>
                  <a:pt x="1268665" y="612066"/>
                </a:lnTo>
                <a:lnTo>
                  <a:pt x="1258794" y="562768"/>
                </a:lnTo>
                <a:lnTo>
                  <a:pt x="1246315" y="514763"/>
                </a:lnTo>
                <a:lnTo>
                  <a:pt x="1231326" y="468165"/>
                </a:lnTo>
                <a:lnTo>
                  <a:pt x="1213921" y="423088"/>
                </a:lnTo>
                <a:lnTo>
                  <a:pt x="1194195" y="379645"/>
                </a:lnTo>
                <a:lnTo>
                  <a:pt x="1172243" y="337951"/>
                </a:lnTo>
                <a:lnTo>
                  <a:pt x="1148163" y="298120"/>
                </a:lnTo>
                <a:lnTo>
                  <a:pt x="1122047" y="260266"/>
                </a:lnTo>
                <a:lnTo>
                  <a:pt x="1093993" y="224504"/>
                </a:lnTo>
                <a:lnTo>
                  <a:pt x="1064096" y="190946"/>
                </a:lnTo>
                <a:lnTo>
                  <a:pt x="1032450" y="159709"/>
                </a:lnTo>
                <a:lnTo>
                  <a:pt x="999152" y="130904"/>
                </a:lnTo>
                <a:lnTo>
                  <a:pt x="964296" y="104648"/>
                </a:lnTo>
                <a:lnTo>
                  <a:pt x="927979" y="81052"/>
                </a:lnTo>
                <a:lnTo>
                  <a:pt x="890295" y="60233"/>
                </a:lnTo>
                <a:lnTo>
                  <a:pt x="851341" y="42304"/>
                </a:lnTo>
                <a:lnTo>
                  <a:pt x="811210" y="27379"/>
                </a:lnTo>
                <a:lnTo>
                  <a:pt x="770000" y="15571"/>
                </a:lnTo>
                <a:lnTo>
                  <a:pt x="727805" y="6996"/>
                </a:lnTo>
                <a:lnTo>
                  <a:pt x="684720" y="1768"/>
                </a:lnTo>
                <a:lnTo>
                  <a:pt x="640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50095" y="1994916"/>
            <a:ext cx="1282065" cy="1533525"/>
          </a:xfrm>
          <a:custGeom>
            <a:avLst/>
            <a:gdLst/>
            <a:ahLst/>
            <a:cxnLst/>
            <a:rect l="l" t="t" r="r" b="b"/>
            <a:pathLst>
              <a:path w="1282065" h="1533525">
                <a:moveTo>
                  <a:pt x="640842" y="0"/>
                </a:moveTo>
                <a:lnTo>
                  <a:pt x="596963" y="1768"/>
                </a:lnTo>
                <a:lnTo>
                  <a:pt x="553878" y="6996"/>
                </a:lnTo>
                <a:lnTo>
                  <a:pt x="511683" y="15571"/>
                </a:lnTo>
                <a:lnTo>
                  <a:pt x="470473" y="27379"/>
                </a:lnTo>
                <a:lnTo>
                  <a:pt x="430342" y="42304"/>
                </a:lnTo>
                <a:lnTo>
                  <a:pt x="391388" y="60233"/>
                </a:lnTo>
                <a:lnTo>
                  <a:pt x="353704" y="81052"/>
                </a:lnTo>
                <a:lnTo>
                  <a:pt x="317387" y="104648"/>
                </a:lnTo>
                <a:lnTo>
                  <a:pt x="282531" y="130904"/>
                </a:lnTo>
                <a:lnTo>
                  <a:pt x="249233" y="159709"/>
                </a:lnTo>
                <a:lnTo>
                  <a:pt x="217587" y="190946"/>
                </a:lnTo>
                <a:lnTo>
                  <a:pt x="187690" y="224504"/>
                </a:lnTo>
                <a:lnTo>
                  <a:pt x="159636" y="260266"/>
                </a:lnTo>
                <a:lnTo>
                  <a:pt x="133520" y="298120"/>
                </a:lnTo>
                <a:lnTo>
                  <a:pt x="109440" y="337951"/>
                </a:lnTo>
                <a:lnTo>
                  <a:pt x="87488" y="379645"/>
                </a:lnTo>
                <a:lnTo>
                  <a:pt x="67762" y="423088"/>
                </a:lnTo>
                <a:lnTo>
                  <a:pt x="50357" y="468165"/>
                </a:lnTo>
                <a:lnTo>
                  <a:pt x="35368" y="514763"/>
                </a:lnTo>
                <a:lnTo>
                  <a:pt x="22889" y="562768"/>
                </a:lnTo>
                <a:lnTo>
                  <a:pt x="13018" y="612066"/>
                </a:lnTo>
                <a:lnTo>
                  <a:pt x="5849" y="662541"/>
                </a:lnTo>
                <a:lnTo>
                  <a:pt x="1478" y="714081"/>
                </a:lnTo>
                <a:lnTo>
                  <a:pt x="0" y="766572"/>
                </a:lnTo>
                <a:lnTo>
                  <a:pt x="1478" y="819062"/>
                </a:lnTo>
                <a:lnTo>
                  <a:pt x="5849" y="870602"/>
                </a:lnTo>
                <a:lnTo>
                  <a:pt x="13018" y="921077"/>
                </a:lnTo>
                <a:lnTo>
                  <a:pt x="22889" y="970375"/>
                </a:lnTo>
                <a:lnTo>
                  <a:pt x="35368" y="1018380"/>
                </a:lnTo>
                <a:lnTo>
                  <a:pt x="50357" y="1064978"/>
                </a:lnTo>
                <a:lnTo>
                  <a:pt x="67762" y="1110055"/>
                </a:lnTo>
                <a:lnTo>
                  <a:pt x="87488" y="1153498"/>
                </a:lnTo>
                <a:lnTo>
                  <a:pt x="109440" y="1195192"/>
                </a:lnTo>
                <a:lnTo>
                  <a:pt x="133520" y="1235023"/>
                </a:lnTo>
                <a:lnTo>
                  <a:pt x="159636" y="1272877"/>
                </a:lnTo>
                <a:lnTo>
                  <a:pt x="187690" y="1308639"/>
                </a:lnTo>
                <a:lnTo>
                  <a:pt x="217587" y="1342197"/>
                </a:lnTo>
                <a:lnTo>
                  <a:pt x="249233" y="1373434"/>
                </a:lnTo>
                <a:lnTo>
                  <a:pt x="282531" y="1402239"/>
                </a:lnTo>
                <a:lnTo>
                  <a:pt x="317387" y="1428496"/>
                </a:lnTo>
                <a:lnTo>
                  <a:pt x="353704" y="1452091"/>
                </a:lnTo>
                <a:lnTo>
                  <a:pt x="391388" y="1472910"/>
                </a:lnTo>
                <a:lnTo>
                  <a:pt x="430342" y="1490839"/>
                </a:lnTo>
                <a:lnTo>
                  <a:pt x="470473" y="1505764"/>
                </a:lnTo>
                <a:lnTo>
                  <a:pt x="511683" y="1517572"/>
                </a:lnTo>
                <a:lnTo>
                  <a:pt x="553878" y="1526147"/>
                </a:lnTo>
                <a:lnTo>
                  <a:pt x="596963" y="1531375"/>
                </a:lnTo>
                <a:lnTo>
                  <a:pt x="640842" y="1533144"/>
                </a:lnTo>
                <a:lnTo>
                  <a:pt x="684720" y="1531375"/>
                </a:lnTo>
                <a:lnTo>
                  <a:pt x="727805" y="1526147"/>
                </a:lnTo>
                <a:lnTo>
                  <a:pt x="770000" y="1517572"/>
                </a:lnTo>
                <a:lnTo>
                  <a:pt x="811210" y="1505764"/>
                </a:lnTo>
                <a:lnTo>
                  <a:pt x="851341" y="1490839"/>
                </a:lnTo>
                <a:lnTo>
                  <a:pt x="890295" y="1472910"/>
                </a:lnTo>
                <a:lnTo>
                  <a:pt x="927979" y="1452091"/>
                </a:lnTo>
                <a:lnTo>
                  <a:pt x="964296" y="1428496"/>
                </a:lnTo>
                <a:lnTo>
                  <a:pt x="999152" y="1402239"/>
                </a:lnTo>
                <a:lnTo>
                  <a:pt x="1032450" y="1373434"/>
                </a:lnTo>
                <a:lnTo>
                  <a:pt x="1064096" y="1342197"/>
                </a:lnTo>
                <a:lnTo>
                  <a:pt x="1093993" y="1308639"/>
                </a:lnTo>
                <a:lnTo>
                  <a:pt x="1122047" y="1272877"/>
                </a:lnTo>
                <a:lnTo>
                  <a:pt x="1148163" y="1235023"/>
                </a:lnTo>
                <a:lnTo>
                  <a:pt x="1172243" y="1195192"/>
                </a:lnTo>
                <a:lnTo>
                  <a:pt x="1194195" y="1153498"/>
                </a:lnTo>
                <a:lnTo>
                  <a:pt x="1213921" y="1110055"/>
                </a:lnTo>
                <a:lnTo>
                  <a:pt x="1231326" y="1064978"/>
                </a:lnTo>
                <a:lnTo>
                  <a:pt x="1246315" y="1018380"/>
                </a:lnTo>
                <a:lnTo>
                  <a:pt x="1258794" y="970375"/>
                </a:lnTo>
                <a:lnTo>
                  <a:pt x="1268665" y="921077"/>
                </a:lnTo>
                <a:lnTo>
                  <a:pt x="1275834" y="870602"/>
                </a:lnTo>
                <a:lnTo>
                  <a:pt x="1280205" y="819062"/>
                </a:lnTo>
                <a:lnTo>
                  <a:pt x="1281683" y="766572"/>
                </a:lnTo>
                <a:lnTo>
                  <a:pt x="1280205" y="714081"/>
                </a:lnTo>
                <a:lnTo>
                  <a:pt x="1275834" y="662541"/>
                </a:lnTo>
                <a:lnTo>
                  <a:pt x="1268665" y="612066"/>
                </a:lnTo>
                <a:lnTo>
                  <a:pt x="1258794" y="562768"/>
                </a:lnTo>
                <a:lnTo>
                  <a:pt x="1246315" y="514763"/>
                </a:lnTo>
                <a:lnTo>
                  <a:pt x="1231326" y="468165"/>
                </a:lnTo>
                <a:lnTo>
                  <a:pt x="1213921" y="423088"/>
                </a:lnTo>
                <a:lnTo>
                  <a:pt x="1194195" y="379645"/>
                </a:lnTo>
                <a:lnTo>
                  <a:pt x="1172243" y="337951"/>
                </a:lnTo>
                <a:lnTo>
                  <a:pt x="1148163" y="298120"/>
                </a:lnTo>
                <a:lnTo>
                  <a:pt x="1122047" y="260266"/>
                </a:lnTo>
                <a:lnTo>
                  <a:pt x="1093993" y="224504"/>
                </a:lnTo>
                <a:lnTo>
                  <a:pt x="1064096" y="190946"/>
                </a:lnTo>
                <a:lnTo>
                  <a:pt x="1032450" y="159709"/>
                </a:lnTo>
                <a:lnTo>
                  <a:pt x="999152" y="130904"/>
                </a:lnTo>
                <a:lnTo>
                  <a:pt x="964296" y="104648"/>
                </a:lnTo>
                <a:lnTo>
                  <a:pt x="927979" y="81052"/>
                </a:lnTo>
                <a:lnTo>
                  <a:pt x="890295" y="60233"/>
                </a:lnTo>
                <a:lnTo>
                  <a:pt x="851341" y="42304"/>
                </a:lnTo>
                <a:lnTo>
                  <a:pt x="811210" y="27379"/>
                </a:lnTo>
                <a:lnTo>
                  <a:pt x="770000" y="15571"/>
                </a:lnTo>
                <a:lnTo>
                  <a:pt x="727805" y="6996"/>
                </a:lnTo>
                <a:lnTo>
                  <a:pt x="684720" y="1768"/>
                </a:lnTo>
                <a:lnTo>
                  <a:pt x="640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81420" y="2332735"/>
            <a:ext cx="861694" cy="858519"/>
          </a:xfrm>
          <a:custGeom>
            <a:avLst/>
            <a:gdLst/>
            <a:ahLst/>
            <a:cxnLst/>
            <a:rect l="l" t="t" r="r" b="b"/>
            <a:pathLst>
              <a:path w="861695" h="858519">
                <a:moveTo>
                  <a:pt x="861568" y="325120"/>
                </a:moveTo>
                <a:lnTo>
                  <a:pt x="835659" y="325120"/>
                </a:lnTo>
                <a:lnTo>
                  <a:pt x="835659" y="833120"/>
                </a:lnTo>
                <a:lnTo>
                  <a:pt x="8381" y="833120"/>
                </a:lnTo>
                <a:lnTo>
                  <a:pt x="2158" y="838200"/>
                </a:lnTo>
                <a:lnTo>
                  <a:pt x="2158" y="853440"/>
                </a:lnTo>
                <a:lnTo>
                  <a:pt x="8381" y="858520"/>
                </a:lnTo>
                <a:lnTo>
                  <a:pt x="855345" y="858520"/>
                </a:lnTo>
                <a:lnTo>
                  <a:pt x="861568" y="853440"/>
                </a:lnTo>
                <a:lnTo>
                  <a:pt x="861568" y="325120"/>
                </a:lnTo>
                <a:close/>
              </a:path>
              <a:path w="861695" h="858519">
                <a:moveTo>
                  <a:pt x="340486" y="457200"/>
                </a:moveTo>
                <a:lnTo>
                  <a:pt x="314578" y="457200"/>
                </a:lnTo>
                <a:lnTo>
                  <a:pt x="314578" y="833120"/>
                </a:lnTo>
                <a:lnTo>
                  <a:pt x="340486" y="833120"/>
                </a:lnTo>
                <a:lnTo>
                  <a:pt x="340486" y="457200"/>
                </a:lnTo>
                <a:close/>
              </a:path>
              <a:path w="861695" h="858519">
                <a:moveTo>
                  <a:pt x="14604" y="134620"/>
                </a:moveTo>
                <a:lnTo>
                  <a:pt x="8381" y="137160"/>
                </a:lnTo>
                <a:lnTo>
                  <a:pt x="2158" y="143510"/>
                </a:lnTo>
                <a:lnTo>
                  <a:pt x="0" y="149860"/>
                </a:lnTo>
                <a:lnTo>
                  <a:pt x="4190" y="156210"/>
                </a:lnTo>
                <a:lnTo>
                  <a:pt x="59181" y="242570"/>
                </a:lnTo>
                <a:lnTo>
                  <a:pt x="46015" y="256540"/>
                </a:lnTo>
                <a:lnTo>
                  <a:pt x="36242" y="274320"/>
                </a:lnTo>
                <a:lnTo>
                  <a:pt x="30160" y="292100"/>
                </a:lnTo>
                <a:lnTo>
                  <a:pt x="28066" y="312420"/>
                </a:lnTo>
                <a:lnTo>
                  <a:pt x="34105" y="344170"/>
                </a:lnTo>
                <a:lnTo>
                  <a:pt x="50657" y="372110"/>
                </a:lnTo>
                <a:lnTo>
                  <a:pt x="75376" y="392430"/>
                </a:lnTo>
                <a:lnTo>
                  <a:pt x="105917" y="402590"/>
                </a:lnTo>
                <a:lnTo>
                  <a:pt x="105917" y="706120"/>
                </a:lnTo>
                <a:lnTo>
                  <a:pt x="111956" y="737870"/>
                </a:lnTo>
                <a:lnTo>
                  <a:pt x="128508" y="762000"/>
                </a:lnTo>
                <a:lnTo>
                  <a:pt x="153227" y="779780"/>
                </a:lnTo>
                <a:lnTo>
                  <a:pt x="183768" y="786130"/>
                </a:lnTo>
                <a:lnTo>
                  <a:pt x="214310" y="779780"/>
                </a:lnTo>
                <a:lnTo>
                  <a:pt x="239029" y="762000"/>
                </a:lnTo>
                <a:lnTo>
                  <a:pt x="241643" y="758190"/>
                </a:lnTo>
                <a:lnTo>
                  <a:pt x="183768" y="758190"/>
                </a:lnTo>
                <a:lnTo>
                  <a:pt x="163812" y="754380"/>
                </a:lnTo>
                <a:lnTo>
                  <a:pt x="147272" y="742950"/>
                </a:lnTo>
                <a:lnTo>
                  <a:pt x="135995" y="726440"/>
                </a:lnTo>
                <a:lnTo>
                  <a:pt x="131825" y="706120"/>
                </a:lnTo>
                <a:lnTo>
                  <a:pt x="131825" y="375920"/>
                </a:lnTo>
                <a:lnTo>
                  <a:pt x="105917" y="375920"/>
                </a:lnTo>
                <a:lnTo>
                  <a:pt x="84945" y="368300"/>
                </a:lnTo>
                <a:lnTo>
                  <a:pt x="68151" y="353060"/>
                </a:lnTo>
                <a:lnTo>
                  <a:pt x="57001" y="334010"/>
                </a:lnTo>
                <a:lnTo>
                  <a:pt x="52958" y="312420"/>
                </a:lnTo>
                <a:lnTo>
                  <a:pt x="54463" y="298450"/>
                </a:lnTo>
                <a:lnTo>
                  <a:pt x="58705" y="287020"/>
                </a:lnTo>
                <a:lnTo>
                  <a:pt x="65281" y="275590"/>
                </a:lnTo>
                <a:lnTo>
                  <a:pt x="73787" y="265430"/>
                </a:lnTo>
                <a:lnTo>
                  <a:pt x="104466" y="265430"/>
                </a:lnTo>
                <a:lnTo>
                  <a:pt x="26034" y="143510"/>
                </a:lnTo>
                <a:lnTo>
                  <a:pt x="22859" y="137160"/>
                </a:lnTo>
                <a:lnTo>
                  <a:pt x="14604" y="134620"/>
                </a:lnTo>
                <a:close/>
              </a:path>
              <a:path w="861695" h="858519">
                <a:moveTo>
                  <a:pt x="757808" y="0"/>
                </a:moveTo>
                <a:lnTo>
                  <a:pt x="419353" y="0"/>
                </a:lnTo>
                <a:lnTo>
                  <a:pt x="378497" y="7620"/>
                </a:lnTo>
                <a:lnTo>
                  <a:pt x="345201" y="30480"/>
                </a:lnTo>
                <a:lnTo>
                  <a:pt x="322788" y="63500"/>
                </a:lnTo>
                <a:lnTo>
                  <a:pt x="314578" y="104140"/>
                </a:lnTo>
                <a:lnTo>
                  <a:pt x="314578" y="431800"/>
                </a:lnTo>
                <a:lnTo>
                  <a:pt x="284037" y="441960"/>
                </a:lnTo>
                <a:lnTo>
                  <a:pt x="259318" y="462280"/>
                </a:lnTo>
                <a:lnTo>
                  <a:pt x="242766" y="488950"/>
                </a:lnTo>
                <a:lnTo>
                  <a:pt x="236727" y="521970"/>
                </a:lnTo>
                <a:lnTo>
                  <a:pt x="235711" y="706120"/>
                </a:lnTo>
                <a:lnTo>
                  <a:pt x="231685" y="726440"/>
                </a:lnTo>
                <a:lnTo>
                  <a:pt x="220646" y="742950"/>
                </a:lnTo>
                <a:lnTo>
                  <a:pt x="204154" y="754380"/>
                </a:lnTo>
                <a:lnTo>
                  <a:pt x="183768" y="758190"/>
                </a:lnTo>
                <a:lnTo>
                  <a:pt x="241643" y="758190"/>
                </a:lnTo>
                <a:lnTo>
                  <a:pt x="255581" y="737870"/>
                </a:lnTo>
                <a:lnTo>
                  <a:pt x="261620" y="706120"/>
                </a:lnTo>
                <a:lnTo>
                  <a:pt x="262635" y="521970"/>
                </a:lnTo>
                <a:lnTo>
                  <a:pt x="266662" y="499110"/>
                </a:lnTo>
                <a:lnTo>
                  <a:pt x="277701" y="480060"/>
                </a:lnTo>
                <a:lnTo>
                  <a:pt x="294193" y="466090"/>
                </a:lnTo>
                <a:lnTo>
                  <a:pt x="314578" y="457200"/>
                </a:lnTo>
                <a:lnTo>
                  <a:pt x="340486" y="457200"/>
                </a:lnTo>
                <a:lnTo>
                  <a:pt x="340486" y="325120"/>
                </a:lnTo>
                <a:lnTo>
                  <a:pt x="861568" y="325120"/>
                </a:lnTo>
                <a:lnTo>
                  <a:pt x="861568" y="299720"/>
                </a:lnTo>
                <a:lnTo>
                  <a:pt x="340486" y="299720"/>
                </a:lnTo>
                <a:lnTo>
                  <a:pt x="340486" y="104140"/>
                </a:lnTo>
                <a:lnTo>
                  <a:pt x="346684" y="73660"/>
                </a:lnTo>
                <a:lnTo>
                  <a:pt x="363585" y="48260"/>
                </a:lnTo>
                <a:lnTo>
                  <a:pt x="388653" y="31750"/>
                </a:lnTo>
                <a:lnTo>
                  <a:pt x="419353" y="25400"/>
                </a:lnTo>
                <a:lnTo>
                  <a:pt x="823740" y="25400"/>
                </a:lnTo>
                <a:lnTo>
                  <a:pt x="798077" y="7620"/>
                </a:lnTo>
                <a:lnTo>
                  <a:pt x="757808" y="0"/>
                </a:lnTo>
                <a:close/>
              </a:path>
              <a:path w="861695" h="858519">
                <a:moveTo>
                  <a:pt x="599566" y="425450"/>
                </a:moveTo>
                <a:lnTo>
                  <a:pt x="591311" y="425450"/>
                </a:lnTo>
                <a:lnTo>
                  <a:pt x="587248" y="429260"/>
                </a:lnTo>
                <a:lnTo>
                  <a:pt x="544630" y="474980"/>
                </a:lnTo>
                <a:lnTo>
                  <a:pt x="511435" y="518160"/>
                </a:lnTo>
                <a:lnTo>
                  <a:pt x="483993" y="567690"/>
                </a:lnTo>
                <a:lnTo>
                  <a:pt x="472566" y="615950"/>
                </a:lnTo>
                <a:lnTo>
                  <a:pt x="482328" y="664210"/>
                </a:lnTo>
                <a:lnTo>
                  <a:pt x="508841" y="703580"/>
                </a:lnTo>
                <a:lnTo>
                  <a:pt x="547951" y="730250"/>
                </a:lnTo>
                <a:lnTo>
                  <a:pt x="595502" y="740410"/>
                </a:lnTo>
                <a:lnTo>
                  <a:pt x="643568" y="730250"/>
                </a:lnTo>
                <a:lnTo>
                  <a:pt x="667942" y="713740"/>
                </a:lnTo>
                <a:lnTo>
                  <a:pt x="595502" y="713740"/>
                </a:lnTo>
                <a:lnTo>
                  <a:pt x="557678" y="706120"/>
                </a:lnTo>
                <a:lnTo>
                  <a:pt x="526843" y="685800"/>
                </a:lnTo>
                <a:lnTo>
                  <a:pt x="506081" y="654050"/>
                </a:lnTo>
                <a:lnTo>
                  <a:pt x="498475" y="615950"/>
                </a:lnTo>
                <a:lnTo>
                  <a:pt x="508992" y="575310"/>
                </a:lnTo>
                <a:lnTo>
                  <a:pt x="534606" y="530860"/>
                </a:lnTo>
                <a:lnTo>
                  <a:pt x="566412" y="490220"/>
                </a:lnTo>
                <a:lnTo>
                  <a:pt x="595502" y="457200"/>
                </a:lnTo>
                <a:lnTo>
                  <a:pt x="630834" y="457200"/>
                </a:lnTo>
                <a:lnTo>
                  <a:pt x="618248" y="443230"/>
                </a:lnTo>
                <a:lnTo>
                  <a:pt x="604774" y="429260"/>
                </a:lnTo>
                <a:lnTo>
                  <a:pt x="599566" y="425450"/>
                </a:lnTo>
                <a:close/>
              </a:path>
              <a:path w="861695" h="858519">
                <a:moveTo>
                  <a:pt x="630834" y="457200"/>
                </a:moveTo>
                <a:lnTo>
                  <a:pt x="595502" y="457200"/>
                </a:lnTo>
                <a:lnTo>
                  <a:pt x="625022" y="490220"/>
                </a:lnTo>
                <a:lnTo>
                  <a:pt x="656780" y="530860"/>
                </a:lnTo>
                <a:lnTo>
                  <a:pt x="682156" y="575310"/>
                </a:lnTo>
                <a:lnTo>
                  <a:pt x="692530" y="615950"/>
                </a:lnTo>
                <a:lnTo>
                  <a:pt x="684907" y="654050"/>
                </a:lnTo>
                <a:lnTo>
                  <a:pt x="664114" y="685800"/>
                </a:lnTo>
                <a:lnTo>
                  <a:pt x="633273" y="706120"/>
                </a:lnTo>
                <a:lnTo>
                  <a:pt x="595502" y="713740"/>
                </a:lnTo>
                <a:lnTo>
                  <a:pt x="667942" y="713740"/>
                </a:lnTo>
                <a:lnTo>
                  <a:pt x="682942" y="703580"/>
                </a:lnTo>
                <a:lnTo>
                  <a:pt x="709552" y="664210"/>
                </a:lnTo>
                <a:lnTo>
                  <a:pt x="719327" y="615950"/>
                </a:lnTo>
                <a:lnTo>
                  <a:pt x="707804" y="567690"/>
                </a:lnTo>
                <a:lnTo>
                  <a:pt x="680175" y="518160"/>
                </a:lnTo>
                <a:lnTo>
                  <a:pt x="646852" y="474980"/>
                </a:lnTo>
                <a:lnTo>
                  <a:pt x="630834" y="457200"/>
                </a:lnTo>
                <a:close/>
              </a:path>
              <a:path w="861695" h="858519">
                <a:moveTo>
                  <a:pt x="663828" y="613410"/>
                </a:moveTo>
                <a:lnTo>
                  <a:pt x="648461" y="613410"/>
                </a:lnTo>
                <a:lnTo>
                  <a:pt x="643381" y="619760"/>
                </a:lnTo>
                <a:lnTo>
                  <a:pt x="643381" y="626110"/>
                </a:lnTo>
                <a:lnTo>
                  <a:pt x="640697" y="638810"/>
                </a:lnTo>
                <a:lnTo>
                  <a:pt x="633333" y="650240"/>
                </a:lnTo>
                <a:lnTo>
                  <a:pt x="622325" y="656590"/>
                </a:lnTo>
                <a:lnTo>
                  <a:pt x="608710" y="660400"/>
                </a:lnTo>
                <a:lnTo>
                  <a:pt x="602614" y="660400"/>
                </a:lnTo>
                <a:lnTo>
                  <a:pt x="596519" y="665480"/>
                </a:lnTo>
                <a:lnTo>
                  <a:pt x="596519" y="680720"/>
                </a:lnTo>
                <a:lnTo>
                  <a:pt x="602614" y="685800"/>
                </a:lnTo>
                <a:lnTo>
                  <a:pt x="608710" y="685800"/>
                </a:lnTo>
                <a:lnTo>
                  <a:pt x="631886" y="680720"/>
                </a:lnTo>
                <a:lnTo>
                  <a:pt x="651049" y="668020"/>
                </a:lnTo>
                <a:lnTo>
                  <a:pt x="664092" y="648970"/>
                </a:lnTo>
                <a:lnTo>
                  <a:pt x="668908" y="626110"/>
                </a:lnTo>
                <a:lnTo>
                  <a:pt x="668908" y="619760"/>
                </a:lnTo>
                <a:lnTo>
                  <a:pt x="663828" y="613410"/>
                </a:lnTo>
                <a:close/>
              </a:path>
              <a:path w="861695" h="858519">
                <a:moveTo>
                  <a:pt x="104466" y="265430"/>
                </a:moveTo>
                <a:lnTo>
                  <a:pt x="73787" y="265430"/>
                </a:lnTo>
                <a:lnTo>
                  <a:pt x="105917" y="316230"/>
                </a:lnTo>
                <a:lnTo>
                  <a:pt x="105917" y="375920"/>
                </a:lnTo>
                <a:lnTo>
                  <a:pt x="131825" y="375920"/>
                </a:lnTo>
                <a:lnTo>
                  <a:pt x="131825" y="309880"/>
                </a:lnTo>
                <a:lnTo>
                  <a:pt x="130809" y="308610"/>
                </a:lnTo>
                <a:lnTo>
                  <a:pt x="130809" y="307340"/>
                </a:lnTo>
                <a:lnTo>
                  <a:pt x="129793" y="306070"/>
                </a:lnTo>
                <a:lnTo>
                  <a:pt x="129793" y="304800"/>
                </a:lnTo>
                <a:lnTo>
                  <a:pt x="104466" y="265430"/>
                </a:lnTo>
                <a:close/>
              </a:path>
              <a:path w="861695" h="858519">
                <a:moveTo>
                  <a:pt x="588518" y="233680"/>
                </a:moveTo>
                <a:lnTo>
                  <a:pt x="560655" y="238760"/>
                </a:lnTo>
                <a:lnTo>
                  <a:pt x="537352" y="252730"/>
                </a:lnTo>
                <a:lnTo>
                  <a:pt x="520455" y="273050"/>
                </a:lnTo>
                <a:lnTo>
                  <a:pt x="511809" y="299720"/>
                </a:lnTo>
                <a:lnTo>
                  <a:pt x="537718" y="299720"/>
                </a:lnTo>
                <a:lnTo>
                  <a:pt x="544923" y="283210"/>
                </a:lnTo>
                <a:lnTo>
                  <a:pt x="556498" y="271780"/>
                </a:lnTo>
                <a:lnTo>
                  <a:pt x="571382" y="262890"/>
                </a:lnTo>
                <a:lnTo>
                  <a:pt x="588518" y="260350"/>
                </a:lnTo>
                <a:lnTo>
                  <a:pt x="646982" y="260350"/>
                </a:lnTo>
                <a:lnTo>
                  <a:pt x="640460" y="252730"/>
                </a:lnTo>
                <a:lnTo>
                  <a:pt x="648382" y="240030"/>
                </a:lnTo>
                <a:lnTo>
                  <a:pt x="617601" y="240030"/>
                </a:lnTo>
                <a:lnTo>
                  <a:pt x="610610" y="237490"/>
                </a:lnTo>
                <a:lnTo>
                  <a:pt x="588518" y="233680"/>
                </a:lnTo>
                <a:close/>
              </a:path>
              <a:path w="861695" h="858519">
                <a:moveTo>
                  <a:pt x="646982" y="260350"/>
                </a:moveTo>
                <a:lnTo>
                  <a:pt x="588518" y="260350"/>
                </a:lnTo>
                <a:lnTo>
                  <a:pt x="605514" y="262890"/>
                </a:lnTo>
                <a:lnTo>
                  <a:pt x="620093" y="271780"/>
                </a:lnTo>
                <a:lnTo>
                  <a:pt x="631362" y="283210"/>
                </a:lnTo>
                <a:lnTo>
                  <a:pt x="638428" y="299720"/>
                </a:lnTo>
                <a:lnTo>
                  <a:pt x="664336" y="299720"/>
                </a:lnTo>
                <a:lnTo>
                  <a:pt x="661499" y="285750"/>
                </a:lnTo>
                <a:lnTo>
                  <a:pt x="656304" y="274320"/>
                </a:lnTo>
                <a:lnTo>
                  <a:pt x="649156" y="262890"/>
                </a:lnTo>
                <a:lnTo>
                  <a:pt x="646982" y="260350"/>
                </a:lnTo>
                <a:close/>
              </a:path>
              <a:path w="861695" h="858519">
                <a:moveTo>
                  <a:pt x="823740" y="25400"/>
                </a:moveTo>
                <a:lnTo>
                  <a:pt x="757808" y="25400"/>
                </a:lnTo>
                <a:lnTo>
                  <a:pt x="787921" y="31750"/>
                </a:lnTo>
                <a:lnTo>
                  <a:pt x="812688" y="48260"/>
                </a:lnTo>
                <a:lnTo>
                  <a:pt x="829478" y="73660"/>
                </a:lnTo>
                <a:lnTo>
                  <a:pt x="835659" y="104140"/>
                </a:lnTo>
                <a:lnTo>
                  <a:pt x="835659" y="299720"/>
                </a:lnTo>
                <a:lnTo>
                  <a:pt x="861568" y="299720"/>
                </a:lnTo>
                <a:lnTo>
                  <a:pt x="861568" y="104140"/>
                </a:lnTo>
                <a:lnTo>
                  <a:pt x="853374" y="63500"/>
                </a:lnTo>
                <a:lnTo>
                  <a:pt x="831072" y="30480"/>
                </a:lnTo>
                <a:lnTo>
                  <a:pt x="823740" y="25400"/>
                </a:lnTo>
                <a:close/>
              </a:path>
              <a:path w="861695" h="858519">
                <a:moveTo>
                  <a:pt x="371221" y="210820"/>
                </a:moveTo>
                <a:lnTo>
                  <a:pt x="363474" y="213360"/>
                </a:lnTo>
                <a:lnTo>
                  <a:pt x="360172" y="220980"/>
                </a:lnTo>
                <a:lnTo>
                  <a:pt x="357885" y="227330"/>
                </a:lnTo>
                <a:lnTo>
                  <a:pt x="361187" y="236220"/>
                </a:lnTo>
                <a:lnTo>
                  <a:pt x="367919" y="238760"/>
                </a:lnTo>
                <a:lnTo>
                  <a:pt x="370077" y="240030"/>
                </a:lnTo>
                <a:lnTo>
                  <a:pt x="371221" y="241300"/>
                </a:lnTo>
                <a:lnTo>
                  <a:pt x="378968" y="241300"/>
                </a:lnTo>
                <a:lnTo>
                  <a:pt x="383412" y="236220"/>
                </a:lnTo>
                <a:lnTo>
                  <a:pt x="386714" y="231140"/>
                </a:lnTo>
                <a:lnTo>
                  <a:pt x="388874" y="224790"/>
                </a:lnTo>
                <a:lnTo>
                  <a:pt x="385572" y="217170"/>
                </a:lnTo>
                <a:lnTo>
                  <a:pt x="378968" y="213360"/>
                </a:lnTo>
                <a:lnTo>
                  <a:pt x="371221" y="210820"/>
                </a:lnTo>
                <a:close/>
              </a:path>
              <a:path w="861695" h="858519">
                <a:moveTo>
                  <a:pt x="676782" y="154940"/>
                </a:moveTo>
                <a:lnTo>
                  <a:pt x="668527" y="157480"/>
                </a:lnTo>
                <a:lnTo>
                  <a:pt x="664336" y="163830"/>
                </a:lnTo>
                <a:lnTo>
                  <a:pt x="617601" y="240030"/>
                </a:lnTo>
                <a:lnTo>
                  <a:pt x="648382" y="240030"/>
                </a:lnTo>
                <a:lnTo>
                  <a:pt x="687197" y="177800"/>
                </a:lnTo>
                <a:lnTo>
                  <a:pt x="690245" y="171450"/>
                </a:lnTo>
                <a:lnTo>
                  <a:pt x="689228" y="163830"/>
                </a:lnTo>
                <a:lnTo>
                  <a:pt x="683005" y="160020"/>
                </a:lnTo>
                <a:lnTo>
                  <a:pt x="676782" y="154940"/>
                </a:lnTo>
                <a:close/>
              </a:path>
              <a:path w="861695" h="858519">
                <a:moveTo>
                  <a:pt x="810895" y="210820"/>
                </a:moveTo>
                <a:lnTo>
                  <a:pt x="803401" y="213360"/>
                </a:lnTo>
                <a:lnTo>
                  <a:pt x="797051" y="215900"/>
                </a:lnTo>
                <a:lnTo>
                  <a:pt x="793750" y="223520"/>
                </a:lnTo>
                <a:lnTo>
                  <a:pt x="797051" y="228600"/>
                </a:lnTo>
                <a:lnTo>
                  <a:pt x="799083" y="233680"/>
                </a:lnTo>
                <a:lnTo>
                  <a:pt x="803401" y="236220"/>
                </a:lnTo>
                <a:lnTo>
                  <a:pt x="814070" y="236220"/>
                </a:lnTo>
                <a:lnTo>
                  <a:pt x="821562" y="232410"/>
                </a:lnTo>
                <a:lnTo>
                  <a:pt x="824864" y="226060"/>
                </a:lnTo>
                <a:lnTo>
                  <a:pt x="821562" y="219710"/>
                </a:lnTo>
                <a:lnTo>
                  <a:pt x="818387" y="213360"/>
                </a:lnTo>
                <a:lnTo>
                  <a:pt x="810895" y="210820"/>
                </a:lnTo>
                <a:close/>
              </a:path>
              <a:path w="861695" h="858519">
                <a:moveTo>
                  <a:pt x="428371" y="132080"/>
                </a:moveTo>
                <a:lnTo>
                  <a:pt x="419480" y="132080"/>
                </a:lnTo>
                <a:lnTo>
                  <a:pt x="413893" y="135890"/>
                </a:lnTo>
                <a:lnTo>
                  <a:pt x="408431" y="142240"/>
                </a:lnTo>
                <a:lnTo>
                  <a:pt x="408431" y="149860"/>
                </a:lnTo>
                <a:lnTo>
                  <a:pt x="413893" y="154940"/>
                </a:lnTo>
                <a:lnTo>
                  <a:pt x="416178" y="157480"/>
                </a:lnTo>
                <a:lnTo>
                  <a:pt x="420624" y="158750"/>
                </a:lnTo>
                <a:lnTo>
                  <a:pt x="427227" y="158750"/>
                </a:lnTo>
                <a:lnTo>
                  <a:pt x="430529" y="157480"/>
                </a:lnTo>
                <a:lnTo>
                  <a:pt x="433831" y="154940"/>
                </a:lnTo>
                <a:lnTo>
                  <a:pt x="439420" y="149860"/>
                </a:lnTo>
                <a:lnTo>
                  <a:pt x="439420" y="142240"/>
                </a:lnTo>
                <a:lnTo>
                  <a:pt x="433831" y="135890"/>
                </a:lnTo>
                <a:lnTo>
                  <a:pt x="428371" y="132080"/>
                </a:lnTo>
                <a:close/>
              </a:path>
              <a:path w="861695" h="858519">
                <a:moveTo>
                  <a:pt x="763270" y="132080"/>
                </a:moveTo>
                <a:lnTo>
                  <a:pt x="754379" y="132080"/>
                </a:lnTo>
                <a:lnTo>
                  <a:pt x="749934" y="135890"/>
                </a:lnTo>
                <a:lnTo>
                  <a:pt x="743330" y="140970"/>
                </a:lnTo>
                <a:lnTo>
                  <a:pt x="743330" y="149860"/>
                </a:lnTo>
                <a:lnTo>
                  <a:pt x="749934" y="154940"/>
                </a:lnTo>
                <a:lnTo>
                  <a:pt x="752221" y="157480"/>
                </a:lnTo>
                <a:lnTo>
                  <a:pt x="755523" y="158750"/>
                </a:lnTo>
                <a:lnTo>
                  <a:pt x="762126" y="158750"/>
                </a:lnTo>
                <a:lnTo>
                  <a:pt x="766572" y="157480"/>
                </a:lnTo>
                <a:lnTo>
                  <a:pt x="768730" y="154940"/>
                </a:lnTo>
                <a:lnTo>
                  <a:pt x="774319" y="149860"/>
                </a:lnTo>
                <a:lnTo>
                  <a:pt x="774319" y="140970"/>
                </a:lnTo>
                <a:lnTo>
                  <a:pt x="768730" y="135890"/>
                </a:lnTo>
                <a:lnTo>
                  <a:pt x="763270" y="132080"/>
                </a:lnTo>
                <a:close/>
              </a:path>
              <a:path w="861695" h="858519">
                <a:moveTo>
                  <a:pt x="504062" y="82550"/>
                </a:moveTo>
                <a:lnTo>
                  <a:pt x="497458" y="85090"/>
                </a:lnTo>
                <a:lnTo>
                  <a:pt x="489711" y="87630"/>
                </a:lnTo>
                <a:lnTo>
                  <a:pt x="486409" y="95250"/>
                </a:lnTo>
                <a:lnTo>
                  <a:pt x="488569" y="100330"/>
                </a:lnTo>
                <a:lnTo>
                  <a:pt x="491871" y="105410"/>
                </a:lnTo>
                <a:lnTo>
                  <a:pt x="497458" y="107950"/>
                </a:lnTo>
                <a:lnTo>
                  <a:pt x="507364" y="107950"/>
                </a:lnTo>
                <a:lnTo>
                  <a:pt x="514096" y="104140"/>
                </a:lnTo>
                <a:lnTo>
                  <a:pt x="517398" y="97790"/>
                </a:lnTo>
                <a:lnTo>
                  <a:pt x="515111" y="91440"/>
                </a:lnTo>
                <a:lnTo>
                  <a:pt x="511809" y="85090"/>
                </a:lnTo>
                <a:lnTo>
                  <a:pt x="504062" y="82550"/>
                </a:lnTo>
                <a:close/>
              </a:path>
              <a:path w="861695" h="858519">
                <a:moveTo>
                  <a:pt x="678560" y="82550"/>
                </a:moveTo>
                <a:lnTo>
                  <a:pt x="670813" y="85090"/>
                </a:lnTo>
                <a:lnTo>
                  <a:pt x="667511" y="91440"/>
                </a:lnTo>
                <a:lnTo>
                  <a:pt x="665352" y="97790"/>
                </a:lnTo>
                <a:lnTo>
                  <a:pt x="668654" y="104140"/>
                </a:lnTo>
                <a:lnTo>
                  <a:pt x="675258" y="107950"/>
                </a:lnTo>
                <a:lnTo>
                  <a:pt x="686307" y="107950"/>
                </a:lnTo>
                <a:lnTo>
                  <a:pt x="691896" y="105410"/>
                </a:lnTo>
                <a:lnTo>
                  <a:pt x="694054" y="100330"/>
                </a:lnTo>
                <a:lnTo>
                  <a:pt x="696340" y="95250"/>
                </a:lnTo>
                <a:lnTo>
                  <a:pt x="693038" y="87630"/>
                </a:lnTo>
                <a:lnTo>
                  <a:pt x="686307" y="85090"/>
                </a:lnTo>
                <a:lnTo>
                  <a:pt x="678560" y="82550"/>
                </a:lnTo>
                <a:close/>
              </a:path>
              <a:path w="861695" h="858519">
                <a:moveTo>
                  <a:pt x="599312" y="68580"/>
                </a:moveTo>
                <a:lnTo>
                  <a:pt x="583437" y="68580"/>
                </a:lnTo>
                <a:lnTo>
                  <a:pt x="578103" y="73660"/>
                </a:lnTo>
                <a:lnTo>
                  <a:pt x="578103" y="88900"/>
                </a:lnTo>
                <a:lnTo>
                  <a:pt x="583437" y="95250"/>
                </a:lnTo>
                <a:lnTo>
                  <a:pt x="599312" y="95250"/>
                </a:lnTo>
                <a:lnTo>
                  <a:pt x="604647" y="88900"/>
                </a:lnTo>
                <a:lnTo>
                  <a:pt x="604647" y="73660"/>
                </a:lnTo>
                <a:lnTo>
                  <a:pt x="599312" y="68580"/>
                </a:lnTo>
                <a:close/>
              </a:path>
            </a:pathLst>
          </a:custGeom>
          <a:solidFill>
            <a:srgbClr val="42A6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74876" y="2334514"/>
            <a:ext cx="859790" cy="844550"/>
          </a:xfrm>
          <a:custGeom>
            <a:avLst/>
            <a:gdLst/>
            <a:ahLst/>
            <a:cxnLst/>
            <a:rect l="l" t="t" r="r" b="b"/>
            <a:pathLst>
              <a:path w="859789" h="844550">
                <a:moveTo>
                  <a:pt x="559943" y="0"/>
                </a:moveTo>
                <a:lnTo>
                  <a:pt x="497633" y="1269"/>
                </a:lnTo>
                <a:lnTo>
                  <a:pt x="437041" y="7619"/>
                </a:lnTo>
                <a:lnTo>
                  <a:pt x="381035" y="17780"/>
                </a:lnTo>
                <a:lnTo>
                  <a:pt x="332481" y="31750"/>
                </a:lnTo>
                <a:lnTo>
                  <a:pt x="294250" y="50800"/>
                </a:lnTo>
                <a:lnTo>
                  <a:pt x="260223" y="97789"/>
                </a:lnTo>
                <a:lnTo>
                  <a:pt x="261342" y="106679"/>
                </a:lnTo>
                <a:lnTo>
                  <a:pt x="264509" y="115570"/>
                </a:lnTo>
                <a:lnTo>
                  <a:pt x="269438" y="123189"/>
                </a:lnTo>
                <a:lnTo>
                  <a:pt x="275844" y="130810"/>
                </a:lnTo>
                <a:lnTo>
                  <a:pt x="275844" y="220979"/>
                </a:lnTo>
                <a:lnTo>
                  <a:pt x="217456" y="223520"/>
                </a:lnTo>
                <a:lnTo>
                  <a:pt x="161286" y="231139"/>
                </a:lnTo>
                <a:lnTo>
                  <a:pt x="109799" y="242570"/>
                </a:lnTo>
                <a:lnTo>
                  <a:pt x="65460" y="256539"/>
                </a:lnTo>
                <a:lnTo>
                  <a:pt x="30737" y="274320"/>
                </a:lnTo>
                <a:lnTo>
                  <a:pt x="0" y="318770"/>
                </a:lnTo>
                <a:lnTo>
                  <a:pt x="1135" y="327660"/>
                </a:lnTo>
                <a:lnTo>
                  <a:pt x="4413" y="336550"/>
                </a:lnTo>
                <a:lnTo>
                  <a:pt x="9644" y="345439"/>
                </a:lnTo>
                <a:lnTo>
                  <a:pt x="16637" y="351789"/>
                </a:lnTo>
                <a:lnTo>
                  <a:pt x="16637" y="427989"/>
                </a:lnTo>
                <a:lnTo>
                  <a:pt x="9644" y="435610"/>
                </a:lnTo>
                <a:lnTo>
                  <a:pt x="4413" y="444500"/>
                </a:lnTo>
                <a:lnTo>
                  <a:pt x="1135" y="452120"/>
                </a:lnTo>
                <a:lnTo>
                  <a:pt x="0" y="461010"/>
                </a:lnTo>
                <a:lnTo>
                  <a:pt x="1135" y="469900"/>
                </a:lnTo>
                <a:lnTo>
                  <a:pt x="4413" y="478789"/>
                </a:lnTo>
                <a:lnTo>
                  <a:pt x="9644" y="486410"/>
                </a:lnTo>
                <a:lnTo>
                  <a:pt x="16637" y="494029"/>
                </a:lnTo>
                <a:lnTo>
                  <a:pt x="16637" y="577850"/>
                </a:lnTo>
                <a:lnTo>
                  <a:pt x="9644" y="585470"/>
                </a:lnTo>
                <a:lnTo>
                  <a:pt x="4413" y="593089"/>
                </a:lnTo>
                <a:lnTo>
                  <a:pt x="1135" y="601979"/>
                </a:lnTo>
                <a:lnTo>
                  <a:pt x="0" y="610870"/>
                </a:lnTo>
                <a:lnTo>
                  <a:pt x="1135" y="619760"/>
                </a:lnTo>
                <a:lnTo>
                  <a:pt x="4413" y="627379"/>
                </a:lnTo>
                <a:lnTo>
                  <a:pt x="9644" y="636270"/>
                </a:lnTo>
                <a:lnTo>
                  <a:pt x="16637" y="643889"/>
                </a:lnTo>
                <a:lnTo>
                  <a:pt x="16637" y="713739"/>
                </a:lnTo>
                <a:lnTo>
                  <a:pt x="9644" y="721360"/>
                </a:lnTo>
                <a:lnTo>
                  <a:pt x="4413" y="730250"/>
                </a:lnTo>
                <a:lnTo>
                  <a:pt x="1135" y="737870"/>
                </a:lnTo>
                <a:lnTo>
                  <a:pt x="0" y="746760"/>
                </a:lnTo>
                <a:lnTo>
                  <a:pt x="8977" y="772160"/>
                </a:lnTo>
                <a:lnTo>
                  <a:pt x="72208" y="812800"/>
                </a:lnTo>
                <a:lnTo>
                  <a:pt x="120735" y="826770"/>
                </a:lnTo>
                <a:lnTo>
                  <a:pt x="176716" y="836929"/>
                </a:lnTo>
                <a:lnTo>
                  <a:pt x="237290" y="843279"/>
                </a:lnTo>
                <a:lnTo>
                  <a:pt x="299593" y="844550"/>
                </a:lnTo>
                <a:lnTo>
                  <a:pt x="361902" y="843279"/>
                </a:lnTo>
                <a:lnTo>
                  <a:pt x="422494" y="836929"/>
                </a:lnTo>
                <a:lnTo>
                  <a:pt x="478500" y="826770"/>
                </a:lnTo>
                <a:lnTo>
                  <a:pt x="504984" y="819150"/>
                </a:lnTo>
                <a:lnTo>
                  <a:pt x="299593" y="819150"/>
                </a:lnTo>
                <a:lnTo>
                  <a:pt x="225616" y="816610"/>
                </a:lnTo>
                <a:lnTo>
                  <a:pt x="162111" y="808989"/>
                </a:lnTo>
                <a:lnTo>
                  <a:pt x="109891" y="797560"/>
                </a:lnTo>
                <a:lnTo>
                  <a:pt x="69765" y="783589"/>
                </a:lnTo>
                <a:lnTo>
                  <a:pt x="42544" y="768350"/>
                </a:lnTo>
                <a:lnTo>
                  <a:pt x="42544" y="662939"/>
                </a:lnTo>
                <a:lnTo>
                  <a:pt x="115693" y="662939"/>
                </a:lnTo>
                <a:lnTo>
                  <a:pt x="109891" y="661670"/>
                </a:lnTo>
                <a:lnTo>
                  <a:pt x="69765" y="647700"/>
                </a:lnTo>
                <a:lnTo>
                  <a:pt x="42544" y="632460"/>
                </a:lnTo>
                <a:lnTo>
                  <a:pt x="42544" y="513079"/>
                </a:lnTo>
                <a:lnTo>
                  <a:pt x="115693" y="513079"/>
                </a:lnTo>
                <a:lnTo>
                  <a:pt x="109891" y="511810"/>
                </a:lnTo>
                <a:lnTo>
                  <a:pt x="69765" y="497839"/>
                </a:lnTo>
                <a:lnTo>
                  <a:pt x="42544" y="482600"/>
                </a:lnTo>
                <a:lnTo>
                  <a:pt x="42544" y="370839"/>
                </a:lnTo>
                <a:lnTo>
                  <a:pt x="115638" y="370839"/>
                </a:lnTo>
                <a:lnTo>
                  <a:pt x="99488" y="367029"/>
                </a:lnTo>
                <a:lnTo>
                  <a:pt x="59826" y="351789"/>
                </a:lnTo>
                <a:lnTo>
                  <a:pt x="35312" y="335279"/>
                </a:lnTo>
                <a:lnTo>
                  <a:pt x="26924" y="318770"/>
                </a:lnTo>
                <a:lnTo>
                  <a:pt x="35312" y="303529"/>
                </a:lnTo>
                <a:lnTo>
                  <a:pt x="99488" y="271779"/>
                </a:lnTo>
                <a:lnTo>
                  <a:pt x="153321" y="259079"/>
                </a:lnTo>
                <a:lnTo>
                  <a:pt x="220349" y="250189"/>
                </a:lnTo>
                <a:lnTo>
                  <a:pt x="299593" y="246379"/>
                </a:lnTo>
                <a:lnTo>
                  <a:pt x="503050" y="246379"/>
                </a:lnTo>
                <a:lnTo>
                  <a:pt x="473068" y="237489"/>
                </a:lnTo>
                <a:lnTo>
                  <a:pt x="419495" y="228600"/>
                </a:lnTo>
                <a:lnTo>
                  <a:pt x="361912" y="222250"/>
                </a:lnTo>
                <a:lnTo>
                  <a:pt x="302768" y="220979"/>
                </a:lnTo>
                <a:lnTo>
                  <a:pt x="302768" y="149860"/>
                </a:lnTo>
                <a:lnTo>
                  <a:pt x="375901" y="149860"/>
                </a:lnTo>
                <a:lnTo>
                  <a:pt x="359648" y="146050"/>
                </a:lnTo>
                <a:lnTo>
                  <a:pt x="319555" y="129539"/>
                </a:lnTo>
                <a:lnTo>
                  <a:pt x="294674" y="114300"/>
                </a:lnTo>
                <a:lnTo>
                  <a:pt x="286131" y="97789"/>
                </a:lnTo>
                <a:lnTo>
                  <a:pt x="294674" y="82550"/>
                </a:lnTo>
                <a:lnTo>
                  <a:pt x="359648" y="50800"/>
                </a:lnTo>
                <a:lnTo>
                  <a:pt x="413827" y="36829"/>
                </a:lnTo>
                <a:lnTo>
                  <a:pt x="480967" y="27939"/>
                </a:lnTo>
                <a:lnTo>
                  <a:pt x="559943" y="25400"/>
                </a:lnTo>
                <a:lnTo>
                  <a:pt x="765269" y="25400"/>
                </a:lnTo>
                <a:lnTo>
                  <a:pt x="738800" y="17780"/>
                </a:lnTo>
                <a:lnTo>
                  <a:pt x="682819" y="7619"/>
                </a:lnTo>
                <a:lnTo>
                  <a:pt x="622245" y="1269"/>
                </a:lnTo>
                <a:lnTo>
                  <a:pt x="559943" y="0"/>
                </a:lnTo>
                <a:close/>
              </a:path>
              <a:path w="859789" h="844550">
                <a:moveTo>
                  <a:pt x="582676" y="662939"/>
                </a:moveTo>
                <a:lnTo>
                  <a:pt x="556768" y="662939"/>
                </a:lnTo>
                <a:lnTo>
                  <a:pt x="556768" y="768350"/>
                </a:lnTo>
                <a:lnTo>
                  <a:pt x="529448" y="783589"/>
                </a:lnTo>
                <a:lnTo>
                  <a:pt x="489120" y="797560"/>
                </a:lnTo>
                <a:lnTo>
                  <a:pt x="436734" y="808989"/>
                </a:lnTo>
                <a:lnTo>
                  <a:pt x="373241" y="816610"/>
                </a:lnTo>
                <a:lnTo>
                  <a:pt x="299593" y="819150"/>
                </a:lnTo>
                <a:lnTo>
                  <a:pt x="504984" y="819150"/>
                </a:lnTo>
                <a:lnTo>
                  <a:pt x="527054" y="812800"/>
                </a:lnTo>
                <a:lnTo>
                  <a:pt x="565285" y="793750"/>
                </a:lnTo>
                <a:lnTo>
                  <a:pt x="590328" y="772160"/>
                </a:lnTo>
                <a:lnTo>
                  <a:pt x="599313" y="746760"/>
                </a:lnTo>
                <a:lnTo>
                  <a:pt x="598177" y="737870"/>
                </a:lnTo>
                <a:lnTo>
                  <a:pt x="594899" y="730250"/>
                </a:lnTo>
                <a:lnTo>
                  <a:pt x="589668" y="721360"/>
                </a:lnTo>
                <a:lnTo>
                  <a:pt x="582676" y="713739"/>
                </a:lnTo>
                <a:lnTo>
                  <a:pt x="582676" y="662939"/>
                </a:lnTo>
                <a:close/>
              </a:path>
              <a:path w="859789" h="844550">
                <a:moveTo>
                  <a:pt x="115693" y="662939"/>
                </a:moveTo>
                <a:lnTo>
                  <a:pt x="42544" y="662939"/>
                </a:lnTo>
                <a:lnTo>
                  <a:pt x="80896" y="679450"/>
                </a:lnTo>
                <a:lnTo>
                  <a:pt x="128380" y="692150"/>
                </a:lnTo>
                <a:lnTo>
                  <a:pt x="182393" y="702310"/>
                </a:lnTo>
                <a:lnTo>
                  <a:pt x="240331" y="707389"/>
                </a:lnTo>
                <a:lnTo>
                  <a:pt x="299593" y="709929"/>
                </a:lnTo>
                <a:lnTo>
                  <a:pt x="359294" y="707389"/>
                </a:lnTo>
                <a:lnTo>
                  <a:pt x="417294" y="702310"/>
                </a:lnTo>
                <a:lnTo>
                  <a:pt x="471161" y="692150"/>
                </a:lnTo>
                <a:lnTo>
                  <a:pt x="504273" y="683260"/>
                </a:lnTo>
                <a:lnTo>
                  <a:pt x="299593" y="683260"/>
                </a:lnTo>
                <a:lnTo>
                  <a:pt x="225616" y="680720"/>
                </a:lnTo>
                <a:lnTo>
                  <a:pt x="162111" y="673100"/>
                </a:lnTo>
                <a:lnTo>
                  <a:pt x="115693" y="662939"/>
                </a:lnTo>
                <a:close/>
              </a:path>
              <a:path w="859789" h="844550">
                <a:moveTo>
                  <a:pt x="582676" y="513079"/>
                </a:moveTo>
                <a:lnTo>
                  <a:pt x="556768" y="513079"/>
                </a:lnTo>
                <a:lnTo>
                  <a:pt x="556768" y="632460"/>
                </a:lnTo>
                <a:lnTo>
                  <a:pt x="529448" y="647700"/>
                </a:lnTo>
                <a:lnTo>
                  <a:pt x="489120" y="661670"/>
                </a:lnTo>
                <a:lnTo>
                  <a:pt x="436734" y="673100"/>
                </a:lnTo>
                <a:lnTo>
                  <a:pt x="373241" y="680720"/>
                </a:lnTo>
                <a:lnTo>
                  <a:pt x="299593" y="683260"/>
                </a:lnTo>
                <a:lnTo>
                  <a:pt x="504273" y="683260"/>
                </a:lnTo>
                <a:lnTo>
                  <a:pt x="518463" y="679450"/>
                </a:lnTo>
                <a:lnTo>
                  <a:pt x="556768" y="662939"/>
                </a:lnTo>
                <a:lnTo>
                  <a:pt x="582676" y="662939"/>
                </a:lnTo>
                <a:lnTo>
                  <a:pt x="582676" y="643889"/>
                </a:lnTo>
                <a:lnTo>
                  <a:pt x="588899" y="637539"/>
                </a:lnTo>
                <a:lnTo>
                  <a:pt x="593090" y="629920"/>
                </a:lnTo>
                <a:lnTo>
                  <a:pt x="596138" y="623570"/>
                </a:lnTo>
                <a:lnTo>
                  <a:pt x="660319" y="618489"/>
                </a:lnTo>
                <a:lnTo>
                  <a:pt x="721604" y="609600"/>
                </a:lnTo>
                <a:lnTo>
                  <a:pt x="766176" y="598170"/>
                </a:lnTo>
                <a:lnTo>
                  <a:pt x="596138" y="598170"/>
                </a:lnTo>
                <a:lnTo>
                  <a:pt x="593090" y="590550"/>
                </a:lnTo>
                <a:lnTo>
                  <a:pt x="588899" y="584200"/>
                </a:lnTo>
                <a:lnTo>
                  <a:pt x="582676" y="577850"/>
                </a:lnTo>
                <a:lnTo>
                  <a:pt x="582676" y="513079"/>
                </a:lnTo>
                <a:close/>
              </a:path>
              <a:path w="859789" h="844550">
                <a:moveTo>
                  <a:pt x="842899" y="441960"/>
                </a:moveTo>
                <a:lnTo>
                  <a:pt x="816991" y="441960"/>
                </a:lnTo>
                <a:lnTo>
                  <a:pt x="816991" y="547370"/>
                </a:lnTo>
                <a:lnTo>
                  <a:pt x="793461" y="560070"/>
                </a:lnTo>
                <a:lnTo>
                  <a:pt x="759148" y="572770"/>
                </a:lnTo>
                <a:lnTo>
                  <a:pt x="714514" y="584200"/>
                </a:lnTo>
                <a:lnTo>
                  <a:pt x="660023" y="593089"/>
                </a:lnTo>
                <a:lnTo>
                  <a:pt x="596138" y="598170"/>
                </a:lnTo>
                <a:lnTo>
                  <a:pt x="766176" y="598170"/>
                </a:lnTo>
                <a:lnTo>
                  <a:pt x="776081" y="595629"/>
                </a:lnTo>
                <a:lnTo>
                  <a:pt x="819836" y="576579"/>
                </a:lnTo>
                <a:lnTo>
                  <a:pt x="848959" y="553720"/>
                </a:lnTo>
                <a:lnTo>
                  <a:pt x="859536" y="525779"/>
                </a:lnTo>
                <a:lnTo>
                  <a:pt x="858400" y="516889"/>
                </a:lnTo>
                <a:lnTo>
                  <a:pt x="855122" y="508000"/>
                </a:lnTo>
                <a:lnTo>
                  <a:pt x="849891" y="500379"/>
                </a:lnTo>
                <a:lnTo>
                  <a:pt x="842899" y="492760"/>
                </a:lnTo>
                <a:lnTo>
                  <a:pt x="842899" y="441960"/>
                </a:lnTo>
                <a:close/>
              </a:path>
              <a:path w="859789" h="844550">
                <a:moveTo>
                  <a:pt x="115693" y="513079"/>
                </a:moveTo>
                <a:lnTo>
                  <a:pt x="42544" y="513079"/>
                </a:lnTo>
                <a:lnTo>
                  <a:pt x="80896" y="529589"/>
                </a:lnTo>
                <a:lnTo>
                  <a:pt x="128380" y="543560"/>
                </a:lnTo>
                <a:lnTo>
                  <a:pt x="182393" y="552450"/>
                </a:lnTo>
                <a:lnTo>
                  <a:pt x="240331" y="557529"/>
                </a:lnTo>
                <a:lnTo>
                  <a:pt x="299593" y="560070"/>
                </a:lnTo>
                <a:lnTo>
                  <a:pt x="359294" y="557529"/>
                </a:lnTo>
                <a:lnTo>
                  <a:pt x="417294" y="552450"/>
                </a:lnTo>
                <a:lnTo>
                  <a:pt x="471161" y="543560"/>
                </a:lnTo>
                <a:lnTo>
                  <a:pt x="505563" y="533400"/>
                </a:lnTo>
                <a:lnTo>
                  <a:pt x="299593" y="533400"/>
                </a:lnTo>
                <a:lnTo>
                  <a:pt x="225616" y="530860"/>
                </a:lnTo>
                <a:lnTo>
                  <a:pt x="162111" y="523239"/>
                </a:lnTo>
                <a:lnTo>
                  <a:pt x="115693" y="513079"/>
                </a:lnTo>
                <a:close/>
              </a:path>
              <a:path w="859789" h="844550">
                <a:moveTo>
                  <a:pt x="582676" y="370839"/>
                </a:moveTo>
                <a:lnTo>
                  <a:pt x="556768" y="370839"/>
                </a:lnTo>
                <a:lnTo>
                  <a:pt x="556768" y="482600"/>
                </a:lnTo>
                <a:lnTo>
                  <a:pt x="529448" y="497839"/>
                </a:lnTo>
                <a:lnTo>
                  <a:pt x="489120" y="511810"/>
                </a:lnTo>
                <a:lnTo>
                  <a:pt x="436734" y="523239"/>
                </a:lnTo>
                <a:lnTo>
                  <a:pt x="373241" y="530860"/>
                </a:lnTo>
                <a:lnTo>
                  <a:pt x="299593" y="533400"/>
                </a:lnTo>
                <a:lnTo>
                  <a:pt x="505563" y="533400"/>
                </a:lnTo>
                <a:lnTo>
                  <a:pt x="518463" y="529589"/>
                </a:lnTo>
                <a:lnTo>
                  <a:pt x="556768" y="513079"/>
                </a:lnTo>
                <a:lnTo>
                  <a:pt x="582676" y="513079"/>
                </a:lnTo>
                <a:lnTo>
                  <a:pt x="582676" y="494029"/>
                </a:lnTo>
                <a:lnTo>
                  <a:pt x="585851" y="492760"/>
                </a:lnTo>
                <a:lnTo>
                  <a:pt x="587882" y="488950"/>
                </a:lnTo>
                <a:lnTo>
                  <a:pt x="588899" y="487679"/>
                </a:lnTo>
                <a:lnTo>
                  <a:pt x="641198" y="483870"/>
                </a:lnTo>
                <a:lnTo>
                  <a:pt x="692193" y="478789"/>
                </a:lnTo>
                <a:lnTo>
                  <a:pt x="739848" y="468629"/>
                </a:lnTo>
                <a:lnTo>
                  <a:pt x="768033" y="461010"/>
                </a:lnTo>
                <a:lnTo>
                  <a:pt x="599313" y="461010"/>
                </a:lnTo>
                <a:lnTo>
                  <a:pt x="598177" y="452120"/>
                </a:lnTo>
                <a:lnTo>
                  <a:pt x="594899" y="443229"/>
                </a:lnTo>
                <a:lnTo>
                  <a:pt x="589668" y="435610"/>
                </a:lnTo>
                <a:lnTo>
                  <a:pt x="582676" y="427989"/>
                </a:lnTo>
                <a:lnTo>
                  <a:pt x="582676" y="370839"/>
                </a:lnTo>
                <a:close/>
              </a:path>
              <a:path w="859789" h="844550">
                <a:moveTo>
                  <a:pt x="842899" y="292100"/>
                </a:moveTo>
                <a:lnTo>
                  <a:pt x="816991" y="292100"/>
                </a:lnTo>
                <a:lnTo>
                  <a:pt x="816991" y="411479"/>
                </a:lnTo>
                <a:lnTo>
                  <a:pt x="786229" y="427989"/>
                </a:lnTo>
                <a:lnTo>
                  <a:pt x="739298" y="441960"/>
                </a:lnTo>
                <a:lnTo>
                  <a:pt x="676794" y="454660"/>
                </a:lnTo>
                <a:lnTo>
                  <a:pt x="599313" y="461010"/>
                </a:lnTo>
                <a:lnTo>
                  <a:pt x="768033" y="461010"/>
                </a:lnTo>
                <a:lnTo>
                  <a:pt x="782125" y="457200"/>
                </a:lnTo>
                <a:lnTo>
                  <a:pt x="816991" y="441960"/>
                </a:lnTo>
                <a:lnTo>
                  <a:pt x="842899" y="441960"/>
                </a:lnTo>
                <a:lnTo>
                  <a:pt x="842899" y="422910"/>
                </a:lnTo>
                <a:lnTo>
                  <a:pt x="849891" y="415289"/>
                </a:lnTo>
                <a:lnTo>
                  <a:pt x="855122" y="406400"/>
                </a:lnTo>
                <a:lnTo>
                  <a:pt x="858400" y="397510"/>
                </a:lnTo>
                <a:lnTo>
                  <a:pt x="859536" y="389889"/>
                </a:lnTo>
                <a:lnTo>
                  <a:pt x="858400" y="381000"/>
                </a:lnTo>
                <a:lnTo>
                  <a:pt x="855122" y="372110"/>
                </a:lnTo>
                <a:lnTo>
                  <a:pt x="849891" y="363220"/>
                </a:lnTo>
                <a:lnTo>
                  <a:pt x="842899" y="355600"/>
                </a:lnTo>
                <a:lnTo>
                  <a:pt x="842899" y="292100"/>
                </a:lnTo>
                <a:close/>
              </a:path>
              <a:path w="859789" h="844550">
                <a:moveTo>
                  <a:pt x="115638" y="370839"/>
                </a:moveTo>
                <a:lnTo>
                  <a:pt x="42544" y="370839"/>
                </a:lnTo>
                <a:lnTo>
                  <a:pt x="80896" y="387350"/>
                </a:lnTo>
                <a:lnTo>
                  <a:pt x="128380" y="401320"/>
                </a:lnTo>
                <a:lnTo>
                  <a:pt x="182393" y="410210"/>
                </a:lnTo>
                <a:lnTo>
                  <a:pt x="240331" y="415289"/>
                </a:lnTo>
                <a:lnTo>
                  <a:pt x="299593" y="417829"/>
                </a:lnTo>
                <a:lnTo>
                  <a:pt x="359294" y="415289"/>
                </a:lnTo>
                <a:lnTo>
                  <a:pt x="417294" y="410210"/>
                </a:lnTo>
                <a:lnTo>
                  <a:pt x="471161" y="401320"/>
                </a:lnTo>
                <a:lnTo>
                  <a:pt x="505563" y="391160"/>
                </a:lnTo>
                <a:lnTo>
                  <a:pt x="299593" y="391160"/>
                </a:lnTo>
                <a:lnTo>
                  <a:pt x="220349" y="388620"/>
                </a:lnTo>
                <a:lnTo>
                  <a:pt x="153321" y="379729"/>
                </a:lnTo>
                <a:lnTo>
                  <a:pt x="115638" y="370839"/>
                </a:lnTo>
                <a:close/>
              </a:path>
              <a:path w="859789" h="844550">
                <a:moveTo>
                  <a:pt x="503050" y="246379"/>
                </a:moveTo>
                <a:lnTo>
                  <a:pt x="299593" y="246379"/>
                </a:lnTo>
                <a:lnTo>
                  <a:pt x="378568" y="250189"/>
                </a:lnTo>
                <a:lnTo>
                  <a:pt x="445708" y="259079"/>
                </a:lnTo>
                <a:lnTo>
                  <a:pt x="499887" y="271779"/>
                </a:lnTo>
                <a:lnTo>
                  <a:pt x="539980" y="287020"/>
                </a:lnTo>
                <a:lnTo>
                  <a:pt x="564861" y="303529"/>
                </a:lnTo>
                <a:lnTo>
                  <a:pt x="573405" y="318770"/>
                </a:lnTo>
                <a:lnTo>
                  <a:pt x="564861" y="335279"/>
                </a:lnTo>
                <a:lnTo>
                  <a:pt x="499887" y="367029"/>
                </a:lnTo>
                <a:lnTo>
                  <a:pt x="445708" y="379729"/>
                </a:lnTo>
                <a:lnTo>
                  <a:pt x="378568" y="388620"/>
                </a:lnTo>
                <a:lnTo>
                  <a:pt x="299593" y="391160"/>
                </a:lnTo>
                <a:lnTo>
                  <a:pt x="505563" y="391160"/>
                </a:lnTo>
                <a:lnTo>
                  <a:pt x="518463" y="387350"/>
                </a:lnTo>
                <a:lnTo>
                  <a:pt x="556768" y="370839"/>
                </a:lnTo>
                <a:lnTo>
                  <a:pt x="582676" y="370839"/>
                </a:lnTo>
                <a:lnTo>
                  <a:pt x="582676" y="351789"/>
                </a:lnTo>
                <a:lnTo>
                  <a:pt x="587882" y="347979"/>
                </a:lnTo>
                <a:lnTo>
                  <a:pt x="592074" y="342900"/>
                </a:lnTo>
                <a:lnTo>
                  <a:pt x="594106" y="337820"/>
                </a:lnTo>
                <a:lnTo>
                  <a:pt x="645132" y="334010"/>
                </a:lnTo>
                <a:lnTo>
                  <a:pt x="694927" y="327660"/>
                </a:lnTo>
                <a:lnTo>
                  <a:pt x="741498" y="318770"/>
                </a:lnTo>
                <a:lnTo>
                  <a:pt x="769066" y="311150"/>
                </a:lnTo>
                <a:lnTo>
                  <a:pt x="598297" y="311150"/>
                </a:lnTo>
                <a:lnTo>
                  <a:pt x="585245" y="288289"/>
                </a:lnTo>
                <a:lnTo>
                  <a:pt x="558391" y="267970"/>
                </a:lnTo>
                <a:lnTo>
                  <a:pt x="520183" y="251460"/>
                </a:lnTo>
                <a:lnTo>
                  <a:pt x="503050" y="246379"/>
                </a:lnTo>
                <a:close/>
              </a:path>
              <a:path w="859789" h="844550">
                <a:moveTo>
                  <a:pt x="416560" y="283210"/>
                </a:moveTo>
                <a:lnTo>
                  <a:pt x="388858" y="285750"/>
                </a:lnTo>
                <a:lnTo>
                  <a:pt x="363823" y="292100"/>
                </a:lnTo>
                <a:lnTo>
                  <a:pt x="345694" y="304800"/>
                </a:lnTo>
                <a:lnTo>
                  <a:pt x="338709" y="321310"/>
                </a:lnTo>
                <a:lnTo>
                  <a:pt x="345694" y="339089"/>
                </a:lnTo>
                <a:lnTo>
                  <a:pt x="363823" y="350520"/>
                </a:lnTo>
                <a:lnTo>
                  <a:pt x="388858" y="358139"/>
                </a:lnTo>
                <a:lnTo>
                  <a:pt x="416560" y="360679"/>
                </a:lnTo>
                <a:lnTo>
                  <a:pt x="444103" y="358139"/>
                </a:lnTo>
                <a:lnTo>
                  <a:pt x="468788" y="350520"/>
                </a:lnTo>
                <a:lnTo>
                  <a:pt x="486568" y="339089"/>
                </a:lnTo>
                <a:lnTo>
                  <a:pt x="488031" y="335279"/>
                </a:lnTo>
                <a:lnTo>
                  <a:pt x="416560" y="335279"/>
                </a:lnTo>
                <a:lnTo>
                  <a:pt x="396454" y="332739"/>
                </a:lnTo>
                <a:lnTo>
                  <a:pt x="380968" y="330200"/>
                </a:lnTo>
                <a:lnTo>
                  <a:pt x="370482" y="325120"/>
                </a:lnTo>
                <a:lnTo>
                  <a:pt x="365379" y="321310"/>
                </a:lnTo>
                <a:lnTo>
                  <a:pt x="370482" y="317500"/>
                </a:lnTo>
                <a:lnTo>
                  <a:pt x="380968" y="313689"/>
                </a:lnTo>
                <a:lnTo>
                  <a:pt x="396454" y="311150"/>
                </a:lnTo>
                <a:lnTo>
                  <a:pt x="416560" y="309879"/>
                </a:lnTo>
                <a:lnTo>
                  <a:pt x="488669" y="309879"/>
                </a:lnTo>
                <a:lnTo>
                  <a:pt x="486568" y="304800"/>
                </a:lnTo>
                <a:lnTo>
                  <a:pt x="468788" y="292100"/>
                </a:lnTo>
                <a:lnTo>
                  <a:pt x="444103" y="285750"/>
                </a:lnTo>
                <a:lnTo>
                  <a:pt x="416560" y="283210"/>
                </a:lnTo>
                <a:close/>
              </a:path>
              <a:path w="859789" h="844550">
                <a:moveTo>
                  <a:pt x="488669" y="309879"/>
                </a:moveTo>
                <a:lnTo>
                  <a:pt x="416560" y="309879"/>
                </a:lnTo>
                <a:lnTo>
                  <a:pt x="436951" y="311150"/>
                </a:lnTo>
                <a:lnTo>
                  <a:pt x="452151" y="313689"/>
                </a:lnTo>
                <a:lnTo>
                  <a:pt x="462351" y="317500"/>
                </a:lnTo>
                <a:lnTo>
                  <a:pt x="467741" y="321310"/>
                </a:lnTo>
                <a:lnTo>
                  <a:pt x="462351" y="325120"/>
                </a:lnTo>
                <a:lnTo>
                  <a:pt x="452151" y="330200"/>
                </a:lnTo>
                <a:lnTo>
                  <a:pt x="436951" y="332739"/>
                </a:lnTo>
                <a:lnTo>
                  <a:pt x="416560" y="335279"/>
                </a:lnTo>
                <a:lnTo>
                  <a:pt x="488031" y="335279"/>
                </a:lnTo>
                <a:lnTo>
                  <a:pt x="493394" y="321310"/>
                </a:lnTo>
                <a:lnTo>
                  <a:pt x="488669" y="309879"/>
                </a:lnTo>
                <a:close/>
              </a:path>
              <a:path w="859789" h="844550">
                <a:moveTo>
                  <a:pt x="842899" y="149860"/>
                </a:moveTo>
                <a:lnTo>
                  <a:pt x="816991" y="149860"/>
                </a:lnTo>
                <a:lnTo>
                  <a:pt x="816991" y="260350"/>
                </a:lnTo>
                <a:lnTo>
                  <a:pt x="793588" y="274320"/>
                </a:lnTo>
                <a:lnTo>
                  <a:pt x="759615" y="287020"/>
                </a:lnTo>
                <a:lnTo>
                  <a:pt x="715474" y="298450"/>
                </a:lnTo>
                <a:lnTo>
                  <a:pt x="661567" y="306070"/>
                </a:lnTo>
                <a:lnTo>
                  <a:pt x="598297" y="311150"/>
                </a:lnTo>
                <a:lnTo>
                  <a:pt x="769066" y="311150"/>
                </a:lnTo>
                <a:lnTo>
                  <a:pt x="782850" y="307339"/>
                </a:lnTo>
                <a:lnTo>
                  <a:pt x="816991" y="292100"/>
                </a:lnTo>
                <a:lnTo>
                  <a:pt x="842899" y="292100"/>
                </a:lnTo>
                <a:lnTo>
                  <a:pt x="842899" y="273050"/>
                </a:lnTo>
                <a:lnTo>
                  <a:pt x="849891" y="265429"/>
                </a:lnTo>
                <a:lnTo>
                  <a:pt x="855122" y="257810"/>
                </a:lnTo>
                <a:lnTo>
                  <a:pt x="858400" y="248920"/>
                </a:lnTo>
                <a:lnTo>
                  <a:pt x="859536" y="240029"/>
                </a:lnTo>
                <a:lnTo>
                  <a:pt x="858400" y="231139"/>
                </a:lnTo>
                <a:lnTo>
                  <a:pt x="855122" y="222250"/>
                </a:lnTo>
                <a:lnTo>
                  <a:pt x="849891" y="213360"/>
                </a:lnTo>
                <a:lnTo>
                  <a:pt x="842899" y="205739"/>
                </a:lnTo>
                <a:lnTo>
                  <a:pt x="842899" y="149860"/>
                </a:lnTo>
                <a:close/>
              </a:path>
              <a:path w="859789" h="844550">
                <a:moveTo>
                  <a:pt x="375901" y="149860"/>
                </a:moveTo>
                <a:lnTo>
                  <a:pt x="302768" y="149860"/>
                </a:lnTo>
                <a:lnTo>
                  <a:pt x="341072" y="166370"/>
                </a:lnTo>
                <a:lnTo>
                  <a:pt x="388374" y="180339"/>
                </a:lnTo>
                <a:lnTo>
                  <a:pt x="442241" y="189229"/>
                </a:lnTo>
                <a:lnTo>
                  <a:pt x="500241" y="194310"/>
                </a:lnTo>
                <a:lnTo>
                  <a:pt x="559943" y="196850"/>
                </a:lnTo>
                <a:lnTo>
                  <a:pt x="619204" y="194310"/>
                </a:lnTo>
                <a:lnTo>
                  <a:pt x="677142" y="189229"/>
                </a:lnTo>
                <a:lnTo>
                  <a:pt x="731155" y="180339"/>
                </a:lnTo>
                <a:lnTo>
                  <a:pt x="765688" y="170179"/>
                </a:lnTo>
                <a:lnTo>
                  <a:pt x="559943" y="170179"/>
                </a:lnTo>
                <a:lnTo>
                  <a:pt x="480967" y="167639"/>
                </a:lnTo>
                <a:lnTo>
                  <a:pt x="413827" y="158750"/>
                </a:lnTo>
                <a:lnTo>
                  <a:pt x="375901" y="149860"/>
                </a:lnTo>
                <a:close/>
              </a:path>
              <a:path w="859789" h="844550">
                <a:moveTo>
                  <a:pt x="765269" y="25400"/>
                </a:moveTo>
                <a:lnTo>
                  <a:pt x="559943" y="25400"/>
                </a:lnTo>
                <a:lnTo>
                  <a:pt x="638790" y="27939"/>
                </a:lnTo>
                <a:lnTo>
                  <a:pt x="705706" y="36829"/>
                </a:lnTo>
                <a:lnTo>
                  <a:pt x="759618" y="50800"/>
                </a:lnTo>
                <a:lnTo>
                  <a:pt x="799455" y="66039"/>
                </a:lnTo>
                <a:lnTo>
                  <a:pt x="824144" y="82550"/>
                </a:lnTo>
                <a:lnTo>
                  <a:pt x="832612" y="97789"/>
                </a:lnTo>
                <a:lnTo>
                  <a:pt x="824144" y="114300"/>
                </a:lnTo>
                <a:lnTo>
                  <a:pt x="759618" y="146050"/>
                </a:lnTo>
                <a:lnTo>
                  <a:pt x="705706" y="158750"/>
                </a:lnTo>
                <a:lnTo>
                  <a:pt x="638790" y="167639"/>
                </a:lnTo>
                <a:lnTo>
                  <a:pt x="559943" y="170179"/>
                </a:lnTo>
                <a:lnTo>
                  <a:pt x="765688" y="170179"/>
                </a:lnTo>
                <a:lnTo>
                  <a:pt x="778639" y="166370"/>
                </a:lnTo>
                <a:lnTo>
                  <a:pt x="816991" y="149860"/>
                </a:lnTo>
                <a:lnTo>
                  <a:pt x="842899" y="149860"/>
                </a:lnTo>
                <a:lnTo>
                  <a:pt x="842899" y="130810"/>
                </a:lnTo>
                <a:lnTo>
                  <a:pt x="849891" y="123189"/>
                </a:lnTo>
                <a:lnTo>
                  <a:pt x="855122" y="115570"/>
                </a:lnTo>
                <a:lnTo>
                  <a:pt x="858400" y="106679"/>
                </a:lnTo>
                <a:lnTo>
                  <a:pt x="859536" y="97789"/>
                </a:lnTo>
                <a:lnTo>
                  <a:pt x="850558" y="72389"/>
                </a:lnTo>
                <a:lnTo>
                  <a:pt x="825534" y="50800"/>
                </a:lnTo>
                <a:lnTo>
                  <a:pt x="787327" y="31750"/>
                </a:lnTo>
                <a:lnTo>
                  <a:pt x="765269" y="25400"/>
                </a:lnTo>
                <a:close/>
              </a:path>
              <a:path w="859789" h="844550">
                <a:moveTo>
                  <a:pt x="676910" y="58420"/>
                </a:moveTo>
                <a:lnTo>
                  <a:pt x="649200" y="60960"/>
                </a:lnTo>
                <a:lnTo>
                  <a:pt x="624395" y="68579"/>
                </a:lnTo>
                <a:lnTo>
                  <a:pt x="606544" y="80010"/>
                </a:lnTo>
                <a:lnTo>
                  <a:pt x="599694" y="97789"/>
                </a:lnTo>
                <a:lnTo>
                  <a:pt x="606544" y="115570"/>
                </a:lnTo>
                <a:lnTo>
                  <a:pt x="624395" y="127000"/>
                </a:lnTo>
                <a:lnTo>
                  <a:pt x="649200" y="133350"/>
                </a:lnTo>
                <a:lnTo>
                  <a:pt x="676910" y="135889"/>
                </a:lnTo>
                <a:lnTo>
                  <a:pt x="704693" y="133350"/>
                </a:lnTo>
                <a:lnTo>
                  <a:pt x="729535" y="127000"/>
                </a:lnTo>
                <a:lnTo>
                  <a:pt x="747400" y="115570"/>
                </a:lnTo>
                <a:lnTo>
                  <a:pt x="749358" y="110489"/>
                </a:lnTo>
                <a:lnTo>
                  <a:pt x="676910" y="110489"/>
                </a:lnTo>
                <a:lnTo>
                  <a:pt x="656711" y="109220"/>
                </a:lnTo>
                <a:lnTo>
                  <a:pt x="641143" y="105410"/>
                </a:lnTo>
                <a:lnTo>
                  <a:pt x="630600" y="101600"/>
                </a:lnTo>
                <a:lnTo>
                  <a:pt x="625475" y="97789"/>
                </a:lnTo>
                <a:lnTo>
                  <a:pt x="630600" y="93979"/>
                </a:lnTo>
                <a:lnTo>
                  <a:pt x="641143" y="90170"/>
                </a:lnTo>
                <a:lnTo>
                  <a:pt x="656711" y="86360"/>
                </a:lnTo>
                <a:lnTo>
                  <a:pt x="676910" y="85089"/>
                </a:lnTo>
                <a:lnTo>
                  <a:pt x="749358" y="85089"/>
                </a:lnTo>
                <a:lnTo>
                  <a:pt x="747400" y="80010"/>
                </a:lnTo>
                <a:lnTo>
                  <a:pt x="729535" y="68579"/>
                </a:lnTo>
                <a:lnTo>
                  <a:pt x="704693" y="60960"/>
                </a:lnTo>
                <a:lnTo>
                  <a:pt x="676910" y="58420"/>
                </a:lnTo>
                <a:close/>
              </a:path>
              <a:path w="859789" h="844550">
                <a:moveTo>
                  <a:pt x="749358" y="85089"/>
                </a:moveTo>
                <a:lnTo>
                  <a:pt x="676910" y="85089"/>
                </a:lnTo>
                <a:lnTo>
                  <a:pt x="697039" y="86360"/>
                </a:lnTo>
                <a:lnTo>
                  <a:pt x="712406" y="90170"/>
                </a:lnTo>
                <a:lnTo>
                  <a:pt x="722915" y="93979"/>
                </a:lnTo>
                <a:lnTo>
                  <a:pt x="728472" y="97789"/>
                </a:lnTo>
                <a:lnTo>
                  <a:pt x="722915" y="101600"/>
                </a:lnTo>
                <a:lnTo>
                  <a:pt x="712406" y="105410"/>
                </a:lnTo>
                <a:lnTo>
                  <a:pt x="697039" y="109220"/>
                </a:lnTo>
                <a:lnTo>
                  <a:pt x="676910" y="110489"/>
                </a:lnTo>
                <a:lnTo>
                  <a:pt x="749358" y="110489"/>
                </a:lnTo>
                <a:lnTo>
                  <a:pt x="754253" y="97789"/>
                </a:lnTo>
                <a:lnTo>
                  <a:pt x="749358" y="85089"/>
                </a:lnTo>
                <a:close/>
              </a:path>
            </a:pathLst>
          </a:custGeom>
          <a:solidFill>
            <a:srgbClr val="1DE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18246" y="2333370"/>
            <a:ext cx="862330" cy="854710"/>
          </a:xfrm>
          <a:custGeom>
            <a:avLst/>
            <a:gdLst/>
            <a:ahLst/>
            <a:cxnLst/>
            <a:rect l="l" t="t" r="r" b="b"/>
            <a:pathLst>
              <a:path w="862329" h="854710">
                <a:moveTo>
                  <a:pt x="487869" y="764539"/>
                </a:moveTo>
                <a:lnTo>
                  <a:pt x="373705" y="764539"/>
                </a:lnTo>
                <a:lnTo>
                  <a:pt x="317057" y="768350"/>
                </a:lnTo>
                <a:lnTo>
                  <a:pt x="261269" y="773430"/>
                </a:lnTo>
                <a:lnTo>
                  <a:pt x="206771" y="779780"/>
                </a:lnTo>
                <a:lnTo>
                  <a:pt x="103368" y="800100"/>
                </a:lnTo>
                <a:lnTo>
                  <a:pt x="55322" y="814070"/>
                </a:lnTo>
                <a:lnTo>
                  <a:pt x="10286" y="829310"/>
                </a:lnTo>
                <a:lnTo>
                  <a:pt x="0" y="839470"/>
                </a:lnTo>
                <a:lnTo>
                  <a:pt x="2031" y="845820"/>
                </a:lnTo>
                <a:lnTo>
                  <a:pt x="5079" y="852170"/>
                </a:lnTo>
                <a:lnTo>
                  <a:pt x="12446" y="854710"/>
                </a:lnTo>
                <a:lnTo>
                  <a:pt x="18669" y="853439"/>
                </a:lnTo>
                <a:lnTo>
                  <a:pt x="60193" y="839470"/>
                </a:lnTo>
                <a:lnTo>
                  <a:pt x="104343" y="826770"/>
                </a:lnTo>
                <a:lnTo>
                  <a:pt x="150767" y="816610"/>
                </a:lnTo>
                <a:lnTo>
                  <a:pt x="199113" y="807720"/>
                </a:lnTo>
                <a:lnTo>
                  <a:pt x="249030" y="800100"/>
                </a:lnTo>
                <a:lnTo>
                  <a:pt x="300167" y="795020"/>
                </a:lnTo>
                <a:lnTo>
                  <a:pt x="352171" y="791210"/>
                </a:lnTo>
                <a:lnTo>
                  <a:pt x="404693" y="789939"/>
                </a:lnTo>
                <a:lnTo>
                  <a:pt x="707815" y="789939"/>
                </a:lnTo>
                <a:lnTo>
                  <a:pt x="654938" y="779780"/>
                </a:lnTo>
                <a:lnTo>
                  <a:pt x="600372" y="773430"/>
                </a:lnTo>
                <a:lnTo>
                  <a:pt x="544540" y="768350"/>
                </a:lnTo>
                <a:lnTo>
                  <a:pt x="487869" y="764539"/>
                </a:lnTo>
                <a:close/>
              </a:path>
              <a:path w="862329" h="854710">
                <a:moveTo>
                  <a:pt x="707815" y="789939"/>
                </a:moveTo>
                <a:lnTo>
                  <a:pt x="457379" y="789939"/>
                </a:lnTo>
                <a:lnTo>
                  <a:pt x="509880" y="791210"/>
                </a:lnTo>
                <a:lnTo>
                  <a:pt x="561842" y="795020"/>
                </a:lnTo>
                <a:lnTo>
                  <a:pt x="612916" y="800100"/>
                </a:lnTo>
                <a:lnTo>
                  <a:pt x="662749" y="807720"/>
                </a:lnTo>
                <a:lnTo>
                  <a:pt x="710989" y="816610"/>
                </a:lnTo>
                <a:lnTo>
                  <a:pt x="757287" y="826770"/>
                </a:lnTo>
                <a:lnTo>
                  <a:pt x="801289" y="839470"/>
                </a:lnTo>
                <a:lnTo>
                  <a:pt x="842645" y="853439"/>
                </a:lnTo>
                <a:lnTo>
                  <a:pt x="853058" y="853439"/>
                </a:lnTo>
                <a:lnTo>
                  <a:pt x="858266" y="850900"/>
                </a:lnTo>
                <a:lnTo>
                  <a:pt x="860298" y="845820"/>
                </a:lnTo>
                <a:lnTo>
                  <a:pt x="862329" y="839470"/>
                </a:lnTo>
                <a:lnTo>
                  <a:pt x="859281" y="831850"/>
                </a:lnTo>
                <a:lnTo>
                  <a:pt x="852043" y="829310"/>
                </a:lnTo>
                <a:lnTo>
                  <a:pt x="806792" y="814070"/>
                </a:lnTo>
                <a:lnTo>
                  <a:pt x="758574" y="800100"/>
                </a:lnTo>
                <a:lnTo>
                  <a:pt x="707815" y="789939"/>
                </a:lnTo>
                <a:close/>
              </a:path>
              <a:path w="862329" h="854710">
                <a:moveTo>
                  <a:pt x="211962" y="702310"/>
                </a:moveTo>
                <a:lnTo>
                  <a:pt x="165677" y="720089"/>
                </a:lnTo>
                <a:lnTo>
                  <a:pt x="142621" y="763270"/>
                </a:lnTo>
                <a:lnTo>
                  <a:pt x="141604" y="770889"/>
                </a:lnTo>
                <a:lnTo>
                  <a:pt x="145669" y="778510"/>
                </a:lnTo>
                <a:lnTo>
                  <a:pt x="161289" y="778510"/>
                </a:lnTo>
                <a:lnTo>
                  <a:pt x="167512" y="773430"/>
                </a:lnTo>
                <a:lnTo>
                  <a:pt x="167512" y="767080"/>
                </a:lnTo>
                <a:lnTo>
                  <a:pt x="170207" y="756920"/>
                </a:lnTo>
                <a:lnTo>
                  <a:pt x="175164" y="748030"/>
                </a:lnTo>
                <a:lnTo>
                  <a:pt x="182264" y="739139"/>
                </a:lnTo>
                <a:lnTo>
                  <a:pt x="191388" y="732789"/>
                </a:lnTo>
                <a:lnTo>
                  <a:pt x="203616" y="728980"/>
                </a:lnTo>
                <a:lnTo>
                  <a:pt x="266721" y="728980"/>
                </a:lnTo>
                <a:lnTo>
                  <a:pt x="267557" y="721360"/>
                </a:lnTo>
                <a:lnTo>
                  <a:pt x="272573" y="711200"/>
                </a:lnTo>
                <a:lnTo>
                  <a:pt x="243204" y="711200"/>
                </a:lnTo>
                <a:lnTo>
                  <a:pt x="227929" y="704850"/>
                </a:lnTo>
                <a:lnTo>
                  <a:pt x="211962" y="702310"/>
                </a:lnTo>
                <a:close/>
              </a:path>
              <a:path w="862329" h="854710">
                <a:moveTo>
                  <a:pt x="692931" y="709930"/>
                </a:moveTo>
                <a:lnTo>
                  <a:pt x="633910" y="709930"/>
                </a:lnTo>
                <a:lnTo>
                  <a:pt x="656081" y="713739"/>
                </a:lnTo>
                <a:lnTo>
                  <a:pt x="668851" y="722630"/>
                </a:lnTo>
                <a:lnTo>
                  <a:pt x="678894" y="732789"/>
                </a:lnTo>
                <a:lnTo>
                  <a:pt x="685817" y="746760"/>
                </a:lnTo>
                <a:lnTo>
                  <a:pt x="689228" y="760730"/>
                </a:lnTo>
                <a:lnTo>
                  <a:pt x="690245" y="767080"/>
                </a:lnTo>
                <a:lnTo>
                  <a:pt x="695451" y="772160"/>
                </a:lnTo>
                <a:lnTo>
                  <a:pt x="710946" y="772160"/>
                </a:lnTo>
                <a:lnTo>
                  <a:pt x="716152" y="765810"/>
                </a:lnTo>
                <a:lnTo>
                  <a:pt x="715136" y="759460"/>
                </a:lnTo>
                <a:lnTo>
                  <a:pt x="710035" y="736600"/>
                </a:lnTo>
                <a:lnTo>
                  <a:pt x="699754" y="717550"/>
                </a:lnTo>
                <a:lnTo>
                  <a:pt x="692931" y="709930"/>
                </a:lnTo>
                <a:close/>
              </a:path>
              <a:path w="862329" h="854710">
                <a:moveTo>
                  <a:pt x="266721" y="728980"/>
                </a:moveTo>
                <a:lnTo>
                  <a:pt x="203616" y="728980"/>
                </a:lnTo>
                <a:lnTo>
                  <a:pt x="216344" y="730250"/>
                </a:lnTo>
                <a:lnTo>
                  <a:pt x="228500" y="732789"/>
                </a:lnTo>
                <a:lnTo>
                  <a:pt x="239013" y="740410"/>
                </a:lnTo>
                <a:lnTo>
                  <a:pt x="239013" y="746760"/>
                </a:lnTo>
                <a:lnTo>
                  <a:pt x="240156" y="754380"/>
                </a:lnTo>
                <a:lnTo>
                  <a:pt x="246379" y="759460"/>
                </a:lnTo>
                <a:lnTo>
                  <a:pt x="253619" y="759460"/>
                </a:lnTo>
                <a:lnTo>
                  <a:pt x="260857" y="758189"/>
                </a:lnTo>
                <a:lnTo>
                  <a:pt x="266064" y="751839"/>
                </a:lnTo>
                <a:lnTo>
                  <a:pt x="265049" y="744220"/>
                </a:lnTo>
                <a:lnTo>
                  <a:pt x="266721" y="728980"/>
                </a:lnTo>
                <a:close/>
              </a:path>
              <a:path w="862329" h="854710">
                <a:moveTo>
                  <a:pt x="572189" y="640080"/>
                </a:moveTo>
                <a:lnTo>
                  <a:pt x="503554" y="640080"/>
                </a:lnTo>
                <a:lnTo>
                  <a:pt x="529818" y="645160"/>
                </a:lnTo>
                <a:lnTo>
                  <a:pt x="553354" y="657860"/>
                </a:lnTo>
                <a:lnTo>
                  <a:pt x="573010" y="675639"/>
                </a:lnTo>
                <a:lnTo>
                  <a:pt x="587628" y="698500"/>
                </a:lnTo>
                <a:lnTo>
                  <a:pt x="578693" y="706120"/>
                </a:lnTo>
                <a:lnTo>
                  <a:pt x="570626" y="713739"/>
                </a:lnTo>
                <a:lnTo>
                  <a:pt x="563536" y="723900"/>
                </a:lnTo>
                <a:lnTo>
                  <a:pt x="557529" y="734060"/>
                </a:lnTo>
                <a:lnTo>
                  <a:pt x="555371" y="741680"/>
                </a:lnTo>
                <a:lnTo>
                  <a:pt x="558546" y="749300"/>
                </a:lnTo>
                <a:lnTo>
                  <a:pt x="570992" y="754380"/>
                </a:lnTo>
                <a:lnTo>
                  <a:pt x="579247" y="750570"/>
                </a:lnTo>
                <a:lnTo>
                  <a:pt x="582422" y="744220"/>
                </a:lnTo>
                <a:lnTo>
                  <a:pt x="594663" y="725170"/>
                </a:lnTo>
                <a:lnTo>
                  <a:pt x="612632" y="713739"/>
                </a:lnTo>
                <a:lnTo>
                  <a:pt x="633910" y="709930"/>
                </a:lnTo>
                <a:lnTo>
                  <a:pt x="692931" y="709930"/>
                </a:lnTo>
                <a:lnTo>
                  <a:pt x="684972" y="701039"/>
                </a:lnTo>
                <a:lnTo>
                  <a:pt x="666369" y="689610"/>
                </a:lnTo>
                <a:lnTo>
                  <a:pt x="656939" y="687070"/>
                </a:lnTo>
                <a:lnTo>
                  <a:pt x="610361" y="687070"/>
                </a:lnTo>
                <a:lnTo>
                  <a:pt x="592544" y="659130"/>
                </a:lnTo>
                <a:lnTo>
                  <a:pt x="572189" y="640080"/>
                </a:lnTo>
                <a:close/>
              </a:path>
              <a:path w="862329" h="854710">
                <a:moveTo>
                  <a:pt x="423515" y="673100"/>
                </a:moveTo>
                <a:lnTo>
                  <a:pt x="332982" y="673100"/>
                </a:lnTo>
                <a:lnTo>
                  <a:pt x="349757" y="675639"/>
                </a:lnTo>
                <a:lnTo>
                  <a:pt x="365390" y="681989"/>
                </a:lnTo>
                <a:lnTo>
                  <a:pt x="379095" y="693420"/>
                </a:lnTo>
                <a:lnTo>
                  <a:pt x="375590" y="702310"/>
                </a:lnTo>
                <a:lnTo>
                  <a:pt x="372872" y="712470"/>
                </a:lnTo>
                <a:lnTo>
                  <a:pt x="370915" y="722630"/>
                </a:lnTo>
                <a:lnTo>
                  <a:pt x="369697" y="732789"/>
                </a:lnTo>
                <a:lnTo>
                  <a:pt x="368680" y="739139"/>
                </a:lnTo>
                <a:lnTo>
                  <a:pt x="373887" y="746760"/>
                </a:lnTo>
                <a:lnTo>
                  <a:pt x="389508" y="746760"/>
                </a:lnTo>
                <a:lnTo>
                  <a:pt x="394716" y="741680"/>
                </a:lnTo>
                <a:lnTo>
                  <a:pt x="395731" y="735330"/>
                </a:lnTo>
                <a:lnTo>
                  <a:pt x="406417" y="695960"/>
                </a:lnTo>
                <a:lnTo>
                  <a:pt x="423515" y="673100"/>
                </a:lnTo>
                <a:close/>
              </a:path>
              <a:path w="862329" h="854710">
                <a:moveTo>
                  <a:pt x="331156" y="646430"/>
                </a:moveTo>
                <a:lnTo>
                  <a:pt x="286585" y="657860"/>
                </a:lnTo>
                <a:lnTo>
                  <a:pt x="253013" y="689610"/>
                </a:lnTo>
                <a:lnTo>
                  <a:pt x="243204" y="711200"/>
                </a:lnTo>
                <a:lnTo>
                  <a:pt x="272573" y="711200"/>
                </a:lnTo>
                <a:lnTo>
                  <a:pt x="277590" y="701039"/>
                </a:lnTo>
                <a:lnTo>
                  <a:pt x="294052" y="684530"/>
                </a:lnTo>
                <a:lnTo>
                  <a:pt x="315849" y="674370"/>
                </a:lnTo>
                <a:lnTo>
                  <a:pt x="332982" y="673100"/>
                </a:lnTo>
                <a:lnTo>
                  <a:pt x="423515" y="673100"/>
                </a:lnTo>
                <a:lnTo>
                  <a:pt x="426365" y="669289"/>
                </a:lnTo>
                <a:lnTo>
                  <a:pt x="392556" y="669289"/>
                </a:lnTo>
                <a:lnTo>
                  <a:pt x="374011" y="656589"/>
                </a:lnTo>
                <a:lnTo>
                  <a:pt x="353250" y="648970"/>
                </a:lnTo>
                <a:lnTo>
                  <a:pt x="331156" y="646430"/>
                </a:lnTo>
                <a:close/>
              </a:path>
              <a:path w="862329" h="854710">
                <a:moveTo>
                  <a:pt x="637984" y="683260"/>
                </a:moveTo>
                <a:lnTo>
                  <a:pt x="623935" y="684530"/>
                </a:lnTo>
                <a:lnTo>
                  <a:pt x="610361" y="687070"/>
                </a:lnTo>
                <a:lnTo>
                  <a:pt x="656939" y="687070"/>
                </a:lnTo>
                <a:lnTo>
                  <a:pt x="652224" y="685800"/>
                </a:lnTo>
                <a:lnTo>
                  <a:pt x="637984" y="683260"/>
                </a:lnTo>
                <a:close/>
              </a:path>
              <a:path w="862329" h="854710">
                <a:moveTo>
                  <a:pt x="505586" y="614680"/>
                </a:moveTo>
                <a:lnTo>
                  <a:pt x="471620" y="615950"/>
                </a:lnTo>
                <a:lnTo>
                  <a:pt x="440547" y="627380"/>
                </a:lnTo>
                <a:lnTo>
                  <a:pt x="413736" y="645160"/>
                </a:lnTo>
                <a:lnTo>
                  <a:pt x="392556" y="669289"/>
                </a:lnTo>
                <a:lnTo>
                  <a:pt x="426365" y="669289"/>
                </a:lnTo>
                <a:lnTo>
                  <a:pt x="430164" y="664210"/>
                </a:lnTo>
                <a:lnTo>
                  <a:pt x="463651" y="645160"/>
                </a:lnTo>
                <a:lnTo>
                  <a:pt x="503554" y="640080"/>
                </a:lnTo>
                <a:lnTo>
                  <a:pt x="572189" y="640080"/>
                </a:lnTo>
                <a:lnTo>
                  <a:pt x="568118" y="636270"/>
                </a:lnTo>
                <a:lnTo>
                  <a:pt x="538620" y="621030"/>
                </a:lnTo>
                <a:lnTo>
                  <a:pt x="505586" y="614680"/>
                </a:lnTo>
                <a:close/>
              </a:path>
              <a:path w="862329" h="854710">
                <a:moveTo>
                  <a:pt x="393953" y="570230"/>
                </a:moveTo>
                <a:lnTo>
                  <a:pt x="367919" y="570230"/>
                </a:lnTo>
                <a:lnTo>
                  <a:pt x="367919" y="622300"/>
                </a:lnTo>
                <a:lnTo>
                  <a:pt x="374142" y="627380"/>
                </a:lnTo>
                <a:lnTo>
                  <a:pt x="388747" y="627380"/>
                </a:lnTo>
                <a:lnTo>
                  <a:pt x="393953" y="622300"/>
                </a:lnTo>
                <a:lnTo>
                  <a:pt x="393953" y="570230"/>
                </a:lnTo>
                <a:close/>
              </a:path>
              <a:path w="862329" h="854710">
                <a:moveTo>
                  <a:pt x="328422" y="504189"/>
                </a:moveTo>
                <a:lnTo>
                  <a:pt x="303529" y="504189"/>
                </a:lnTo>
                <a:lnTo>
                  <a:pt x="303529" y="530860"/>
                </a:lnTo>
                <a:lnTo>
                  <a:pt x="306470" y="546100"/>
                </a:lnTo>
                <a:lnTo>
                  <a:pt x="314578" y="558800"/>
                </a:lnTo>
                <a:lnTo>
                  <a:pt x="326782" y="566420"/>
                </a:lnTo>
                <a:lnTo>
                  <a:pt x="342010" y="570230"/>
                </a:lnTo>
                <a:lnTo>
                  <a:pt x="419861" y="570230"/>
                </a:lnTo>
                <a:lnTo>
                  <a:pt x="435248" y="566420"/>
                </a:lnTo>
                <a:lnTo>
                  <a:pt x="447801" y="558800"/>
                </a:lnTo>
                <a:lnTo>
                  <a:pt x="456259" y="546100"/>
                </a:lnTo>
                <a:lnTo>
                  <a:pt x="456776" y="543560"/>
                </a:lnTo>
                <a:lnTo>
                  <a:pt x="334645" y="543560"/>
                </a:lnTo>
                <a:lnTo>
                  <a:pt x="328422" y="538480"/>
                </a:lnTo>
                <a:lnTo>
                  <a:pt x="328422" y="504189"/>
                </a:lnTo>
                <a:close/>
              </a:path>
              <a:path w="862329" h="854710">
                <a:moveTo>
                  <a:pt x="459358" y="504189"/>
                </a:moveTo>
                <a:lnTo>
                  <a:pt x="433324" y="504189"/>
                </a:lnTo>
                <a:lnTo>
                  <a:pt x="433324" y="538480"/>
                </a:lnTo>
                <a:lnTo>
                  <a:pt x="427100" y="543560"/>
                </a:lnTo>
                <a:lnTo>
                  <a:pt x="456776" y="543560"/>
                </a:lnTo>
                <a:lnTo>
                  <a:pt x="459358" y="530860"/>
                </a:lnTo>
                <a:lnTo>
                  <a:pt x="459358" y="504189"/>
                </a:lnTo>
                <a:close/>
              </a:path>
              <a:path w="862329" h="854710">
                <a:moveTo>
                  <a:pt x="369950" y="0"/>
                </a:moveTo>
                <a:lnTo>
                  <a:pt x="321524" y="8889"/>
                </a:lnTo>
                <a:lnTo>
                  <a:pt x="278068" y="29210"/>
                </a:lnTo>
                <a:lnTo>
                  <a:pt x="241252" y="59689"/>
                </a:lnTo>
                <a:lnTo>
                  <a:pt x="212743" y="97789"/>
                </a:lnTo>
                <a:lnTo>
                  <a:pt x="194211" y="142239"/>
                </a:lnTo>
                <a:lnTo>
                  <a:pt x="187325" y="191770"/>
                </a:lnTo>
                <a:lnTo>
                  <a:pt x="190184" y="224789"/>
                </a:lnTo>
                <a:lnTo>
                  <a:pt x="198580" y="256539"/>
                </a:lnTo>
                <a:lnTo>
                  <a:pt x="212238" y="285750"/>
                </a:lnTo>
                <a:lnTo>
                  <a:pt x="230885" y="313689"/>
                </a:lnTo>
                <a:lnTo>
                  <a:pt x="245459" y="335280"/>
                </a:lnTo>
                <a:lnTo>
                  <a:pt x="256222" y="360680"/>
                </a:lnTo>
                <a:lnTo>
                  <a:pt x="262890" y="387350"/>
                </a:lnTo>
                <a:lnTo>
                  <a:pt x="265175" y="416560"/>
                </a:lnTo>
                <a:lnTo>
                  <a:pt x="265175" y="499110"/>
                </a:lnTo>
                <a:lnTo>
                  <a:pt x="270382" y="504189"/>
                </a:lnTo>
                <a:lnTo>
                  <a:pt x="491489" y="504189"/>
                </a:lnTo>
                <a:lnTo>
                  <a:pt x="497712" y="499110"/>
                </a:lnTo>
                <a:lnTo>
                  <a:pt x="497712" y="480060"/>
                </a:lnTo>
                <a:lnTo>
                  <a:pt x="291083" y="480060"/>
                </a:lnTo>
                <a:lnTo>
                  <a:pt x="291083" y="440689"/>
                </a:lnTo>
                <a:lnTo>
                  <a:pt x="497712" y="440689"/>
                </a:lnTo>
                <a:lnTo>
                  <a:pt x="497712" y="414020"/>
                </a:lnTo>
                <a:lnTo>
                  <a:pt x="291083" y="414020"/>
                </a:lnTo>
                <a:lnTo>
                  <a:pt x="287986" y="382270"/>
                </a:lnTo>
                <a:lnTo>
                  <a:pt x="280209" y="351789"/>
                </a:lnTo>
                <a:lnTo>
                  <a:pt x="267741" y="322580"/>
                </a:lnTo>
                <a:lnTo>
                  <a:pt x="234235" y="273050"/>
                </a:lnTo>
                <a:lnTo>
                  <a:pt x="222567" y="247650"/>
                </a:lnTo>
                <a:lnTo>
                  <a:pt x="215566" y="219710"/>
                </a:lnTo>
                <a:lnTo>
                  <a:pt x="213232" y="191770"/>
                </a:lnTo>
                <a:lnTo>
                  <a:pt x="221380" y="142239"/>
                </a:lnTo>
                <a:lnTo>
                  <a:pt x="244029" y="96520"/>
                </a:lnTo>
                <a:lnTo>
                  <a:pt x="278493" y="60960"/>
                </a:lnTo>
                <a:lnTo>
                  <a:pt x="322083" y="35560"/>
                </a:lnTo>
                <a:lnTo>
                  <a:pt x="372109" y="25400"/>
                </a:lnTo>
                <a:lnTo>
                  <a:pt x="477332" y="25400"/>
                </a:lnTo>
                <a:lnTo>
                  <a:pt x="447627" y="11430"/>
                </a:lnTo>
                <a:lnTo>
                  <a:pt x="409783" y="1270"/>
                </a:lnTo>
                <a:lnTo>
                  <a:pt x="369950" y="0"/>
                </a:lnTo>
                <a:close/>
              </a:path>
              <a:path w="862329" h="854710">
                <a:moveTo>
                  <a:pt x="497712" y="440689"/>
                </a:moveTo>
                <a:lnTo>
                  <a:pt x="471804" y="440689"/>
                </a:lnTo>
                <a:lnTo>
                  <a:pt x="471804" y="480060"/>
                </a:lnTo>
                <a:lnTo>
                  <a:pt x="497712" y="480060"/>
                </a:lnTo>
                <a:lnTo>
                  <a:pt x="497712" y="440689"/>
                </a:lnTo>
                <a:close/>
              </a:path>
              <a:path w="862329" h="854710">
                <a:moveTo>
                  <a:pt x="477332" y="25400"/>
                </a:moveTo>
                <a:lnTo>
                  <a:pt x="372109" y="25400"/>
                </a:lnTo>
                <a:lnTo>
                  <a:pt x="406471" y="26670"/>
                </a:lnTo>
                <a:lnTo>
                  <a:pt x="439070" y="35560"/>
                </a:lnTo>
                <a:lnTo>
                  <a:pt x="496697" y="71120"/>
                </a:lnTo>
                <a:lnTo>
                  <a:pt x="535146" y="127000"/>
                </a:lnTo>
                <a:lnTo>
                  <a:pt x="548639" y="193039"/>
                </a:lnTo>
                <a:lnTo>
                  <a:pt x="546304" y="220980"/>
                </a:lnTo>
                <a:lnTo>
                  <a:pt x="539289" y="247650"/>
                </a:lnTo>
                <a:lnTo>
                  <a:pt x="527583" y="273050"/>
                </a:lnTo>
                <a:lnTo>
                  <a:pt x="511175" y="295910"/>
                </a:lnTo>
                <a:lnTo>
                  <a:pt x="494093" y="322580"/>
                </a:lnTo>
                <a:lnTo>
                  <a:pt x="481774" y="350520"/>
                </a:lnTo>
                <a:lnTo>
                  <a:pt x="474313" y="381000"/>
                </a:lnTo>
                <a:lnTo>
                  <a:pt x="471804" y="412750"/>
                </a:lnTo>
                <a:lnTo>
                  <a:pt x="471804" y="414020"/>
                </a:lnTo>
                <a:lnTo>
                  <a:pt x="497712" y="414020"/>
                </a:lnTo>
                <a:lnTo>
                  <a:pt x="497712" y="412750"/>
                </a:lnTo>
                <a:lnTo>
                  <a:pt x="499999" y="386080"/>
                </a:lnTo>
                <a:lnTo>
                  <a:pt x="506666" y="359410"/>
                </a:lnTo>
                <a:lnTo>
                  <a:pt x="517429" y="335280"/>
                </a:lnTo>
                <a:lnTo>
                  <a:pt x="532002" y="313689"/>
                </a:lnTo>
                <a:lnTo>
                  <a:pt x="550491" y="285750"/>
                </a:lnTo>
                <a:lnTo>
                  <a:pt x="563800" y="256539"/>
                </a:lnTo>
                <a:lnTo>
                  <a:pt x="571847" y="224789"/>
                </a:lnTo>
                <a:lnTo>
                  <a:pt x="574548" y="193039"/>
                </a:lnTo>
                <a:lnTo>
                  <a:pt x="570535" y="153670"/>
                </a:lnTo>
                <a:lnTo>
                  <a:pt x="558831" y="116839"/>
                </a:lnTo>
                <a:lnTo>
                  <a:pt x="539936" y="82550"/>
                </a:lnTo>
                <a:lnTo>
                  <a:pt x="514350" y="52070"/>
                </a:lnTo>
                <a:lnTo>
                  <a:pt x="482732" y="27939"/>
                </a:lnTo>
                <a:lnTo>
                  <a:pt x="477332" y="25400"/>
                </a:lnTo>
                <a:close/>
              </a:path>
              <a:path w="862329" h="854710">
                <a:moveTo>
                  <a:pt x="435129" y="248920"/>
                </a:moveTo>
                <a:lnTo>
                  <a:pt x="406526" y="248920"/>
                </a:lnTo>
                <a:lnTo>
                  <a:pt x="364744" y="350520"/>
                </a:lnTo>
                <a:lnTo>
                  <a:pt x="361569" y="356870"/>
                </a:lnTo>
                <a:lnTo>
                  <a:pt x="365759" y="365760"/>
                </a:lnTo>
                <a:lnTo>
                  <a:pt x="371982" y="367030"/>
                </a:lnTo>
                <a:lnTo>
                  <a:pt x="374142" y="368300"/>
                </a:lnTo>
                <a:lnTo>
                  <a:pt x="382524" y="368300"/>
                </a:lnTo>
                <a:lnTo>
                  <a:pt x="387730" y="365760"/>
                </a:lnTo>
                <a:lnTo>
                  <a:pt x="388747" y="359410"/>
                </a:lnTo>
                <a:lnTo>
                  <a:pt x="435129" y="248920"/>
                </a:lnTo>
                <a:close/>
              </a:path>
              <a:path w="862329" h="854710">
                <a:moveTo>
                  <a:pt x="382524" y="105410"/>
                </a:moveTo>
                <a:lnTo>
                  <a:pt x="375157" y="109220"/>
                </a:lnTo>
                <a:lnTo>
                  <a:pt x="371982" y="115570"/>
                </a:lnTo>
                <a:lnTo>
                  <a:pt x="321818" y="241300"/>
                </a:lnTo>
                <a:lnTo>
                  <a:pt x="319785" y="245110"/>
                </a:lnTo>
                <a:lnTo>
                  <a:pt x="320801" y="251460"/>
                </a:lnTo>
                <a:lnTo>
                  <a:pt x="323976" y="254000"/>
                </a:lnTo>
                <a:lnTo>
                  <a:pt x="327025" y="257810"/>
                </a:lnTo>
                <a:lnTo>
                  <a:pt x="331216" y="260350"/>
                </a:lnTo>
                <a:lnTo>
                  <a:pt x="336423" y="259080"/>
                </a:lnTo>
                <a:lnTo>
                  <a:pt x="406526" y="248920"/>
                </a:lnTo>
                <a:lnTo>
                  <a:pt x="435129" y="248920"/>
                </a:lnTo>
                <a:lnTo>
                  <a:pt x="439927" y="237489"/>
                </a:lnTo>
                <a:lnTo>
                  <a:pt x="442086" y="233680"/>
                </a:lnTo>
                <a:lnTo>
                  <a:pt x="441325" y="229870"/>
                </a:lnTo>
                <a:lnTo>
                  <a:pt x="355346" y="229870"/>
                </a:lnTo>
                <a:lnTo>
                  <a:pt x="399160" y="120650"/>
                </a:lnTo>
                <a:lnTo>
                  <a:pt x="396112" y="111760"/>
                </a:lnTo>
                <a:lnTo>
                  <a:pt x="389762" y="109220"/>
                </a:lnTo>
                <a:lnTo>
                  <a:pt x="382524" y="105410"/>
                </a:lnTo>
                <a:close/>
              </a:path>
              <a:path w="862329" h="854710">
                <a:moveTo>
                  <a:pt x="430529" y="219710"/>
                </a:moveTo>
                <a:lnTo>
                  <a:pt x="425323" y="219710"/>
                </a:lnTo>
                <a:lnTo>
                  <a:pt x="355346" y="229870"/>
                </a:lnTo>
                <a:lnTo>
                  <a:pt x="441325" y="229870"/>
                </a:lnTo>
                <a:lnTo>
                  <a:pt x="441071" y="228600"/>
                </a:lnTo>
                <a:lnTo>
                  <a:pt x="434721" y="220980"/>
                </a:lnTo>
                <a:lnTo>
                  <a:pt x="430529" y="219710"/>
                </a:lnTo>
                <a:close/>
              </a:path>
            </a:pathLst>
          </a:custGeom>
          <a:solidFill>
            <a:srgbClr val="509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08020" y="2329688"/>
            <a:ext cx="859790" cy="858519"/>
          </a:xfrm>
          <a:custGeom>
            <a:avLst/>
            <a:gdLst/>
            <a:ahLst/>
            <a:cxnLst/>
            <a:rect l="l" t="t" r="r" b="b"/>
            <a:pathLst>
              <a:path w="859789" h="858519">
                <a:moveTo>
                  <a:pt x="742315" y="0"/>
                </a:moveTo>
                <a:lnTo>
                  <a:pt x="117220" y="0"/>
                </a:lnTo>
                <a:lnTo>
                  <a:pt x="71741" y="8889"/>
                </a:lnTo>
                <a:lnTo>
                  <a:pt x="34464" y="34289"/>
                </a:lnTo>
                <a:lnTo>
                  <a:pt x="9261" y="71119"/>
                </a:lnTo>
                <a:lnTo>
                  <a:pt x="0" y="116839"/>
                </a:lnTo>
                <a:lnTo>
                  <a:pt x="0" y="741679"/>
                </a:lnTo>
                <a:lnTo>
                  <a:pt x="9261" y="787399"/>
                </a:lnTo>
                <a:lnTo>
                  <a:pt x="34464" y="824229"/>
                </a:lnTo>
                <a:lnTo>
                  <a:pt x="71741" y="849629"/>
                </a:lnTo>
                <a:lnTo>
                  <a:pt x="117220" y="858519"/>
                </a:lnTo>
                <a:lnTo>
                  <a:pt x="742315" y="858519"/>
                </a:lnTo>
                <a:lnTo>
                  <a:pt x="787794" y="849629"/>
                </a:lnTo>
                <a:lnTo>
                  <a:pt x="812024" y="833119"/>
                </a:lnTo>
                <a:lnTo>
                  <a:pt x="117220" y="833119"/>
                </a:lnTo>
                <a:lnTo>
                  <a:pt x="82109" y="825499"/>
                </a:lnTo>
                <a:lnTo>
                  <a:pt x="53403" y="806449"/>
                </a:lnTo>
                <a:lnTo>
                  <a:pt x="34032" y="777239"/>
                </a:lnTo>
                <a:lnTo>
                  <a:pt x="26924" y="741679"/>
                </a:lnTo>
                <a:lnTo>
                  <a:pt x="26924" y="116839"/>
                </a:lnTo>
                <a:lnTo>
                  <a:pt x="34032" y="81279"/>
                </a:lnTo>
                <a:lnTo>
                  <a:pt x="53403" y="53339"/>
                </a:lnTo>
                <a:lnTo>
                  <a:pt x="82109" y="34289"/>
                </a:lnTo>
                <a:lnTo>
                  <a:pt x="117220" y="26669"/>
                </a:lnTo>
                <a:lnTo>
                  <a:pt x="813888" y="26669"/>
                </a:lnTo>
                <a:lnTo>
                  <a:pt x="787794" y="8889"/>
                </a:lnTo>
                <a:lnTo>
                  <a:pt x="742315" y="0"/>
                </a:lnTo>
                <a:close/>
              </a:path>
              <a:path w="859789" h="858519">
                <a:moveTo>
                  <a:pt x="813888" y="26669"/>
                </a:moveTo>
                <a:lnTo>
                  <a:pt x="742315" y="26669"/>
                </a:lnTo>
                <a:lnTo>
                  <a:pt x="777426" y="34289"/>
                </a:lnTo>
                <a:lnTo>
                  <a:pt x="806132" y="53339"/>
                </a:lnTo>
                <a:lnTo>
                  <a:pt x="825503" y="81279"/>
                </a:lnTo>
                <a:lnTo>
                  <a:pt x="832612" y="116839"/>
                </a:lnTo>
                <a:lnTo>
                  <a:pt x="832612" y="741679"/>
                </a:lnTo>
                <a:lnTo>
                  <a:pt x="825503" y="777239"/>
                </a:lnTo>
                <a:lnTo>
                  <a:pt x="806132" y="806449"/>
                </a:lnTo>
                <a:lnTo>
                  <a:pt x="777426" y="825499"/>
                </a:lnTo>
                <a:lnTo>
                  <a:pt x="742315" y="833119"/>
                </a:lnTo>
                <a:lnTo>
                  <a:pt x="812024" y="833119"/>
                </a:lnTo>
                <a:lnTo>
                  <a:pt x="825071" y="824229"/>
                </a:lnTo>
                <a:lnTo>
                  <a:pt x="850274" y="787399"/>
                </a:lnTo>
                <a:lnTo>
                  <a:pt x="859535" y="741679"/>
                </a:lnTo>
                <a:lnTo>
                  <a:pt x="859535" y="116839"/>
                </a:lnTo>
                <a:lnTo>
                  <a:pt x="850274" y="71119"/>
                </a:lnTo>
                <a:lnTo>
                  <a:pt x="825071" y="34289"/>
                </a:lnTo>
                <a:lnTo>
                  <a:pt x="813888" y="26669"/>
                </a:lnTo>
                <a:close/>
              </a:path>
              <a:path w="859789" h="858519">
                <a:moveTo>
                  <a:pt x="395224" y="118109"/>
                </a:moveTo>
                <a:lnTo>
                  <a:pt x="391032" y="119379"/>
                </a:lnTo>
                <a:lnTo>
                  <a:pt x="345827" y="128269"/>
                </a:lnTo>
                <a:lnTo>
                  <a:pt x="303342" y="144779"/>
                </a:lnTo>
                <a:lnTo>
                  <a:pt x="264057" y="165099"/>
                </a:lnTo>
                <a:lnTo>
                  <a:pt x="228452" y="191769"/>
                </a:lnTo>
                <a:lnTo>
                  <a:pt x="197008" y="223519"/>
                </a:lnTo>
                <a:lnTo>
                  <a:pt x="170205" y="257809"/>
                </a:lnTo>
                <a:lnTo>
                  <a:pt x="148522" y="297179"/>
                </a:lnTo>
                <a:lnTo>
                  <a:pt x="132440" y="339089"/>
                </a:lnTo>
                <a:lnTo>
                  <a:pt x="122439" y="383539"/>
                </a:lnTo>
                <a:lnTo>
                  <a:pt x="118999" y="429259"/>
                </a:lnTo>
                <a:lnTo>
                  <a:pt x="122439" y="476249"/>
                </a:lnTo>
                <a:lnTo>
                  <a:pt x="132440" y="519429"/>
                </a:lnTo>
                <a:lnTo>
                  <a:pt x="148522" y="561339"/>
                </a:lnTo>
                <a:lnTo>
                  <a:pt x="170205" y="600709"/>
                </a:lnTo>
                <a:lnTo>
                  <a:pt x="197008" y="636269"/>
                </a:lnTo>
                <a:lnTo>
                  <a:pt x="228452" y="666749"/>
                </a:lnTo>
                <a:lnTo>
                  <a:pt x="264057" y="693419"/>
                </a:lnTo>
                <a:lnTo>
                  <a:pt x="303342" y="715009"/>
                </a:lnTo>
                <a:lnTo>
                  <a:pt x="345827" y="730249"/>
                </a:lnTo>
                <a:lnTo>
                  <a:pt x="391032" y="740409"/>
                </a:lnTo>
                <a:lnTo>
                  <a:pt x="396240" y="740409"/>
                </a:lnTo>
                <a:lnTo>
                  <a:pt x="399288" y="737869"/>
                </a:lnTo>
                <a:lnTo>
                  <a:pt x="401446" y="736599"/>
                </a:lnTo>
                <a:lnTo>
                  <a:pt x="404494" y="734059"/>
                </a:lnTo>
                <a:lnTo>
                  <a:pt x="405638" y="730249"/>
                </a:lnTo>
                <a:lnTo>
                  <a:pt x="405638" y="712469"/>
                </a:lnTo>
                <a:lnTo>
                  <a:pt x="380619" y="712469"/>
                </a:lnTo>
                <a:lnTo>
                  <a:pt x="331816" y="698499"/>
                </a:lnTo>
                <a:lnTo>
                  <a:pt x="287067" y="676909"/>
                </a:lnTo>
                <a:lnTo>
                  <a:pt x="247129" y="648969"/>
                </a:lnTo>
                <a:lnTo>
                  <a:pt x="212756" y="613409"/>
                </a:lnTo>
                <a:lnTo>
                  <a:pt x="184706" y="574039"/>
                </a:lnTo>
                <a:lnTo>
                  <a:pt x="163734" y="528319"/>
                </a:lnTo>
                <a:lnTo>
                  <a:pt x="150597" y="480059"/>
                </a:lnTo>
                <a:lnTo>
                  <a:pt x="146050" y="429259"/>
                </a:lnTo>
                <a:lnTo>
                  <a:pt x="150597" y="378459"/>
                </a:lnTo>
                <a:lnTo>
                  <a:pt x="163734" y="330199"/>
                </a:lnTo>
                <a:lnTo>
                  <a:pt x="184706" y="285749"/>
                </a:lnTo>
                <a:lnTo>
                  <a:pt x="212756" y="246379"/>
                </a:lnTo>
                <a:lnTo>
                  <a:pt x="247129" y="210819"/>
                </a:lnTo>
                <a:lnTo>
                  <a:pt x="287067" y="182879"/>
                </a:lnTo>
                <a:lnTo>
                  <a:pt x="331816" y="161289"/>
                </a:lnTo>
                <a:lnTo>
                  <a:pt x="380619" y="147319"/>
                </a:lnTo>
                <a:lnTo>
                  <a:pt x="405638" y="147319"/>
                </a:lnTo>
                <a:lnTo>
                  <a:pt x="405638" y="129539"/>
                </a:lnTo>
                <a:lnTo>
                  <a:pt x="404494" y="124459"/>
                </a:lnTo>
                <a:lnTo>
                  <a:pt x="401446" y="123189"/>
                </a:lnTo>
                <a:lnTo>
                  <a:pt x="398271" y="120649"/>
                </a:lnTo>
                <a:lnTo>
                  <a:pt x="395224" y="118109"/>
                </a:lnTo>
                <a:close/>
              </a:path>
              <a:path w="859789" h="858519">
                <a:moveTo>
                  <a:pt x="475275" y="657859"/>
                </a:moveTo>
                <a:lnTo>
                  <a:pt x="432562" y="657859"/>
                </a:lnTo>
                <a:lnTo>
                  <a:pt x="442289" y="660399"/>
                </a:lnTo>
                <a:lnTo>
                  <a:pt x="450564" y="665479"/>
                </a:lnTo>
                <a:lnTo>
                  <a:pt x="456314" y="674369"/>
                </a:lnTo>
                <a:lnTo>
                  <a:pt x="458469" y="684529"/>
                </a:lnTo>
                <a:lnTo>
                  <a:pt x="458469" y="730249"/>
                </a:lnTo>
                <a:lnTo>
                  <a:pt x="459613" y="734059"/>
                </a:lnTo>
                <a:lnTo>
                  <a:pt x="462660" y="736599"/>
                </a:lnTo>
                <a:lnTo>
                  <a:pt x="465835" y="739139"/>
                </a:lnTo>
                <a:lnTo>
                  <a:pt x="468883" y="740409"/>
                </a:lnTo>
                <a:lnTo>
                  <a:pt x="473075" y="740409"/>
                </a:lnTo>
                <a:lnTo>
                  <a:pt x="518280" y="730249"/>
                </a:lnTo>
                <a:lnTo>
                  <a:pt x="560765" y="715009"/>
                </a:lnTo>
                <a:lnTo>
                  <a:pt x="565387" y="712469"/>
                </a:lnTo>
                <a:lnTo>
                  <a:pt x="483489" y="712469"/>
                </a:lnTo>
                <a:lnTo>
                  <a:pt x="483489" y="684529"/>
                </a:lnTo>
                <a:lnTo>
                  <a:pt x="479478" y="664209"/>
                </a:lnTo>
                <a:lnTo>
                  <a:pt x="475275" y="657859"/>
                </a:lnTo>
                <a:close/>
              </a:path>
              <a:path w="859789" h="858519">
                <a:moveTo>
                  <a:pt x="432562" y="632459"/>
                </a:moveTo>
                <a:lnTo>
                  <a:pt x="412176" y="636269"/>
                </a:lnTo>
                <a:lnTo>
                  <a:pt x="395684" y="647699"/>
                </a:lnTo>
                <a:lnTo>
                  <a:pt x="384645" y="664209"/>
                </a:lnTo>
                <a:lnTo>
                  <a:pt x="380619" y="684529"/>
                </a:lnTo>
                <a:lnTo>
                  <a:pt x="380619" y="712469"/>
                </a:lnTo>
                <a:lnTo>
                  <a:pt x="405638" y="712469"/>
                </a:lnTo>
                <a:lnTo>
                  <a:pt x="405638" y="684529"/>
                </a:lnTo>
                <a:lnTo>
                  <a:pt x="407648" y="674369"/>
                </a:lnTo>
                <a:lnTo>
                  <a:pt x="413242" y="665479"/>
                </a:lnTo>
                <a:lnTo>
                  <a:pt x="421765" y="660399"/>
                </a:lnTo>
                <a:lnTo>
                  <a:pt x="432562" y="657859"/>
                </a:lnTo>
                <a:lnTo>
                  <a:pt x="475275" y="657859"/>
                </a:lnTo>
                <a:lnTo>
                  <a:pt x="468550" y="647699"/>
                </a:lnTo>
                <a:lnTo>
                  <a:pt x="452360" y="636269"/>
                </a:lnTo>
                <a:lnTo>
                  <a:pt x="432562" y="632459"/>
                </a:lnTo>
                <a:close/>
              </a:path>
              <a:path w="859789" h="858519">
                <a:moveTo>
                  <a:pt x="565676" y="147319"/>
                </a:moveTo>
                <a:lnTo>
                  <a:pt x="483489" y="147319"/>
                </a:lnTo>
                <a:lnTo>
                  <a:pt x="532291" y="161289"/>
                </a:lnTo>
                <a:lnTo>
                  <a:pt x="577040" y="182879"/>
                </a:lnTo>
                <a:lnTo>
                  <a:pt x="616978" y="210819"/>
                </a:lnTo>
                <a:lnTo>
                  <a:pt x="651351" y="246379"/>
                </a:lnTo>
                <a:lnTo>
                  <a:pt x="679401" y="285749"/>
                </a:lnTo>
                <a:lnTo>
                  <a:pt x="700373" y="330199"/>
                </a:lnTo>
                <a:lnTo>
                  <a:pt x="713510" y="378459"/>
                </a:lnTo>
                <a:lnTo>
                  <a:pt x="718057" y="429259"/>
                </a:lnTo>
                <a:lnTo>
                  <a:pt x="713510" y="480059"/>
                </a:lnTo>
                <a:lnTo>
                  <a:pt x="700373" y="528319"/>
                </a:lnTo>
                <a:lnTo>
                  <a:pt x="679401" y="574039"/>
                </a:lnTo>
                <a:lnTo>
                  <a:pt x="651351" y="613409"/>
                </a:lnTo>
                <a:lnTo>
                  <a:pt x="616978" y="648969"/>
                </a:lnTo>
                <a:lnTo>
                  <a:pt x="577040" y="676909"/>
                </a:lnTo>
                <a:lnTo>
                  <a:pt x="532291" y="698499"/>
                </a:lnTo>
                <a:lnTo>
                  <a:pt x="483489" y="712469"/>
                </a:lnTo>
                <a:lnTo>
                  <a:pt x="565387" y="712469"/>
                </a:lnTo>
                <a:lnTo>
                  <a:pt x="600050" y="693419"/>
                </a:lnTo>
                <a:lnTo>
                  <a:pt x="635655" y="666749"/>
                </a:lnTo>
                <a:lnTo>
                  <a:pt x="667099" y="636269"/>
                </a:lnTo>
                <a:lnTo>
                  <a:pt x="693902" y="600709"/>
                </a:lnTo>
                <a:lnTo>
                  <a:pt x="715585" y="561339"/>
                </a:lnTo>
                <a:lnTo>
                  <a:pt x="731667" y="519429"/>
                </a:lnTo>
                <a:lnTo>
                  <a:pt x="741668" y="476249"/>
                </a:lnTo>
                <a:lnTo>
                  <a:pt x="745108" y="429259"/>
                </a:lnTo>
                <a:lnTo>
                  <a:pt x="741668" y="383539"/>
                </a:lnTo>
                <a:lnTo>
                  <a:pt x="731667" y="339089"/>
                </a:lnTo>
                <a:lnTo>
                  <a:pt x="715585" y="297179"/>
                </a:lnTo>
                <a:lnTo>
                  <a:pt x="693902" y="257809"/>
                </a:lnTo>
                <a:lnTo>
                  <a:pt x="667099" y="223519"/>
                </a:lnTo>
                <a:lnTo>
                  <a:pt x="635655" y="191769"/>
                </a:lnTo>
                <a:lnTo>
                  <a:pt x="600050" y="165099"/>
                </a:lnTo>
                <a:lnTo>
                  <a:pt x="565676" y="147319"/>
                </a:lnTo>
                <a:close/>
              </a:path>
              <a:path w="859789" h="858519">
                <a:moveTo>
                  <a:pt x="298831" y="365759"/>
                </a:moveTo>
                <a:lnTo>
                  <a:pt x="274966" y="370839"/>
                </a:lnTo>
                <a:lnTo>
                  <a:pt x="255650" y="384809"/>
                </a:lnTo>
                <a:lnTo>
                  <a:pt x="242716" y="403859"/>
                </a:lnTo>
                <a:lnTo>
                  <a:pt x="237997" y="426719"/>
                </a:lnTo>
                <a:lnTo>
                  <a:pt x="242716" y="450849"/>
                </a:lnTo>
                <a:lnTo>
                  <a:pt x="255650" y="469899"/>
                </a:lnTo>
                <a:lnTo>
                  <a:pt x="274966" y="483869"/>
                </a:lnTo>
                <a:lnTo>
                  <a:pt x="298831" y="488949"/>
                </a:lnTo>
                <a:lnTo>
                  <a:pt x="322780" y="483869"/>
                </a:lnTo>
                <a:lnTo>
                  <a:pt x="342407" y="469899"/>
                </a:lnTo>
                <a:lnTo>
                  <a:pt x="347715" y="462279"/>
                </a:lnTo>
                <a:lnTo>
                  <a:pt x="298831" y="462279"/>
                </a:lnTo>
                <a:lnTo>
                  <a:pt x="285103" y="459739"/>
                </a:lnTo>
                <a:lnTo>
                  <a:pt x="273970" y="452119"/>
                </a:lnTo>
                <a:lnTo>
                  <a:pt x="266505" y="440689"/>
                </a:lnTo>
                <a:lnTo>
                  <a:pt x="263779" y="426719"/>
                </a:lnTo>
                <a:lnTo>
                  <a:pt x="266505" y="414019"/>
                </a:lnTo>
                <a:lnTo>
                  <a:pt x="273970" y="402589"/>
                </a:lnTo>
                <a:lnTo>
                  <a:pt x="285103" y="394969"/>
                </a:lnTo>
                <a:lnTo>
                  <a:pt x="298831" y="392429"/>
                </a:lnTo>
                <a:lnTo>
                  <a:pt x="347715" y="392429"/>
                </a:lnTo>
                <a:lnTo>
                  <a:pt x="342407" y="384809"/>
                </a:lnTo>
                <a:lnTo>
                  <a:pt x="322780" y="370839"/>
                </a:lnTo>
                <a:lnTo>
                  <a:pt x="298831" y="365759"/>
                </a:lnTo>
                <a:close/>
              </a:path>
              <a:path w="859789" h="858519">
                <a:moveTo>
                  <a:pt x="560705" y="365759"/>
                </a:moveTo>
                <a:lnTo>
                  <a:pt x="536755" y="370839"/>
                </a:lnTo>
                <a:lnTo>
                  <a:pt x="517128" y="384809"/>
                </a:lnTo>
                <a:lnTo>
                  <a:pt x="503858" y="403859"/>
                </a:lnTo>
                <a:lnTo>
                  <a:pt x="498982" y="426719"/>
                </a:lnTo>
                <a:lnTo>
                  <a:pt x="503858" y="450849"/>
                </a:lnTo>
                <a:lnTo>
                  <a:pt x="517128" y="469899"/>
                </a:lnTo>
                <a:lnTo>
                  <a:pt x="536755" y="483869"/>
                </a:lnTo>
                <a:lnTo>
                  <a:pt x="560705" y="488949"/>
                </a:lnTo>
                <a:lnTo>
                  <a:pt x="584569" y="483869"/>
                </a:lnTo>
                <a:lnTo>
                  <a:pt x="603885" y="469899"/>
                </a:lnTo>
                <a:lnTo>
                  <a:pt x="609058" y="462279"/>
                </a:lnTo>
                <a:lnTo>
                  <a:pt x="560705" y="462279"/>
                </a:lnTo>
                <a:lnTo>
                  <a:pt x="546996" y="459739"/>
                </a:lnTo>
                <a:lnTo>
                  <a:pt x="535908" y="452119"/>
                </a:lnTo>
                <a:lnTo>
                  <a:pt x="528486" y="440689"/>
                </a:lnTo>
                <a:lnTo>
                  <a:pt x="525780" y="426719"/>
                </a:lnTo>
                <a:lnTo>
                  <a:pt x="528486" y="414019"/>
                </a:lnTo>
                <a:lnTo>
                  <a:pt x="535908" y="402589"/>
                </a:lnTo>
                <a:lnTo>
                  <a:pt x="546996" y="394969"/>
                </a:lnTo>
                <a:lnTo>
                  <a:pt x="560705" y="392429"/>
                </a:lnTo>
                <a:lnTo>
                  <a:pt x="609058" y="392429"/>
                </a:lnTo>
                <a:lnTo>
                  <a:pt x="603885" y="384809"/>
                </a:lnTo>
                <a:lnTo>
                  <a:pt x="584569" y="370839"/>
                </a:lnTo>
                <a:lnTo>
                  <a:pt x="560705" y="365759"/>
                </a:lnTo>
                <a:close/>
              </a:path>
              <a:path w="859789" h="858519">
                <a:moveTo>
                  <a:pt x="347715" y="392429"/>
                </a:moveTo>
                <a:lnTo>
                  <a:pt x="298831" y="392429"/>
                </a:lnTo>
                <a:lnTo>
                  <a:pt x="312539" y="394969"/>
                </a:lnTo>
                <a:lnTo>
                  <a:pt x="323627" y="402589"/>
                </a:lnTo>
                <a:lnTo>
                  <a:pt x="331049" y="414019"/>
                </a:lnTo>
                <a:lnTo>
                  <a:pt x="333756" y="426719"/>
                </a:lnTo>
                <a:lnTo>
                  <a:pt x="331049" y="440689"/>
                </a:lnTo>
                <a:lnTo>
                  <a:pt x="323627" y="452119"/>
                </a:lnTo>
                <a:lnTo>
                  <a:pt x="312539" y="459739"/>
                </a:lnTo>
                <a:lnTo>
                  <a:pt x="298831" y="462279"/>
                </a:lnTo>
                <a:lnTo>
                  <a:pt x="347715" y="462279"/>
                </a:lnTo>
                <a:lnTo>
                  <a:pt x="355677" y="450849"/>
                </a:lnTo>
                <a:lnTo>
                  <a:pt x="360553" y="426719"/>
                </a:lnTo>
                <a:lnTo>
                  <a:pt x="355677" y="403859"/>
                </a:lnTo>
                <a:lnTo>
                  <a:pt x="347715" y="392429"/>
                </a:lnTo>
                <a:close/>
              </a:path>
              <a:path w="859789" h="858519">
                <a:moveTo>
                  <a:pt x="609058" y="392429"/>
                </a:moveTo>
                <a:lnTo>
                  <a:pt x="560705" y="392429"/>
                </a:lnTo>
                <a:lnTo>
                  <a:pt x="574432" y="394969"/>
                </a:lnTo>
                <a:lnTo>
                  <a:pt x="585565" y="402589"/>
                </a:lnTo>
                <a:lnTo>
                  <a:pt x="593030" y="414019"/>
                </a:lnTo>
                <a:lnTo>
                  <a:pt x="595757" y="426719"/>
                </a:lnTo>
                <a:lnTo>
                  <a:pt x="593030" y="440689"/>
                </a:lnTo>
                <a:lnTo>
                  <a:pt x="585565" y="452119"/>
                </a:lnTo>
                <a:lnTo>
                  <a:pt x="574432" y="459739"/>
                </a:lnTo>
                <a:lnTo>
                  <a:pt x="560705" y="462279"/>
                </a:lnTo>
                <a:lnTo>
                  <a:pt x="609058" y="462279"/>
                </a:lnTo>
                <a:lnTo>
                  <a:pt x="616819" y="450849"/>
                </a:lnTo>
                <a:lnTo>
                  <a:pt x="621538" y="426719"/>
                </a:lnTo>
                <a:lnTo>
                  <a:pt x="616819" y="403859"/>
                </a:lnTo>
                <a:lnTo>
                  <a:pt x="609058" y="392429"/>
                </a:lnTo>
                <a:close/>
              </a:path>
              <a:path w="859789" h="858519">
                <a:moveTo>
                  <a:pt x="437642" y="416559"/>
                </a:moveTo>
                <a:lnTo>
                  <a:pt x="421894" y="416559"/>
                </a:lnTo>
                <a:lnTo>
                  <a:pt x="416559" y="421639"/>
                </a:lnTo>
                <a:lnTo>
                  <a:pt x="416559" y="436879"/>
                </a:lnTo>
                <a:lnTo>
                  <a:pt x="421894" y="441959"/>
                </a:lnTo>
                <a:lnTo>
                  <a:pt x="437642" y="441959"/>
                </a:lnTo>
                <a:lnTo>
                  <a:pt x="442976" y="436879"/>
                </a:lnTo>
                <a:lnTo>
                  <a:pt x="442976" y="421639"/>
                </a:lnTo>
                <a:lnTo>
                  <a:pt x="437642" y="416559"/>
                </a:lnTo>
                <a:close/>
              </a:path>
              <a:path w="859789" h="858519">
                <a:moveTo>
                  <a:pt x="405638" y="147319"/>
                </a:moveTo>
                <a:lnTo>
                  <a:pt x="380619" y="147319"/>
                </a:lnTo>
                <a:lnTo>
                  <a:pt x="380619" y="175259"/>
                </a:lnTo>
                <a:lnTo>
                  <a:pt x="384645" y="195579"/>
                </a:lnTo>
                <a:lnTo>
                  <a:pt x="395684" y="212089"/>
                </a:lnTo>
                <a:lnTo>
                  <a:pt x="412176" y="223519"/>
                </a:lnTo>
                <a:lnTo>
                  <a:pt x="432562" y="227329"/>
                </a:lnTo>
                <a:lnTo>
                  <a:pt x="452360" y="223519"/>
                </a:lnTo>
                <a:lnTo>
                  <a:pt x="468550" y="212089"/>
                </a:lnTo>
                <a:lnTo>
                  <a:pt x="475275" y="201929"/>
                </a:lnTo>
                <a:lnTo>
                  <a:pt x="432562" y="201929"/>
                </a:lnTo>
                <a:lnTo>
                  <a:pt x="421765" y="199389"/>
                </a:lnTo>
                <a:lnTo>
                  <a:pt x="413242" y="194309"/>
                </a:lnTo>
                <a:lnTo>
                  <a:pt x="407648" y="185419"/>
                </a:lnTo>
                <a:lnTo>
                  <a:pt x="405638" y="175259"/>
                </a:lnTo>
                <a:lnTo>
                  <a:pt x="405638" y="147319"/>
                </a:lnTo>
                <a:close/>
              </a:path>
              <a:path w="859789" h="858519">
                <a:moveTo>
                  <a:pt x="468883" y="118109"/>
                </a:moveTo>
                <a:lnTo>
                  <a:pt x="465835" y="120649"/>
                </a:lnTo>
                <a:lnTo>
                  <a:pt x="462660" y="123189"/>
                </a:lnTo>
                <a:lnTo>
                  <a:pt x="459613" y="124459"/>
                </a:lnTo>
                <a:lnTo>
                  <a:pt x="458469" y="129539"/>
                </a:lnTo>
                <a:lnTo>
                  <a:pt x="458469" y="175259"/>
                </a:lnTo>
                <a:lnTo>
                  <a:pt x="456314" y="185419"/>
                </a:lnTo>
                <a:lnTo>
                  <a:pt x="450564" y="194309"/>
                </a:lnTo>
                <a:lnTo>
                  <a:pt x="442289" y="199389"/>
                </a:lnTo>
                <a:lnTo>
                  <a:pt x="432562" y="201929"/>
                </a:lnTo>
                <a:lnTo>
                  <a:pt x="475275" y="201929"/>
                </a:lnTo>
                <a:lnTo>
                  <a:pt x="479478" y="195579"/>
                </a:lnTo>
                <a:lnTo>
                  <a:pt x="483489" y="175259"/>
                </a:lnTo>
                <a:lnTo>
                  <a:pt x="483489" y="147319"/>
                </a:lnTo>
                <a:lnTo>
                  <a:pt x="565676" y="147319"/>
                </a:lnTo>
                <a:lnTo>
                  <a:pt x="560765" y="144779"/>
                </a:lnTo>
                <a:lnTo>
                  <a:pt x="518280" y="128269"/>
                </a:lnTo>
                <a:lnTo>
                  <a:pt x="473075" y="119379"/>
                </a:lnTo>
                <a:lnTo>
                  <a:pt x="468883" y="118109"/>
                </a:lnTo>
                <a:close/>
              </a:path>
            </a:pathLst>
          </a:custGeom>
          <a:solidFill>
            <a:srgbClr val="29CE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60407" y="2325623"/>
            <a:ext cx="859790" cy="859790"/>
          </a:xfrm>
          <a:custGeom>
            <a:avLst/>
            <a:gdLst/>
            <a:ahLst/>
            <a:cxnLst/>
            <a:rect l="l" t="t" r="r" b="b"/>
            <a:pathLst>
              <a:path w="859790" h="859789">
                <a:moveTo>
                  <a:pt x="67437" y="181610"/>
                </a:moveTo>
                <a:lnTo>
                  <a:pt x="41528" y="181610"/>
                </a:lnTo>
                <a:lnTo>
                  <a:pt x="131825" y="848105"/>
                </a:lnTo>
                <a:lnTo>
                  <a:pt x="132842" y="854328"/>
                </a:lnTo>
                <a:lnTo>
                  <a:pt x="138049" y="859536"/>
                </a:lnTo>
                <a:lnTo>
                  <a:pt x="722502" y="859536"/>
                </a:lnTo>
                <a:lnTo>
                  <a:pt x="727710" y="854328"/>
                </a:lnTo>
                <a:lnTo>
                  <a:pt x="728726" y="848105"/>
                </a:lnTo>
                <a:lnTo>
                  <a:pt x="730842" y="832485"/>
                </a:lnTo>
                <a:lnTo>
                  <a:pt x="155701" y="832485"/>
                </a:lnTo>
                <a:lnTo>
                  <a:pt x="147447" y="767079"/>
                </a:lnTo>
                <a:lnTo>
                  <a:pt x="739841" y="766063"/>
                </a:lnTo>
                <a:lnTo>
                  <a:pt x="743351" y="740155"/>
                </a:lnTo>
                <a:lnTo>
                  <a:pt x="143256" y="740155"/>
                </a:lnTo>
                <a:lnTo>
                  <a:pt x="67437" y="181610"/>
                </a:lnTo>
                <a:close/>
              </a:path>
              <a:path w="859790" h="859789">
                <a:moveTo>
                  <a:pt x="739841" y="766063"/>
                </a:moveTo>
                <a:lnTo>
                  <a:pt x="713105" y="766063"/>
                </a:lnTo>
                <a:lnTo>
                  <a:pt x="704850" y="832485"/>
                </a:lnTo>
                <a:lnTo>
                  <a:pt x="730842" y="832485"/>
                </a:lnTo>
                <a:lnTo>
                  <a:pt x="739841" y="766063"/>
                </a:lnTo>
                <a:close/>
              </a:path>
              <a:path w="859790" h="859789">
                <a:moveTo>
                  <a:pt x="819023" y="181610"/>
                </a:moveTo>
                <a:lnTo>
                  <a:pt x="793115" y="181610"/>
                </a:lnTo>
                <a:lnTo>
                  <a:pt x="717296" y="739139"/>
                </a:lnTo>
                <a:lnTo>
                  <a:pt x="143256" y="740155"/>
                </a:lnTo>
                <a:lnTo>
                  <a:pt x="743351" y="740155"/>
                </a:lnTo>
                <a:lnTo>
                  <a:pt x="819023" y="181610"/>
                </a:lnTo>
                <a:close/>
              </a:path>
              <a:path w="859790" h="859789">
                <a:moveTo>
                  <a:pt x="489076" y="539876"/>
                </a:moveTo>
                <a:lnTo>
                  <a:pt x="421132" y="577850"/>
                </a:lnTo>
                <a:lnTo>
                  <a:pt x="489076" y="616965"/>
                </a:lnTo>
                <a:lnTo>
                  <a:pt x="489076" y="591185"/>
                </a:lnTo>
                <a:lnTo>
                  <a:pt x="561213" y="591185"/>
                </a:lnTo>
                <a:lnTo>
                  <a:pt x="577939" y="588940"/>
                </a:lnTo>
                <a:lnTo>
                  <a:pt x="593105" y="582469"/>
                </a:lnTo>
                <a:lnTo>
                  <a:pt x="605915" y="572164"/>
                </a:lnTo>
                <a:lnTo>
                  <a:pt x="610574" y="565530"/>
                </a:lnTo>
                <a:lnTo>
                  <a:pt x="489076" y="565530"/>
                </a:lnTo>
                <a:lnTo>
                  <a:pt x="489076" y="539876"/>
                </a:lnTo>
                <a:close/>
              </a:path>
              <a:path w="859790" h="859789">
                <a:moveTo>
                  <a:pt x="324866" y="421131"/>
                </a:moveTo>
                <a:lnTo>
                  <a:pt x="253111" y="456564"/>
                </a:lnTo>
                <a:lnTo>
                  <a:pt x="276351" y="471170"/>
                </a:lnTo>
                <a:lnTo>
                  <a:pt x="256286" y="498221"/>
                </a:lnTo>
                <a:lnTo>
                  <a:pt x="249003" y="513556"/>
                </a:lnTo>
                <a:lnTo>
                  <a:pt x="246182" y="528653"/>
                </a:lnTo>
                <a:lnTo>
                  <a:pt x="246129" y="530621"/>
                </a:lnTo>
                <a:lnTo>
                  <a:pt x="247392" y="545369"/>
                </a:lnTo>
                <a:lnTo>
                  <a:pt x="276336" y="585152"/>
                </a:lnTo>
                <a:lnTo>
                  <a:pt x="308991" y="593978"/>
                </a:lnTo>
                <a:lnTo>
                  <a:pt x="381762" y="593978"/>
                </a:lnTo>
                <a:lnTo>
                  <a:pt x="387985" y="587755"/>
                </a:lnTo>
                <a:lnTo>
                  <a:pt x="387985" y="573151"/>
                </a:lnTo>
                <a:lnTo>
                  <a:pt x="381762" y="567943"/>
                </a:lnTo>
                <a:lnTo>
                  <a:pt x="308991" y="567943"/>
                </a:lnTo>
                <a:lnTo>
                  <a:pt x="299156" y="566634"/>
                </a:lnTo>
                <a:lnTo>
                  <a:pt x="272732" y="530621"/>
                </a:lnTo>
                <a:lnTo>
                  <a:pt x="274224" y="521575"/>
                </a:lnTo>
                <a:lnTo>
                  <a:pt x="278384" y="512825"/>
                </a:lnTo>
                <a:lnTo>
                  <a:pt x="297434" y="485648"/>
                </a:lnTo>
                <a:lnTo>
                  <a:pt x="320460" y="485648"/>
                </a:lnTo>
                <a:lnTo>
                  <a:pt x="324866" y="421131"/>
                </a:lnTo>
                <a:close/>
              </a:path>
              <a:path w="859790" h="859789">
                <a:moveTo>
                  <a:pt x="585343" y="466851"/>
                </a:moveTo>
                <a:lnTo>
                  <a:pt x="572770" y="475106"/>
                </a:lnTo>
                <a:lnTo>
                  <a:pt x="571753" y="482346"/>
                </a:lnTo>
                <a:lnTo>
                  <a:pt x="574801" y="488441"/>
                </a:lnTo>
                <a:lnTo>
                  <a:pt x="590550" y="511048"/>
                </a:lnTo>
                <a:lnTo>
                  <a:pt x="594814" y="519701"/>
                </a:lnTo>
                <a:lnTo>
                  <a:pt x="596661" y="528653"/>
                </a:lnTo>
                <a:lnTo>
                  <a:pt x="595961" y="537819"/>
                </a:lnTo>
                <a:lnTo>
                  <a:pt x="592582" y="547115"/>
                </a:lnTo>
                <a:lnTo>
                  <a:pt x="586966" y="554761"/>
                </a:lnTo>
                <a:lnTo>
                  <a:pt x="579659" y="560562"/>
                </a:lnTo>
                <a:lnTo>
                  <a:pt x="570972" y="564243"/>
                </a:lnTo>
                <a:lnTo>
                  <a:pt x="561213" y="565530"/>
                </a:lnTo>
                <a:lnTo>
                  <a:pt x="610574" y="565530"/>
                </a:lnTo>
                <a:lnTo>
                  <a:pt x="615569" y="558418"/>
                </a:lnTo>
                <a:lnTo>
                  <a:pt x="621289" y="543274"/>
                </a:lnTo>
                <a:lnTo>
                  <a:pt x="622665" y="527558"/>
                </a:lnTo>
                <a:lnTo>
                  <a:pt x="619730" y="511841"/>
                </a:lnTo>
                <a:lnTo>
                  <a:pt x="612521" y="496697"/>
                </a:lnTo>
                <a:lnTo>
                  <a:pt x="597789" y="474090"/>
                </a:lnTo>
                <a:lnTo>
                  <a:pt x="592582" y="469011"/>
                </a:lnTo>
                <a:lnTo>
                  <a:pt x="585343" y="466851"/>
                </a:lnTo>
                <a:close/>
              </a:path>
              <a:path w="859790" h="859789">
                <a:moveTo>
                  <a:pt x="320460" y="485648"/>
                </a:moveTo>
                <a:lnTo>
                  <a:pt x="297434" y="485648"/>
                </a:lnTo>
                <a:lnTo>
                  <a:pt x="319532" y="499237"/>
                </a:lnTo>
                <a:lnTo>
                  <a:pt x="320460" y="485648"/>
                </a:lnTo>
                <a:close/>
              </a:path>
              <a:path w="859790" h="859789">
                <a:moveTo>
                  <a:pt x="487106" y="304164"/>
                </a:moveTo>
                <a:lnTo>
                  <a:pt x="437896" y="304164"/>
                </a:lnTo>
                <a:lnTo>
                  <a:pt x="446246" y="305460"/>
                </a:lnTo>
                <a:lnTo>
                  <a:pt x="454025" y="309006"/>
                </a:lnTo>
                <a:lnTo>
                  <a:pt x="461041" y="314291"/>
                </a:lnTo>
                <a:lnTo>
                  <a:pt x="467106" y="320801"/>
                </a:lnTo>
                <a:lnTo>
                  <a:pt x="512952" y="389509"/>
                </a:lnTo>
                <a:lnTo>
                  <a:pt x="491109" y="404113"/>
                </a:lnTo>
                <a:lnTo>
                  <a:pt x="561975" y="438403"/>
                </a:lnTo>
                <a:lnTo>
                  <a:pt x="557747" y="375920"/>
                </a:lnTo>
                <a:lnTo>
                  <a:pt x="534924" y="375920"/>
                </a:lnTo>
                <a:lnTo>
                  <a:pt x="488950" y="306324"/>
                </a:lnTo>
                <a:lnTo>
                  <a:pt x="487106" y="304164"/>
                </a:lnTo>
                <a:close/>
              </a:path>
              <a:path w="859790" h="859789">
                <a:moveTo>
                  <a:pt x="437896" y="279273"/>
                </a:moveTo>
                <a:lnTo>
                  <a:pt x="396587" y="294596"/>
                </a:lnTo>
                <a:lnTo>
                  <a:pt x="342900" y="369697"/>
                </a:lnTo>
                <a:lnTo>
                  <a:pt x="338709" y="374903"/>
                </a:lnTo>
                <a:lnTo>
                  <a:pt x="340868" y="383286"/>
                </a:lnTo>
                <a:lnTo>
                  <a:pt x="347091" y="387476"/>
                </a:lnTo>
                <a:lnTo>
                  <a:pt x="352298" y="391540"/>
                </a:lnTo>
                <a:lnTo>
                  <a:pt x="360680" y="389509"/>
                </a:lnTo>
                <a:lnTo>
                  <a:pt x="364871" y="384301"/>
                </a:lnTo>
                <a:lnTo>
                  <a:pt x="408686" y="320801"/>
                </a:lnTo>
                <a:lnTo>
                  <a:pt x="414107" y="314291"/>
                </a:lnTo>
                <a:lnTo>
                  <a:pt x="420909" y="309006"/>
                </a:lnTo>
                <a:lnTo>
                  <a:pt x="428902" y="305460"/>
                </a:lnTo>
                <a:lnTo>
                  <a:pt x="437896" y="304164"/>
                </a:lnTo>
                <a:lnTo>
                  <a:pt x="487106" y="304164"/>
                </a:lnTo>
                <a:lnTo>
                  <a:pt x="478936" y="294596"/>
                </a:lnTo>
                <a:lnTo>
                  <a:pt x="466566" y="286131"/>
                </a:lnTo>
                <a:lnTo>
                  <a:pt x="452624" y="280999"/>
                </a:lnTo>
                <a:lnTo>
                  <a:pt x="437896" y="279273"/>
                </a:lnTo>
                <a:close/>
              </a:path>
              <a:path w="859790" h="859789">
                <a:moveTo>
                  <a:pt x="556768" y="361441"/>
                </a:moveTo>
                <a:lnTo>
                  <a:pt x="534924" y="375920"/>
                </a:lnTo>
                <a:lnTo>
                  <a:pt x="557747" y="375920"/>
                </a:lnTo>
                <a:lnTo>
                  <a:pt x="556768" y="361441"/>
                </a:lnTo>
                <a:close/>
              </a:path>
              <a:path w="859790" h="859789">
                <a:moveTo>
                  <a:pt x="854328" y="155575"/>
                </a:moveTo>
                <a:lnTo>
                  <a:pt x="6223" y="155575"/>
                </a:lnTo>
                <a:lnTo>
                  <a:pt x="0" y="160781"/>
                </a:lnTo>
                <a:lnTo>
                  <a:pt x="0" y="176402"/>
                </a:lnTo>
                <a:lnTo>
                  <a:pt x="6223" y="181610"/>
                </a:lnTo>
                <a:lnTo>
                  <a:pt x="854328" y="181610"/>
                </a:lnTo>
                <a:lnTo>
                  <a:pt x="859536" y="176402"/>
                </a:lnTo>
                <a:lnTo>
                  <a:pt x="859536" y="160781"/>
                </a:lnTo>
                <a:lnTo>
                  <a:pt x="854328" y="155575"/>
                </a:lnTo>
                <a:close/>
              </a:path>
              <a:path w="859790" h="859789">
                <a:moveTo>
                  <a:pt x="816737" y="77470"/>
                </a:moveTo>
                <a:lnTo>
                  <a:pt x="47371" y="77470"/>
                </a:lnTo>
                <a:lnTo>
                  <a:pt x="41148" y="83565"/>
                </a:lnTo>
                <a:lnTo>
                  <a:pt x="41148" y="98043"/>
                </a:lnTo>
                <a:lnTo>
                  <a:pt x="47371" y="104266"/>
                </a:lnTo>
                <a:lnTo>
                  <a:pt x="816737" y="104266"/>
                </a:lnTo>
                <a:lnTo>
                  <a:pt x="822960" y="98043"/>
                </a:lnTo>
                <a:lnTo>
                  <a:pt x="822960" y="83565"/>
                </a:lnTo>
                <a:lnTo>
                  <a:pt x="816737" y="77470"/>
                </a:lnTo>
                <a:close/>
              </a:path>
              <a:path w="859790" h="859789">
                <a:moveTo>
                  <a:pt x="547751" y="0"/>
                </a:moveTo>
                <a:lnTo>
                  <a:pt x="331850" y="0"/>
                </a:lnTo>
                <a:lnTo>
                  <a:pt x="306895" y="5230"/>
                </a:lnTo>
                <a:lnTo>
                  <a:pt x="286416" y="19367"/>
                </a:lnTo>
                <a:lnTo>
                  <a:pt x="272557" y="40076"/>
                </a:lnTo>
                <a:lnTo>
                  <a:pt x="267462" y="65024"/>
                </a:lnTo>
                <a:lnTo>
                  <a:pt x="267462" y="77470"/>
                </a:lnTo>
                <a:lnTo>
                  <a:pt x="293497" y="77470"/>
                </a:lnTo>
                <a:lnTo>
                  <a:pt x="293497" y="65024"/>
                </a:lnTo>
                <a:lnTo>
                  <a:pt x="296578" y="50159"/>
                </a:lnTo>
                <a:lnTo>
                  <a:pt x="304911" y="37639"/>
                </a:lnTo>
                <a:lnTo>
                  <a:pt x="317124" y="29001"/>
                </a:lnTo>
                <a:lnTo>
                  <a:pt x="331850" y="25780"/>
                </a:lnTo>
                <a:lnTo>
                  <a:pt x="598093" y="25780"/>
                </a:lnTo>
                <a:lnTo>
                  <a:pt x="593693" y="19367"/>
                </a:lnTo>
                <a:lnTo>
                  <a:pt x="572865" y="5230"/>
                </a:lnTo>
                <a:lnTo>
                  <a:pt x="547751" y="0"/>
                </a:lnTo>
                <a:close/>
              </a:path>
              <a:path w="859790" h="859789">
                <a:moveTo>
                  <a:pt x="598093" y="25780"/>
                </a:moveTo>
                <a:lnTo>
                  <a:pt x="547751" y="25780"/>
                </a:lnTo>
                <a:lnTo>
                  <a:pt x="562979" y="29001"/>
                </a:lnTo>
                <a:lnTo>
                  <a:pt x="575183" y="37639"/>
                </a:lnTo>
                <a:lnTo>
                  <a:pt x="583291" y="50159"/>
                </a:lnTo>
                <a:lnTo>
                  <a:pt x="586232" y="65024"/>
                </a:lnTo>
                <a:lnTo>
                  <a:pt x="586232" y="77470"/>
                </a:lnTo>
                <a:lnTo>
                  <a:pt x="613156" y="77470"/>
                </a:lnTo>
                <a:lnTo>
                  <a:pt x="613156" y="65024"/>
                </a:lnTo>
                <a:lnTo>
                  <a:pt x="607901" y="40076"/>
                </a:lnTo>
                <a:lnTo>
                  <a:pt x="598093" y="25780"/>
                </a:lnTo>
                <a:close/>
              </a:path>
            </a:pathLst>
          </a:custGeom>
          <a:solidFill>
            <a:srgbClr val="1C3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50308" y="2343150"/>
            <a:ext cx="859790" cy="826769"/>
          </a:xfrm>
          <a:custGeom>
            <a:avLst/>
            <a:gdLst/>
            <a:ahLst/>
            <a:cxnLst/>
            <a:rect l="l" t="t" r="r" b="b"/>
            <a:pathLst>
              <a:path w="859789" h="826769">
                <a:moveTo>
                  <a:pt x="575964" y="25400"/>
                </a:moveTo>
                <a:lnTo>
                  <a:pt x="431291" y="25400"/>
                </a:lnTo>
                <a:lnTo>
                  <a:pt x="478042" y="27940"/>
                </a:lnTo>
                <a:lnTo>
                  <a:pt x="523222" y="36830"/>
                </a:lnTo>
                <a:lnTo>
                  <a:pt x="566528" y="49530"/>
                </a:lnTo>
                <a:lnTo>
                  <a:pt x="607659" y="67310"/>
                </a:lnTo>
                <a:lnTo>
                  <a:pt x="646310" y="88900"/>
                </a:lnTo>
                <a:lnTo>
                  <a:pt x="682178" y="114300"/>
                </a:lnTo>
                <a:lnTo>
                  <a:pt x="714962" y="143510"/>
                </a:lnTo>
                <a:lnTo>
                  <a:pt x="744357" y="176530"/>
                </a:lnTo>
                <a:lnTo>
                  <a:pt x="770061" y="212090"/>
                </a:lnTo>
                <a:lnTo>
                  <a:pt x="791772" y="251460"/>
                </a:lnTo>
                <a:lnTo>
                  <a:pt x="809185" y="292100"/>
                </a:lnTo>
                <a:lnTo>
                  <a:pt x="821998" y="336550"/>
                </a:lnTo>
                <a:lnTo>
                  <a:pt x="829908" y="381000"/>
                </a:lnTo>
                <a:lnTo>
                  <a:pt x="832465" y="425450"/>
                </a:lnTo>
                <a:lnTo>
                  <a:pt x="832537" y="429260"/>
                </a:lnTo>
                <a:lnTo>
                  <a:pt x="829705" y="477520"/>
                </a:lnTo>
                <a:lnTo>
                  <a:pt x="821156" y="524510"/>
                </a:lnTo>
                <a:lnTo>
                  <a:pt x="807220" y="570230"/>
                </a:lnTo>
                <a:lnTo>
                  <a:pt x="788151" y="613410"/>
                </a:lnTo>
                <a:lnTo>
                  <a:pt x="764206" y="654050"/>
                </a:lnTo>
                <a:lnTo>
                  <a:pt x="735639" y="692150"/>
                </a:lnTo>
                <a:lnTo>
                  <a:pt x="702706" y="726440"/>
                </a:lnTo>
                <a:lnTo>
                  <a:pt x="665662" y="755650"/>
                </a:lnTo>
                <a:lnTo>
                  <a:pt x="624763" y="781050"/>
                </a:lnTo>
                <a:lnTo>
                  <a:pt x="580263" y="802640"/>
                </a:lnTo>
                <a:lnTo>
                  <a:pt x="574039" y="805180"/>
                </a:lnTo>
                <a:lnTo>
                  <a:pt x="569849" y="812800"/>
                </a:lnTo>
                <a:lnTo>
                  <a:pt x="573024" y="819150"/>
                </a:lnTo>
                <a:lnTo>
                  <a:pt x="575055" y="824230"/>
                </a:lnTo>
                <a:lnTo>
                  <a:pt x="580263" y="826770"/>
                </a:lnTo>
                <a:lnTo>
                  <a:pt x="589533" y="826770"/>
                </a:lnTo>
                <a:lnTo>
                  <a:pt x="632663" y="807720"/>
                </a:lnTo>
                <a:lnTo>
                  <a:pt x="672746" y="782320"/>
                </a:lnTo>
                <a:lnTo>
                  <a:pt x="709561" y="754380"/>
                </a:lnTo>
                <a:lnTo>
                  <a:pt x="742883" y="722630"/>
                </a:lnTo>
                <a:lnTo>
                  <a:pt x="772489" y="688340"/>
                </a:lnTo>
                <a:lnTo>
                  <a:pt x="798154" y="650240"/>
                </a:lnTo>
                <a:lnTo>
                  <a:pt x="819654" y="609600"/>
                </a:lnTo>
                <a:lnTo>
                  <a:pt x="836767" y="566420"/>
                </a:lnTo>
                <a:lnTo>
                  <a:pt x="849267" y="521970"/>
                </a:lnTo>
                <a:lnTo>
                  <a:pt x="856931" y="476250"/>
                </a:lnTo>
                <a:lnTo>
                  <a:pt x="859536" y="427990"/>
                </a:lnTo>
                <a:lnTo>
                  <a:pt x="857014" y="382270"/>
                </a:lnTo>
                <a:lnTo>
                  <a:pt x="849627" y="336550"/>
                </a:lnTo>
                <a:lnTo>
                  <a:pt x="837639" y="293370"/>
                </a:lnTo>
                <a:lnTo>
                  <a:pt x="821314" y="251460"/>
                </a:lnTo>
                <a:lnTo>
                  <a:pt x="800918" y="212090"/>
                </a:lnTo>
                <a:lnTo>
                  <a:pt x="776715" y="175260"/>
                </a:lnTo>
                <a:lnTo>
                  <a:pt x="748971" y="140970"/>
                </a:lnTo>
                <a:lnTo>
                  <a:pt x="717949" y="110490"/>
                </a:lnTo>
                <a:lnTo>
                  <a:pt x="683916" y="82550"/>
                </a:lnTo>
                <a:lnTo>
                  <a:pt x="647135" y="58420"/>
                </a:lnTo>
                <a:lnTo>
                  <a:pt x="607872" y="38100"/>
                </a:lnTo>
                <a:lnTo>
                  <a:pt x="575964" y="25400"/>
                </a:lnTo>
                <a:close/>
              </a:path>
              <a:path w="859789" h="826769">
                <a:moveTo>
                  <a:pt x="435863" y="77470"/>
                </a:moveTo>
                <a:lnTo>
                  <a:pt x="428625" y="77470"/>
                </a:lnTo>
                <a:lnTo>
                  <a:pt x="381064" y="81280"/>
                </a:lnTo>
                <a:lnTo>
                  <a:pt x="335437" y="90170"/>
                </a:lnTo>
                <a:lnTo>
                  <a:pt x="292163" y="105410"/>
                </a:lnTo>
                <a:lnTo>
                  <a:pt x="251662" y="125730"/>
                </a:lnTo>
                <a:lnTo>
                  <a:pt x="214353" y="151130"/>
                </a:lnTo>
                <a:lnTo>
                  <a:pt x="180657" y="180340"/>
                </a:lnTo>
                <a:lnTo>
                  <a:pt x="150993" y="214630"/>
                </a:lnTo>
                <a:lnTo>
                  <a:pt x="125781" y="252730"/>
                </a:lnTo>
                <a:lnTo>
                  <a:pt x="105441" y="292100"/>
                </a:lnTo>
                <a:lnTo>
                  <a:pt x="90393" y="336550"/>
                </a:lnTo>
                <a:lnTo>
                  <a:pt x="81056" y="382270"/>
                </a:lnTo>
                <a:lnTo>
                  <a:pt x="77937" y="427990"/>
                </a:lnTo>
                <a:lnTo>
                  <a:pt x="77935" y="430530"/>
                </a:lnTo>
                <a:lnTo>
                  <a:pt x="81056" y="477520"/>
                </a:lnTo>
                <a:lnTo>
                  <a:pt x="90393" y="523240"/>
                </a:lnTo>
                <a:lnTo>
                  <a:pt x="105441" y="566420"/>
                </a:lnTo>
                <a:lnTo>
                  <a:pt x="125781" y="607060"/>
                </a:lnTo>
                <a:lnTo>
                  <a:pt x="150993" y="645160"/>
                </a:lnTo>
                <a:lnTo>
                  <a:pt x="180657" y="678180"/>
                </a:lnTo>
                <a:lnTo>
                  <a:pt x="214353" y="708660"/>
                </a:lnTo>
                <a:lnTo>
                  <a:pt x="251662" y="734060"/>
                </a:lnTo>
                <a:lnTo>
                  <a:pt x="292163" y="754380"/>
                </a:lnTo>
                <a:lnTo>
                  <a:pt x="335437" y="769620"/>
                </a:lnTo>
                <a:lnTo>
                  <a:pt x="381064" y="778510"/>
                </a:lnTo>
                <a:lnTo>
                  <a:pt x="428625" y="781050"/>
                </a:lnTo>
                <a:lnTo>
                  <a:pt x="480918" y="777240"/>
                </a:lnTo>
                <a:lnTo>
                  <a:pt x="531657" y="765810"/>
                </a:lnTo>
                <a:lnTo>
                  <a:pt x="560692" y="754380"/>
                </a:lnTo>
                <a:lnTo>
                  <a:pt x="428625" y="754380"/>
                </a:lnTo>
                <a:lnTo>
                  <a:pt x="380694" y="750570"/>
                </a:lnTo>
                <a:lnTo>
                  <a:pt x="334915" y="740410"/>
                </a:lnTo>
                <a:lnTo>
                  <a:pt x="291797" y="723900"/>
                </a:lnTo>
                <a:lnTo>
                  <a:pt x="251847" y="702310"/>
                </a:lnTo>
                <a:lnTo>
                  <a:pt x="215575" y="674370"/>
                </a:lnTo>
                <a:lnTo>
                  <a:pt x="183488" y="642620"/>
                </a:lnTo>
                <a:lnTo>
                  <a:pt x="156096" y="607060"/>
                </a:lnTo>
                <a:lnTo>
                  <a:pt x="133905" y="566420"/>
                </a:lnTo>
                <a:lnTo>
                  <a:pt x="117425" y="523240"/>
                </a:lnTo>
                <a:lnTo>
                  <a:pt x="107165" y="477520"/>
                </a:lnTo>
                <a:lnTo>
                  <a:pt x="103724" y="430530"/>
                </a:lnTo>
                <a:lnTo>
                  <a:pt x="103724" y="427990"/>
                </a:lnTo>
                <a:lnTo>
                  <a:pt x="107165" y="381000"/>
                </a:lnTo>
                <a:lnTo>
                  <a:pt x="117425" y="335280"/>
                </a:lnTo>
                <a:lnTo>
                  <a:pt x="133905" y="292100"/>
                </a:lnTo>
                <a:lnTo>
                  <a:pt x="156096" y="251460"/>
                </a:lnTo>
                <a:lnTo>
                  <a:pt x="183488" y="215900"/>
                </a:lnTo>
                <a:lnTo>
                  <a:pt x="215575" y="182880"/>
                </a:lnTo>
                <a:lnTo>
                  <a:pt x="251847" y="156210"/>
                </a:lnTo>
                <a:lnTo>
                  <a:pt x="291797" y="133350"/>
                </a:lnTo>
                <a:lnTo>
                  <a:pt x="334915" y="116840"/>
                </a:lnTo>
                <a:lnTo>
                  <a:pt x="380694" y="106680"/>
                </a:lnTo>
                <a:lnTo>
                  <a:pt x="428625" y="104140"/>
                </a:lnTo>
                <a:lnTo>
                  <a:pt x="435863" y="104140"/>
                </a:lnTo>
                <a:lnTo>
                  <a:pt x="441070" y="97790"/>
                </a:lnTo>
                <a:lnTo>
                  <a:pt x="441070" y="83820"/>
                </a:lnTo>
                <a:lnTo>
                  <a:pt x="435863" y="77470"/>
                </a:lnTo>
                <a:close/>
              </a:path>
              <a:path w="859789" h="826769">
                <a:moveTo>
                  <a:pt x="661542" y="662940"/>
                </a:moveTo>
                <a:lnTo>
                  <a:pt x="654303" y="662940"/>
                </a:lnTo>
                <a:lnTo>
                  <a:pt x="649096" y="668020"/>
                </a:lnTo>
                <a:lnTo>
                  <a:pt x="610562" y="698500"/>
                </a:lnTo>
                <a:lnTo>
                  <a:pt x="568656" y="722630"/>
                </a:lnTo>
                <a:lnTo>
                  <a:pt x="523970" y="740410"/>
                </a:lnTo>
                <a:lnTo>
                  <a:pt x="477096" y="750570"/>
                </a:lnTo>
                <a:lnTo>
                  <a:pt x="428625" y="754380"/>
                </a:lnTo>
                <a:lnTo>
                  <a:pt x="560692" y="754380"/>
                </a:lnTo>
                <a:lnTo>
                  <a:pt x="580049" y="746760"/>
                </a:lnTo>
                <a:lnTo>
                  <a:pt x="625302" y="720090"/>
                </a:lnTo>
                <a:lnTo>
                  <a:pt x="666622" y="687070"/>
                </a:lnTo>
                <a:lnTo>
                  <a:pt x="671829" y="683260"/>
                </a:lnTo>
                <a:lnTo>
                  <a:pt x="671829" y="673100"/>
                </a:lnTo>
                <a:lnTo>
                  <a:pt x="666622" y="669290"/>
                </a:lnTo>
                <a:lnTo>
                  <a:pt x="661542" y="662940"/>
                </a:lnTo>
                <a:close/>
              </a:path>
              <a:path w="859789" h="826769">
                <a:moveTo>
                  <a:pt x="14731" y="342900"/>
                </a:moveTo>
                <a:lnTo>
                  <a:pt x="8381" y="347980"/>
                </a:lnTo>
                <a:lnTo>
                  <a:pt x="7365" y="355600"/>
                </a:lnTo>
                <a:lnTo>
                  <a:pt x="4446" y="374650"/>
                </a:lnTo>
                <a:lnTo>
                  <a:pt x="2111" y="392430"/>
                </a:lnTo>
                <a:lnTo>
                  <a:pt x="561" y="411480"/>
                </a:lnTo>
                <a:lnTo>
                  <a:pt x="0" y="430530"/>
                </a:lnTo>
                <a:lnTo>
                  <a:pt x="3459" y="485140"/>
                </a:lnTo>
                <a:lnTo>
                  <a:pt x="13664" y="537210"/>
                </a:lnTo>
                <a:lnTo>
                  <a:pt x="30352" y="588010"/>
                </a:lnTo>
                <a:lnTo>
                  <a:pt x="53264" y="636270"/>
                </a:lnTo>
                <a:lnTo>
                  <a:pt x="82138" y="680720"/>
                </a:lnTo>
                <a:lnTo>
                  <a:pt x="116712" y="722630"/>
                </a:lnTo>
                <a:lnTo>
                  <a:pt x="122936" y="726440"/>
                </a:lnTo>
                <a:lnTo>
                  <a:pt x="130301" y="726440"/>
                </a:lnTo>
                <a:lnTo>
                  <a:pt x="133476" y="725170"/>
                </a:lnTo>
                <a:lnTo>
                  <a:pt x="135636" y="722630"/>
                </a:lnTo>
                <a:lnTo>
                  <a:pt x="140842" y="718820"/>
                </a:lnTo>
                <a:lnTo>
                  <a:pt x="140842" y="709930"/>
                </a:lnTo>
                <a:lnTo>
                  <a:pt x="104078" y="665480"/>
                </a:lnTo>
                <a:lnTo>
                  <a:pt x="76976" y="623570"/>
                </a:lnTo>
                <a:lnTo>
                  <a:pt x="55546" y="577850"/>
                </a:lnTo>
                <a:lnTo>
                  <a:pt x="39990" y="530860"/>
                </a:lnTo>
                <a:lnTo>
                  <a:pt x="30509" y="481330"/>
                </a:lnTo>
                <a:lnTo>
                  <a:pt x="27304" y="430530"/>
                </a:lnTo>
                <a:lnTo>
                  <a:pt x="27691" y="412750"/>
                </a:lnTo>
                <a:lnTo>
                  <a:pt x="28781" y="394970"/>
                </a:lnTo>
                <a:lnTo>
                  <a:pt x="30466" y="377190"/>
                </a:lnTo>
                <a:lnTo>
                  <a:pt x="32638" y="359410"/>
                </a:lnTo>
                <a:lnTo>
                  <a:pt x="34670" y="353060"/>
                </a:lnTo>
                <a:lnTo>
                  <a:pt x="29463" y="346710"/>
                </a:lnTo>
                <a:lnTo>
                  <a:pt x="23113" y="344170"/>
                </a:lnTo>
                <a:lnTo>
                  <a:pt x="14731" y="342900"/>
                </a:lnTo>
                <a:close/>
              </a:path>
              <a:path w="859789" h="826769">
                <a:moveTo>
                  <a:pt x="437388" y="177800"/>
                </a:moveTo>
                <a:lnTo>
                  <a:pt x="430149" y="177800"/>
                </a:lnTo>
                <a:lnTo>
                  <a:pt x="425068" y="182880"/>
                </a:lnTo>
                <a:lnTo>
                  <a:pt x="386629" y="223520"/>
                </a:lnTo>
                <a:lnTo>
                  <a:pt x="352000" y="262890"/>
                </a:lnTo>
                <a:lnTo>
                  <a:pt x="314892" y="312420"/>
                </a:lnTo>
                <a:lnTo>
                  <a:pt x="281149" y="365760"/>
                </a:lnTo>
                <a:lnTo>
                  <a:pt x="256618" y="420370"/>
                </a:lnTo>
                <a:lnTo>
                  <a:pt x="247141" y="473710"/>
                </a:lnTo>
                <a:lnTo>
                  <a:pt x="253829" y="523240"/>
                </a:lnTo>
                <a:lnTo>
                  <a:pt x="272701" y="568960"/>
                </a:lnTo>
                <a:lnTo>
                  <a:pt x="301974" y="607060"/>
                </a:lnTo>
                <a:lnTo>
                  <a:pt x="339861" y="636270"/>
                </a:lnTo>
                <a:lnTo>
                  <a:pt x="384578" y="655320"/>
                </a:lnTo>
                <a:lnTo>
                  <a:pt x="434339" y="662940"/>
                </a:lnTo>
                <a:lnTo>
                  <a:pt x="484101" y="655320"/>
                </a:lnTo>
                <a:lnTo>
                  <a:pt x="528818" y="636270"/>
                </a:lnTo>
                <a:lnTo>
                  <a:pt x="530465" y="635000"/>
                </a:lnTo>
                <a:lnTo>
                  <a:pt x="434339" y="635000"/>
                </a:lnTo>
                <a:lnTo>
                  <a:pt x="391449" y="629920"/>
                </a:lnTo>
                <a:lnTo>
                  <a:pt x="352749" y="613410"/>
                </a:lnTo>
                <a:lnTo>
                  <a:pt x="319849" y="588010"/>
                </a:lnTo>
                <a:lnTo>
                  <a:pt x="294357" y="554990"/>
                </a:lnTo>
                <a:lnTo>
                  <a:pt x="277883" y="516890"/>
                </a:lnTo>
                <a:lnTo>
                  <a:pt x="272033" y="473710"/>
                </a:lnTo>
                <a:lnTo>
                  <a:pt x="281613" y="424180"/>
                </a:lnTo>
                <a:lnTo>
                  <a:pt x="306295" y="372110"/>
                </a:lnTo>
                <a:lnTo>
                  <a:pt x="339994" y="321310"/>
                </a:lnTo>
                <a:lnTo>
                  <a:pt x="376625" y="274320"/>
                </a:lnTo>
                <a:lnTo>
                  <a:pt x="410102" y="236220"/>
                </a:lnTo>
                <a:lnTo>
                  <a:pt x="434339" y="212090"/>
                </a:lnTo>
                <a:lnTo>
                  <a:pt x="471618" y="212090"/>
                </a:lnTo>
                <a:lnTo>
                  <a:pt x="454786" y="194310"/>
                </a:lnTo>
                <a:lnTo>
                  <a:pt x="442594" y="182880"/>
                </a:lnTo>
                <a:lnTo>
                  <a:pt x="437388" y="177800"/>
                </a:lnTo>
                <a:close/>
              </a:path>
              <a:path w="859789" h="826769">
                <a:moveTo>
                  <a:pt x="471618" y="212090"/>
                </a:moveTo>
                <a:lnTo>
                  <a:pt x="434339" y="212090"/>
                </a:lnTo>
                <a:lnTo>
                  <a:pt x="458502" y="236220"/>
                </a:lnTo>
                <a:lnTo>
                  <a:pt x="491791" y="274320"/>
                </a:lnTo>
                <a:lnTo>
                  <a:pt x="528177" y="320040"/>
                </a:lnTo>
                <a:lnTo>
                  <a:pt x="561631" y="372110"/>
                </a:lnTo>
                <a:lnTo>
                  <a:pt x="586125" y="424180"/>
                </a:lnTo>
                <a:lnTo>
                  <a:pt x="595629" y="473710"/>
                </a:lnTo>
                <a:lnTo>
                  <a:pt x="589856" y="516890"/>
                </a:lnTo>
                <a:lnTo>
                  <a:pt x="573569" y="554990"/>
                </a:lnTo>
                <a:lnTo>
                  <a:pt x="548322" y="588010"/>
                </a:lnTo>
                <a:lnTo>
                  <a:pt x="515667" y="613410"/>
                </a:lnTo>
                <a:lnTo>
                  <a:pt x="477155" y="629920"/>
                </a:lnTo>
                <a:lnTo>
                  <a:pt x="434339" y="635000"/>
                </a:lnTo>
                <a:lnTo>
                  <a:pt x="530465" y="635000"/>
                </a:lnTo>
                <a:lnTo>
                  <a:pt x="566705" y="607060"/>
                </a:lnTo>
                <a:lnTo>
                  <a:pt x="595978" y="568960"/>
                </a:lnTo>
                <a:lnTo>
                  <a:pt x="614850" y="523240"/>
                </a:lnTo>
                <a:lnTo>
                  <a:pt x="621538" y="473710"/>
                </a:lnTo>
                <a:lnTo>
                  <a:pt x="612005" y="420370"/>
                </a:lnTo>
                <a:lnTo>
                  <a:pt x="587328" y="364490"/>
                </a:lnTo>
                <a:lnTo>
                  <a:pt x="553387" y="311150"/>
                </a:lnTo>
                <a:lnTo>
                  <a:pt x="516063" y="262890"/>
                </a:lnTo>
                <a:lnTo>
                  <a:pt x="481236" y="222250"/>
                </a:lnTo>
                <a:lnTo>
                  <a:pt x="471618" y="212090"/>
                </a:lnTo>
                <a:close/>
              </a:path>
              <a:path w="859789" h="826769">
                <a:moveTo>
                  <a:pt x="542036" y="457200"/>
                </a:moveTo>
                <a:lnTo>
                  <a:pt x="527430" y="457200"/>
                </a:lnTo>
                <a:lnTo>
                  <a:pt x="521207" y="463550"/>
                </a:lnTo>
                <a:lnTo>
                  <a:pt x="521207" y="471170"/>
                </a:lnTo>
                <a:lnTo>
                  <a:pt x="514675" y="502920"/>
                </a:lnTo>
                <a:lnTo>
                  <a:pt x="496950" y="529590"/>
                </a:lnTo>
                <a:lnTo>
                  <a:pt x="470844" y="547370"/>
                </a:lnTo>
                <a:lnTo>
                  <a:pt x="439165" y="553720"/>
                </a:lnTo>
                <a:lnTo>
                  <a:pt x="431926" y="553720"/>
                </a:lnTo>
                <a:lnTo>
                  <a:pt x="425703" y="558800"/>
                </a:lnTo>
                <a:lnTo>
                  <a:pt x="425703" y="574040"/>
                </a:lnTo>
                <a:lnTo>
                  <a:pt x="431926" y="580390"/>
                </a:lnTo>
                <a:lnTo>
                  <a:pt x="439165" y="580390"/>
                </a:lnTo>
                <a:lnTo>
                  <a:pt x="481179" y="571500"/>
                </a:lnTo>
                <a:lnTo>
                  <a:pt x="515905" y="548640"/>
                </a:lnTo>
                <a:lnTo>
                  <a:pt x="539535" y="513080"/>
                </a:lnTo>
                <a:lnTo>
                  <a:pt x="548258" y="471170"/>
                </a:lnTo>
                <a:lnTo>
                  <a:pt x="548258" y="463550"/>
                </a:lnTo>
                <a:lnTo>
                  <a:pt x="542036" y="457200"/>
                </a:lnTo>
                <a:close/>
              </a:path>
              <a:path w="859789" h="826769">
                <a:moveTo>
                  <a:pt x="664209" y="165100"/>
                </a:moveTo>
                <a:lnTo>
                  <a:pt x="655827" y="165100"/>
                </a:lnTo>
                <a:lnTo>
                  <a:pt x="645413" y="175260"/>
                </a:lnTo>
                <a:lnTo>
                  <a:pt x="645413" y="182880"/>
                </a:lnTo>
                <a:lnTo>
                  <a:pt x="651637" y="187960"/>
                </a:lnTo>
                <a:lnTo>
                  <a:pt x="688057" y="227330"/>
                </a:lnTo>
                <a:lnTo>
                  <a:pt x="717053" y="273050"/>
                </a:lnTo>
                <a:lnTo>
                  <a:pt x="738239" y="321310"/>
                </a:lnTo>
                <a:lnTo>
                  <a:pt x="751233" y="372110"/>
                </a:lnTo>
                <a:lnTo>
                  <a:pt x="755544" y="424180"/>
                </a:lnTo>
                <a:lnTo>
                  <a:pt x="755650" y="433070"/>
                </a:lnTo>
                <a:lnTo>
                  <a:pt x="762000" y="438150"/>
                </a:lnTo>
                <a:lnTo>
                  <a:pt x="776477" y="438150"/>
                </a:lnTo>
                <a:lnTo>
                  <a:pt x="781684" y="433070"/>
                </a:lnTo>
                <a:lnTo>
                  <a:pt x="778281" y="377190"/>
                </a:lnTo>
                <a:lnTo>
                  <a:pt x="768298" y="330200"/>
                </a:lnTo>
                <a:lnTo>
                  <a:pt x="752078" y="285750"/>
                </a:lnTo>
                <a:lnTo>
                  <a:pt x="729963" y="243840"/>
                </a:lnTo>
                <a:lnTo>
                  <a:pt x="702295" y="204470"/>
                </a:lnTo>
                <a:lnTo>
                  <a:pt x="669416" y="168910"/>
                </a:lnTo>
                <a:lnTo>
                  <a:pt x="664209" y="165100"/>
                </a:lnTo>
                <a:close/>
              </a:path>
              <a:path w="859789" h="826769">
                <a:moveTo>
                  <a:pt x="431291" y="0"/>
                </a:moveTo>
                <a:lnTo>
                  <a:pt x="394432" y="1270"/>
                </a:lnTo>
                <a:lnTo>
                  <a:pt x="358346" y="5080"/>
                </a:lnTo>
                <a:lnTo>
                  <a:pt x="323046" y="12700"/>
                </a:lnTo>
                <a:lnTo>
                  <a:pt x="288543" y="24130"/>
                </a:lnTo>
                <a:lnTo>
                  <a:pt x="282320" y="25400"/>
                </a:lnTo>
                <a:lnTo>
                  <a:pt x="279272" y="34290"/>
                </a:lnTo>
                <a:lnTo>
                  <a:pt x="280288" y="40640"/>
                </a:lnTo>
                <a:lnTo>
                  <a:pt x="283337" y="46990"/>
                </a:lnTo>
                <a:lnTo>
                  <a:pt x="290575" y="50800"/>
                </a:lnTo>
                <a:lnTo>
                  <a:pt x="297814" y="48260"/>
                </a:lnTo>
                <a:lnTo>
                  <a:pt x="330011" y="38100"/>
                </a:lnTo>
                <a:lnTo>
                  <a:pt x="362981" y="31750"/>
                </a:lnTo>
                <a:lnTo>
                  <a:pt x="396738" y="26670"/>
                </a:lnTo>
                <a:lnTo>
                  <a:pt x="431291" y="25400"/>
                </a:lnTo>
                <a:lnTo>
                  <a:pt x="575964" y="25400"/>
                </a:lnTo>
                <a:lnTo>
                  <a:pt x="566391" y="21590"/>
                </a:lnTo>
                <a:lnTo>
                  <a:pt x="522958" y="10160"/>
                </a:lnTo>
                <a:lnTo>
                  <a:pt x="477836" y="2540"/>
                </a:lnTo>
                <a:lnTo>
                  <a:pt x="431291" y="0"/>
                </a:lnTo>
                <a:close/>
              </a:path>
            </a:pathLst>
          </a:custGeom>
          <a:solidFill>
            <a:srgbClr val="34B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45792" y="5591555"/>
            <a:ext cx="7901940" cy="649605"/>
          </a:xfrm>
          <a:custGeom>
            <a:avLst/>
            <a:gdLst/>
            <a:ahLst/>
            <a:cxnLst/>
            <a:rect l="l" t="t" r="r" b="b"/>
            <a:pathLst>
              <a:path w="7901940" h="649604">
                <a:moveTo>
                  <a:pt x="7577328" y="0"/>
                </a:moveTo>
                <a:lnTo>
                  <a:pt x="7577328" y="116624"/>
                </a:lnTo>
                <a:lnTo>
                  <a:pt x="324612" y="116624"/>
                </a:lnTo>
                <a:lnTo>
                  <a:pt x="324612" y="0"/>
                </a:lnTo>
                <a:lnTo>
                  <a:pt x="0" y="324612"/>
                </a:lnTo>
                <a:lnTo>
                  <a:pt x="324612" y="649224"/>
                </a:lnTo>
                <a:lnTo>
                  <a:pt x="324612" y="532599"/>
                </a:lnTo>
                <a:lnTo>
                  <a:pt x="7577328" y="532599"/>
                </a:lnTo>
                <a:lnTo>
                  <a:pt x="7577328" y="649224"/>
                </a:lnTo>
                <a:lnTo>
                  <a:pt x="7901939" y="324612"/>
                </a:lnTo>
                <a:lnTo>
                  <a:pt x="757732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218938" y="5602935"/>
            <a:ext cx="1757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95" dirty="0">
                <a:latin typeface="Tahoma"/>
                <a:cs typeface="Tahoma"/>
              </a:rPr>
              <a:t>IFRS</a:t>
            </a:r>
            <a:r>
              <a:rPr sz="3600" b="1" spc="-320" dirty="0">
                <a:latin typeface="Tahoma"/>
                <a:cs typeface="Tahoma"/>
              </a:rPr>
              <a:t> </a:t>
            </a:r>
            <a:r>
              <a:rPr sz="3600" b="1" spc="-360" dirty="0">
                <a:latin typeface="Tahoma"/>
                <a:cs typeface="Tahoma"/>
              </a:rPr>
              <a:t>-</a:t>
            </a:r>
            <a:r>
              <a:rPr sz="3600" b="1" spc="-315" dirty="0">
                <a:latin typeface="Tahoma"/>
                <a:cs typeface="Tahoma"/>
              </a:rPr>
              <a:t> </a:t>
            </a:r>
            <a:r>
              <a:rPr sz="3600" b="1" spc="-445" dirty="0">
                <a:latin typeface="Tahoma"/>
                <a:cs typeface="Tahoma"/>
              </a:rPr>
              <a:t>17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92758" y="4082288"/>
            <a:ext cx="121094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Improved transparency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comparability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79495" y="4082288"/>
            <a:ext cx="111569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1920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Enhanced financial statement 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presentation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71821" y="4082288"/>
            <a:ext cx="1017269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Improved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risk 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assessment 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6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pricing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08319" y="4204208"/>
            <a:ext cx="115951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Enhanced 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management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information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07300" y="4204208"/>
            <a:ext cx="127317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Better 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understanding 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profitability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254108" y="3960367"/>
            <a:ext cx="115951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Enhanced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risk 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management 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6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capital allocation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17093" y="-38658"/>
            <a:ext cx="10614025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pc="-65" dirty="0"/>
              <a:t>Actuaries</a:t>
            </a:r>
            <a:r>
              <a:rPr spc="-345" dirty="0"/>
              <a:t> </a:t>
            </a:r>
            <a:r>
              <a:rPr spc="-55" dirty="0"/>
              <a:t>Midas</a:t>
            </a:r>
            <a:r>
              <a:rPr spc="-350" dirty="0"/>
              <a:t> </a:t>
            </a:r>
            <a:r>
              <a:rPr spc="-60" dirty="0"/>
              <a:t>Touch</a:t>
            </a:r>
            <a:r>
              <a:rPr spc="-340" dirty="0"/>
              <a:t> </a:t>
            </a:r>
            <a:r>
              <a:rPr spc="-40" dirty="0"/>
              <a:t>and</a:t>
            </a:r>
            <a:r>
              <a:rPr spc="-340" dirty="0"/>
              <a:t> </a:t>
            </a:r>
            <a:r>
              <a:rPr spc="-55" dirty="0"/>
              <a:t>the</a:t>
            </a:r>
            <a:r>
              <a:rPr spc="-330" dirty="0"/>
              <a:t> </a:t>
            </a:r>
            <a:r>
              <a:rPr spc="-85" dirty="0"/>
              <a:t>new</a:t>
            </a:r>
            <a:r>
              <a:rPr spc="-315" dirty="0"/>
              <a:t> </a:t>
            </a:r>
            <a:r>
              <a:rPr spc="-65" dirty="0"/>
              <a:t>Framework</a:t>
            </a:r>
            <a:r>
              <a:rPr spc="-345" dirty="0"/>
              <a:t> </a:t>
            </a:r>
            <a:r>
              <a:rPr spc="-50" dirty="0"/>
              <a:t>of</a:t>
            </a:r>
            <a:r>
              <a:rPr spc="-315" dirty="0"/>
              <a:t> </a:t>
            </a:r>
            <a:r>
              <a:rPr spc="-60" dirty="0"/>
              <a:t>Reporting</a:t>
            </a:r>
            <a:r>
              <a:rPr spc="-335" dirty="0"/>
              <a:t> </a:t>
            </a:r>
            <a:r>
              <a:rPr spc="-25" dirty="0"/>
              <a:t>in </a:t>
            </a:r>
            <a:r>
              <a:rPr spc="-100" dirty="0"/>
              <a:t>Insurance</a:t>
            </a:r>
            <a:r>
              <a:rPr spc="-360" dirty="0"/>
              <a:t> </a:t>
            </a:r>
            <a:r>
              <a:rPr spc="-215" dirty="0"/>
              <a:t>–</a:t>
            </a:r>
            <a:r>
              <a:rPr spc="-340" dirty="0"/>
              <a:t> </a:t>
            </a:r>
            <a:r>
              <a:rPr spc="-190" dirty="0"/>
              <a:t>IFRS</a:t>
            </a:r>
            <a:r>
              <a:rPr spc="-335" dirty="0"/>
              <a:t> </a:t>
            </a:r>
            <a:r>
              <a:rPr spc="-25" dirty="0"/>
              <a:t>17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17093" y="941654"/>
            <a:ext cx="97269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solidFill>
                  <a:srgbClr val="017080"/>
                </a:solidFill>
                <a:latin typeface="Tahoma"/>
                <a:cs typeface="Tahoma"/>
              </a:rPr>
              <a:t>IFRS</a:t>
            </a:r>
            <a:r>
              <a:rPr sz="1800" spc="-15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95" dirty="0">
                <a:solidFill>
                  <a:srgbClr val="017080"/>
                </a:solidFill>
                <a:latin typeface="Tahoma"/>
                <a:cs typeface="Tahoma"/>
              </a:rPr>
              <a:t>17</a:t>
            </a:r>
            <a:r>
              <a:rPr sz="1800" spc="-14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017080"/>
                </a:solidFill>
                <a:latin typeface="Tahoma"/>
                <a:cs typeface="Tahoma"/>
              </a:rPr>
              <a:t>is</a:t>
            </a:r>
            <a:r>
              <a:rPr sz="1800" spc="-17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45" dirty="0">
                <a:solidFill>
                  <a:srgbClr val="017080"/>
                </a:solidFill>
                <a:latin typeface="Tahoma"/>
                <a:cs typeface="Tahoma"/>
              </a:rPr>
              <a:t>expected</a:t>
            </a:r>
            <a:r>
              <a:rPr sz="1800" spc="-16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17080"/>
                </a:solidFill>
                <a:latin typeface="Tahoma"/>
                <a:cs typeface="Tahoma"/>
              </a:rPr>
              <a:t>to</a:t>
            </a:r>
            <a:r>
              <a:rPr sz="1800" spc="-16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017080"/>
                </a:solidFill>
                <a:latin typeface="Tahoma"/>
                <a:cs typeface="Tahoma"/>
              </a:rPr>
              <a:t>bring</a:t>
            </a:r>
            <a:r>
              <a:rPr sz="1800" spc="-14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017080"/>
                </a:solidFill>
                <a:latin typeface="Tahoma"/>
                <a:cs typeface="Tahoma"/>
              </a:rPr>
              <a:t>more</a:t>
            </a:r>
            <a:r>
              <a:rPr sz="1800" spc="-17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017080"/>
                </a:solidFill>
                <a:latin typeface="Tahoma"/>
                <a:cs typeface="Tahoma"/>
              </a:rPr>
              <a:t>transparency,</a:t>
            </a:r>
            <a:r>
              <a:rPr sz="1800" spc="-14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17080"/>
                </a:solidFill>
                <a:latin typeface="Tahoma"/>
                <a:cs typeface="Tahoma"/>
              </a:rPr>
              <a:t>comparability,</a:t>
            </a:r>
            <a:r>
              <a:rPr sz="1800" spc="-15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17080"/>
                </a:solidFill>
                <a:latin typeface="Tahoma"/>
                <a:cs typeface="Tahoma"/>
              </a:rPr>
              <a:t>and</a:t>
            </a:r>
            <a:r>
              <a:rPr sz="1800" spc="-15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017080"/>
                </a:solidFill>
                <a:latin typeface="Tahoma"/>
                <a:cs typeface="Tahoma"/>
              </a:rPr>
              <a:t>consistency</a:t>
            </a:r>
            <a:r>
              <a:rPr sz="1800" spc="-15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17080"/>
                </a:solidFill>
                <a:latin typeface="Tahoma"/>
                <a:cs typeface="Tahoma"/>
              </a:rPr>
              <a:t>to</a:t>
            </a:r>
            <a:r>
              <a:rPr sz="1800" spc="-16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017080"/>
                </a:solidFill>
                <a:latin typeface="Tahoma"/>
                <a:cs typeface="Tahoma"/>
              </a:rPr>
              <a:t>the</a:t>
            </a:r>
            <a:r>
              <a:rPr sz="1800" spc="-16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017080"/>
                </a:solidFill>
                <a:latin typeface="Tahoma"/>
                <a:cs typeface="Tahoma"/>
              </a:rPr>
              <a:t>accounting</a:t>
            </a:r>
            <a:r>
              <a:rPr sz="1800" spc="-15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17080"/>
                </a:solidFill>
                <a:latin typeface="Tahoma"/>
                <a:cs typeface="Tahoma"/>
              </a:rPr>
              <a:t>and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35" dirty="0">
                <a:solidFill>
                  <a:srgbClr val="017080"/>
                </a:solidFill>
                <a:latin typeface="Tahoma"/>
                <a:cs typeface="Tahoma"/>
              </a:rPr>
              <a:t>reporting</a:t>
            </a:r>
            <a:r>
              <a:rPr sz="1800" spc="-13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017080"/>
                </a:solidFill>
                <a:latin typeface="Tahoma"/>
                <a:cs typeface="Tahoma"/>
              </a:rPr>
              <a:t>of</a:t>
            </a:r>
            <a:r>
              <a:rPr sz="1800" spc="-14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017080"/>
                </a:solidFill>
                <a:latin typeface="Tahoma"/>
                <a:cs typeface="Tahoma"/>
              </a:rPr>
              <a:t>insurance</a:t>
            </a:r>
            <a:r>
              <a:rPr sz="1800" spc="-15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17080"/>
                </a:solidFill>
                <a:latin typeface="Tahoma"/>
                <a:cs typeface="Tahoma"/>
              </a:rPr>
              <a:t>contracts.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AA366FD-02A4-1EC6-1E8B-EC782758A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808" y="6176975"/>
            <a:ext cx="1056192" cy="6471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01540" y="1203960"/>
            <a:ext cx="2133600" cy="5084445"/>
            <a:chOff x="4701540" y="1203960"/>
            <a:chExt cx="2133600" cy="5084445"/>
          </a:xfrm>
        </p:grpSpPr>
        <p:sp>
          <p:nvSpPr>
            <p:cNvPr id="3" name="object 3"/>
            <p:cNvSpPr/>
            <p:nvPr/>
          </p:nvSpPr>
          <p:spPr>
            <a:xfrm>
              <a:off x="5420106" y="1223010"/>
              <a:ext cx="1396365" cy="1442085"/>
            </a:xfrm>
            <a:custGeom>
              <a:avLst/>
              <a:gdLst/>
              <a:ahLst/>
              <a:cxnLst/>
              <a:rect l="l" t="t" r="r" b="b"/>
              <a:pathLst>
                <a:path w="1396365" h="1442085">
                  <a:moveTo>
                    <a:pt x="697992" y="0"/>
                  </a:moveTo>
                  <a:lnTo>
                    <a:pt x="0" y="348995"/>
                  </a:lnTo>
                  <a:lnTo>
                    <a:pt x="0" y="1092707"/>
                  </a:lnTo>
                  <a:lnTo>
                    <a:pt x="697992" y="1441703"/>
                  </a:lnTo>
                  <a:lnTo>
                    <a:pt x="1395984" y="1092707"/>
                  </a:lnTo>
                  <a:lnTo>
                    <a:pt x="1395984" y="348995"/>
                  </a:lnTo>
                  <a:lnTo>
                    <a:pt x="697992" y="0"/>
                  </a:lnTo>
                  <a:close/>
                </a:path>
              </a:pathLst>
            </a:custGeom>
            <a:solidFill>
              <a:srgbClr val="1DE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20106" y="1223010"/>
              <a:ext cx="1396365" cy="1442085"/>
            </a:xfrm>
            <a:custGeom>
              <a:avLst/>
              <a:gdLst/>
              <a:ahLst/>
              <a:cxnLst/>
              <a:rect l="l" t="t" r="r" b="b"/>
              <a:pathLst>
                <a:path w="1396365" h="1442085">
                  <a:moveTo>
                    <a:pt x="697992" y="0"/>
                  </a:moveTo>
                  <a:lnTo>
                    <a:pt x="1395984" y="348995"/>
                  </a:lnTo>
                  <a:lnTo>
                    <a:pt x="1395984" y="1092707"/>
                  </a:lnTo>
                  <a:lnTo>
                    <a:pt x="697992" y="1441703"/>
                  </a:lnTo>
                  <a:lnTo>
                    <a:pt x="0" y="1092707"/>
                  </a:lnTo>
                  <a:lnTo>
                    <a:pt x="0" y="348995"/>
                  </a:lnTo>
                  <a:lnTo>
                    <a:pt x="697992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20590" y="1943862"/>
              <a:ext cx="1397635" cy="1442085"/>
            </a:xfrm>
            <a:custGeom>
              <a:avLst/>
              <a:gdLst/>
              <a:ahLst/>
              <a:cxnLst/>
              <a:rect l="l" t="t" r="r" b="b"/>
              <a:pathLst>
                <a:path w="1397635" h="1442085">
                  <a:moveTo>
                    <a:pt x="698754" y="0"/>
                  </a:moveTo>
                  <a:lnTo>
                    <a:pt x="0" y="349376"/>
                  </a:lnTo>
                  <a:lnTo>
                    <a:pt x="0" y="1092327"/>
                  </a:lnTo>
                  <a:lnTo>
                    <a:pt x="698754" y="1441703"/>
                  </a:lnTo>
                  <a:lnTo>
                    <a:pt x="1397508" y="1092327"/>
                  </a:lnTo>
                  <a:lnTo>
                    <a:pt x="1397508" y="349376"/>
                  </a:lnTo>
                  <a:lnTo>
                    <a:pt x="698754" y="0"/>
                  </a:lnTo>
                  <a:close/>
                </a:path>
              </a:pathLst>
            </a:custGeom>
            <a:solidFill>
              <a:srgbClr val="29C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20590" y="1943862"/>
              <a:ext cx="1397635" cy="1442085"/>
            </a:xfrm>
            <a:custGeom>
              <a:avLst/>
              <a:gdLst/>
              <a:ahLst/>
              <a:cxnLst/>
              <a:rect l="l" t="t" r="r" b="b"/>
              <a:pathLst>
                <a:path w="1397635" h="1442085">
                  <a:moveTo>
                    <a:pt x="698754" y="0"/>
                  </a:moveTo>
                  <a:lnTo>
                    <a:pt x="1397508" y="349376"/>
                  </a:lnTo>
                  <a:lnTo>
                    <a:pt x="1397508" y="1092327"/>
                  </a:lnTo>
                  <a:lnTo>
                    <a:pt x="698754" y="1441703"/>
                  </a:lnTo>
                  <a:lnTo>
                    <a:pt x="0" y="1092327"/>
                  </a:lnTo>
                  <a:lnTo>
                    <a:pt x="0" y="349376"/>
                  </a:lnTo>
                  <a:lnTo>
                    <a:pt x="698754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20106" y="2664713"/>
              <a:ext cx="1396365" cy="1442085"/>
            </a:xfrm>
            <a:custGeom>
              <a:avLst/>
              <a:gdLst/>
              <a:ahLst/>
              <a:cxnLst/>
              <a:rect l="l" t="t" r="r" b="b"/>
              <a:pathLst>
                <a:path w="1396365" h="1442085">
                  <a:moveTo>
                    <a:pt x="697992" y="0"/>
                  </a:moveTo>
                  <a:lnTo>
                    <a:pt x="0" y="348996"/>
                  </a:lnTo>
                  <a:lnTo>
                    <a:pt x="0" y="1092708"/>
                  </a:lnTo>
                  <a:lnTo>
                    <a:pt x="697992" y="1441704"/>
                  </a:lnTo>
                  <a:lnTo>
                    <a:pt x="1395984" y="1092708"/>
                  </a:lnTo>
                  <a:lnTo>
                    <a:pt x="1395984" y="348996"/>
                  </a:lnTo>
                  <a:lnTo>
                    <a:pt x="697992" y="0"/>
                  </a:lnTo>
                  <a:close/>
                </a:path>
              </a:pathLst>
            </a:custGeom>
            <a:solidFill>
              <a:srgbClr val="2D96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20106" y="2664713"/>
              <a:ext cx="1396365" cy="1442085"/>
            </a:xfrm>
            <a:custGeom>
              <a:avLst/>
              <a:gdLst/>
              <a:ahLst/>
              <a:cxnLst/>
              <a:rect l="l" t="t" r="r" b="b"/>
              <a:pathLst>
                <a:path w="1396365" h="1442085">
                  <a:moveTo>
                    <a:pt x="697992" y="0"/>
                  </a:moveTo>
                  <a:lnTo>
                    <a:pt x="1395984" y="348996"/>
                  </a:lnTo>
                  <a:lnTo>
                    <a:pt x="1395984" y="1092708"/>
                  </a:lnTo>
                  <a:lnTo>
                    <a:pt x="697992" y="1441704"/>
                  </a:lnTo>
                  <a:lnTo>
                    <a:pt x="0" y="1092708"/>
                  </a:lnTo>
                  <a:lnTo>
                    <a:pt x="0" y="348996"/>
                  </a:lnTo>
                  <a:lnTo>
                    <a:pt x="697992" y="0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20590" y="3385566"/>
              <a:ext cx="1397635" cy="1442085"/>
            </a:xfrm>
            <a:custGeom>
              <a:avLst/>
              <a:gdLst/>
              <a:ahLst/>
              <a:cxnLst/>
              <a:rect l="l" t="t" r="r" b="b"/>
              <a:pathLst>
                <a:path w="1397635" h="1442085">
                  <a:moveTo>
                    <a:pt x="698754" y="0"/>
                  </a:moveTo>
                  <a:lnTo>
                    <a:pt x="0" y="349377"/>
                  </a:lnTo>
                  <a:lnTo>
                    <a:pt x="0" y="1092327"/>
                  </a:lnTo>
                  <a:lnTo>
                    <a:pt x="698754" y="1441704"/>
                  </a:lnTo>
                  <a:lnTo>
                    <a:pt x="1397508" y="1092327"/>
                  </a:lnTo>
                  <a:lnTo>
                    <a:pt x="1397508" y="349377"/>
                  </a:lnTo>
                  <a:lnTo>
                    <a:pt x="698754" y="0"/>
                  </a:lnTo>
                  <a:close/>
                </a:path>
              </a:pathLst>
            </a:custGeom>
            <a:solidFill>
              <a:srgbClr val="1DE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20590" y="3385566"/>
              <a:ext cx="1397635" cy="1442085"/>
            </a:xfrm>
            <a:custGeom>
              <a:avLst/>
              <a:gdLst/>
              <a:ahLst/>
              <a:cxnLst/>
              <a:rect l="l" t="t" r="r" b="b"/>
              <a:pathLst>
                <a:path w="1397635" h="1442085">
                  <a:moveTo>
                    <a:pt x="698754" y="0"/>
                  </a:moveTo>
                  <a:lnTo>
                    <a:pt x="1397508" y="349377"/>
                  </a:lnTo>
                  <a:lnTo>
                    <a:pt x="1397508" y="1092327"/>
                  </a:lnTo>
                  <a:lnTo>
                    <a:pt x="698754" y="1441704"/>
                  </a:lnTo>
                  <a:lnTo>
                    <a:pt x="0" y="1092327"/>
                  </a:lnTo>
                  <a:lnTo>
                    <a:pt x="0" y="349377"/>
                  </a:lnTo>
                  <a:lnTo>
                    <a:pt x="698754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20106" y="4106417"/>
              <a:ext cx="1396365" cy="1442085"/>
            </a:xfrm>
            <a:custGeom>
              <a:avLst/>
              <a:gdLst/>
              <a:ahLst/>
              <a:cxnLst/>
              <a:rect l="l" t="t" r="r" b="b"/>
              <a:pathLst>
                <a:path w="1396365" h="1442085">
                  <a:moveTo>
                    <a:pt x="697992" y="0"/>
                  </a:moveTo>
                  <a:lnTo>
                    <a:pt x="0" y="348995"/>
                  </a:lnTo>
                  <a:lnTo>
                    <a:pt x="0" y="1092707"/>
                  </a:lnTo>
                  <a:lnTo>
                    <a:pt x="697992" y="1441703"/>
                  </a:lnTo>
                  <a:lnTo>
                    <a:pt x="1395984" y="1092707"/>
                  </a:lnTo>
                  <a:lnTo>
                    <a:pt x="1395984" y="348995"/>
                  </a:lnTo>
                  <a:lnTo>
                    <a:pt x="697992" y="0"/>
                  </a:lnTo>
                  <a:close/>
                </a:path>
              </a:pathLst>
            </a:custGeom>
            <a:solidFill>
              <a:srgbClr val="29C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20106" y="4106417"/>
              <a:ext cx="1396365" cy="1442085"/>
            </a:xfrm>
            <a:custGeom>
              <a:avLst/>
              <a:gdLst/>
              <a:ahLst/>
              <a:cxnLst/>
              <a:rect l="l" t="t" r="r" b="b"/>
              <a:pathLst>
                <a:path w="1396365" h="1442085">
                  <a:moveTo>
                    <a:pt x="697992" y="0"/>
                  </a:moveTo>
                  <a:lnTo>
                    <a:pt x="1395984" y="348995"/>
                  </a:lnTo>
                  <a:lnTo>
                    <a:pt x="1395984" y="1092707"/>
                  </a:lnTo>
                  <a:lnTo>
                    <a:pt x="697992" y="1441703"/>
                  </a:lnTo>
                  <a:lnTo>
                    <a:pt x="0" y="1092707"/>
                  </a:lnTo>
                  <a:lnTo>
                    <a:pt x="0" y="348995"/>
                  </a:lnTo>
                  <a:lnTo>
                    <a:pt x="697992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20590" y="4827269"/>
              <a:ext cx="1397635" cy="1442085"/>
            </a:xfrm>
            <a:custGeom>
              <a:avLst/>
              <a:gdLst/>
              <a:ahLst/>
              <a:cxnLst/>
              <a:rect l="l" t="t" r="r" b="b"/>
              <a:pathLst>
                <a:path w="1397635" h="1442085">
                  <a:moveTo>
                    <a:pt x="698754" y="0"/>
                  </a:moveTo>
                  <a:lnTo>
                    <a:pt x="0" y="349376"/>
                  </a:lnTo>
                  <a:lnTo>
                    <a:pt x="0" y="1092326"/>
                  </a:lnTo>
                  <a:lnTo>
                    <a:pt x="698754" y="1441703"/>
                  </a:lnTo>
                  <a:lnTo>
                    <a:pt x="1397508" y="1092326"/>
                  </a:lnTo>
                  <a:lnTo>
                    <a:pt x="1397508" y="349376"/>
                  </a:lnTo>
                  <a:lnTo>
                    <a:pt x="698754" y="0"/>
                  </a:lnTo>
                  <a:close/>
                </a:path>
              </a:pathLst>
            </a:custGeom>
            <a:solidFill>
              <a:srgbClr val="2D96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20590" y="4827269"/>
              <a:ext cx="1397635" cy="1442085"/>
            </a:xfrm>
            <a:custGeom>
              <a:avLst/>
              <a:gdLst/>
              <a:ahLst/>
              <a:cxnLst/>
              <a:rect l="l" t="t" r="r" b="b"/>
              <a:pathLst>
                <a:path w="1397635" h="1442085">
                  <a:moveTo>
                    <a:pt x="698754" y="0"/>
                  </a:moveTo>
                  <a:lnTo>
                    <a:pt x="1397508" y="349376"/>
                  </a:lnTo>
                  <a:lnTo>
                    <a:pt x="1397508" y="1092326"/>
                  </a:lnTo>
                  <a:lnTo>
                    <a:pt x="698754" y="1441703"/>
                  </a:lnTo>
                  <a:lnTo>
                    <a:pt x="0" y="1092326"/>
                  </a:lnTo>
                  <a:lnTo>
                    <a:pt x="0" y="349376"/>
                  </a:lnTo>
                  <a:lnTo>
                    <a:pt x="698754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975729" y="1498219"/>
            <a:ext cx="4717415" cy="109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100" dirty="0">
                <a:solidFill>
                  <a:srgbClr val="29CEDC"/>
                </a:solidFill>
                <a:latin typeface="Tahoma"/>
                <a:cs typeface="Tahoma"/>
              </a:rPr>
              <a:t>Accounting</a:t>
            </a:r>
            <a:r>
              <a:rPr sz="1400" b="1" spc="-120" dirty="0">
                <a:solidFill>
                  <a:srgbClr val="29CEDC"/>
                </a:solidFill>
                <a:latin typeface="Tahoma"/>
                <a:cs typeface="Tahoma"/>
              </a:rPr>
              <a:t> Changes</a:t>
            </a:r>
            <a:r>
              <a:rPr sz="1400" spc="-120" dirty="0">
                <a:solidFill>
                  <a:srgbClr val="404856"/>
                </a:solidFill>
                <a:latin typeface="Tahoma"/>
                <a:cs typeface="Tahoma"/>
              </a:rPr>
              <a:t>: </a:t>
            </a:r>
            <a:r>
              <a:rPr sz="1400" spc="-85" dirty="0">
                <a:solidFill>
                  <a:srgbClr val="404856"/>
                </a:solidFill>
                <a:latin typeface="Tahoma"/>
                <a:cs typeface="Tahoma"/>
              </a:rPr>
              <a:t>IFRS</a:t>
            </a:r>
            <a:r>
              <a:rPr sz="1400" spc="-15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75" dirty="0">
                <a:solidFill>
                  <a:srgbClr val="404856"/>
                </a:solidFill>
                <a:latin typeface="Tahoma"/>
                <a:cs typeface="Tahoma"/>
              </a:rPr>
              <a:t>17</a:t>
            </a:r>
            <a:r>
              <a:rPr sz="1400" spc="-10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introduces</a:t>
            </a:r>
            <a:r>
              <a:rPr sz="1400" spc="-12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significant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404856"/>
                </a:solidFill>
                <a:latin typeface="Tahoma"/>
                <a:cs typeface="Tahoma"/>
              </a:rPr>
              <a:t>changes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to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the</a:t>
            </a:r>
            <a:r>
              <a:rPr sz="1400" spc="-12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accounting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treatment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of</a:t>
            </a:r>
            <a:r>
              <a:rPr sz="1400" spc="-9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insurance</a:t>
            </a:r>
            <a:r>
              <a:rPr sz="1400" spc="-14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contracts.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Insurance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companies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04856"/>
                </a:solidFill>
                <a:latin typeface="Tahoma"/>
                <a:cs typeface="Tahoma"/>
              </a:rPr>
              <a:t>will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need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04856"/>
                </a:solidFill>
                <a:latin typeface="Tahoma"/>
                <a:cs typeface="Tahoma"/>
              </a:rPr>
              <a:t>to</a:t>
            </a:r>
            <a:r>
              <a:rPr sz="1400" spc="-14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apply</a:t>
            </a:r>
            <a:r>
              <a:rPr sz="1400" spc="-15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a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single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model,</a:t>
            </a:r>
            <a:r>
              <a:rPr sz="1400" spc="-114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known</a:t>
            </a:r>
            <a:r>
              <a:rPr sz="1400" spc="-16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404856"/>
                </a:solidFill>
                <a:latin typeface="Tahoma"/>
                <a:cs typeface="Tahoma"/>
              </a:rPr>
              <a:t>as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the </a:t>
            </a: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General</a:t>
            </a:r>
            <a:r>
              <a:rPr sz="1400" spc="-12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Model,</a:t>
            </a:r>
            <a:r>
              <a:rPr sz="1400" spc="-10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for</a:t>
            </a:r>
            <a:r>
              <a:rPr sz="1400" spc="-9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measuring</a:t>
            </a:r>
            <a:r>
              <a:rPr sz="1400" spc="-15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and</a:t>
            </a:r>
            <a:r>
              <a:rPr sz="1400" spc="-12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recognizing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insurance contracts.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75729" y="2929508"/>
            <a:ext cx="468757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114" dirty="0">
                <a:solidFill>
                  <a:srgbClr val="2D96BE"/>
                </a:solidFill>
                <a:latin typeface="Tahoma"/>
                <a:cs typeface="Tahoma"/>
              </a:rPr>
              <a:t>Data</a:t>
            </a:r>
            <a:r>
              <a:rPr sz="1400" b="1" spc="-105" dirty="0">
                <a:solidFill>
                  <a:srgbClr val="2D96BE"/>
                </a:solidFill>
                <a:latin typeface="Tahoma"/>
                <a:cs typeface="Tahoma"/>
              </a:rPr>
              <a:t> Requirements</a:t>
            </a:r>
            <a:r>
              <a:rPr sz="1400" b="1" spc="-105" dirty="0">
                <a:solidFill>
                  <a:srgbClr val="404856"/>
                </a:solidFill>
                <a:latin typeface="Tahoma"/>
                <a:cs typeface="Tahoma"/>
              </a:rPr>
              <a:t>:</a:t>
            </a:r>
            <a:r>
              <a:rPr sz="1400" b="1" spc="-114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85" dirty="0">
                <a:solidFill>
                  <a:srgbClr val="404856"/>
                </a:solidFill>
                <a:latin typeface="Tahoma"/>
                <a:cs typeface="Tahoma"/>
              </a:rPr>
              <a:t>IFRS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75" dirty="0">
                <a:solidFill>
                  <a:srgbClr val="404856"/>
                </a:solidFill>
                <a:latin typeface="Tahoma"/>
                <a:cs typeface="Tahoma"/>
              </a:rPr>
              <a:t>17</a:t>
            </a:r>
            <a:r>
              <a:rPr sz="1400" spc="-12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imposes</a:t>
            </a:r>
            <a:r>
              <a:rPr sz="1400" spc="-11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more</a:t>
            </a:r>
            <a:r>
              <a:rPr sz="1400" spc="-12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extensive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data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requirements</a:t>
            </a:r>
            <a:r>
              <a:rPr sz="1400" spc="-15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on</a:t>
            </a:r>
            <a:r>
              <a:rPr sz="1400" spc="-114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insurance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companies.</a:t>
            </a:r>
            <a:r>
              <a:rPr sz="1400" spc="-12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404856"/>
                </a:solidFill>
                <a:latin typeface="Tahoma"/>
                <a:cs typeface="Tahoma"/>
              </a:rPr>
              <a:t>Insurers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and</a:t>
            </a:r>
            <a:r>
              <a:rPr sz="1400" spc="-14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actuaries </a:t>
            </a:r>
            <a:r>
              <a:rPr sz="1400" dirty="0">
                <a:solidFill>
                  <a:srgbClr val="404856"/>
                </a:solidFill>
                <a:latin typeface="Tahoma"/>
                <a:cs typeface="Tahoma"/>
              </a:rPr>
              <a:t>will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need</a:t>
            </a:r>
            <a:r>
              <a:rPr sz="1400" spc="-12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04856"/>
                </a:solidFill>
                <a:latin typeface="Tahoma"/>
                <a:cs typeface="Tahoma"/>
              </a:rPr>
              <a:t>to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404856"/>
                </a:solidFill>
                <a:latin typeface="Tahoma"/>
                <a:cs typeface="Tahoma"/>
              </a:rPr>
              <a:t>gather</a:t>
            </a:r>
            <a:r>
              <a:rPr sz="1400" spc="-15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and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maintain</a:t>
            </a:r>
            <a:r>
              <a:rPr sz="1400" spc="-16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more</a:t>
            </a:r>
            <a:r>
              <a:rPr sz="1400" spc="-12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granular</a:t>
            </a:r>
            <a:r>
              <a:rPr sz="1400" spc="-16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data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related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to insurance</a:t>
            </a:r>
            <a:r>
              <a:rPr sz="1400" spc="-15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contracts,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including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cash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flows,</a:t>
            </a:r>
            <a:r>
              <a:rPr sz="1400" spc="-12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expected</a:t>
            </a:r>
            <a:r>
              <a:rPr sz="1400" spc="-114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cash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flows,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and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contractual</a:t>
            </a:r>
            <a:r>
              <a:rPr sz="1400" spc="-12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service</a:t>
            </a:r>
            <a:r>
              <a:rPr sz="1400" spc="-12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margin.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74002" y="4326127"/>
            <a:ext cx="475678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29CEDC"/>
                </a:solidFill>
                <a:latin typeface="Tahoma"/>
                <a:cs typeface="Tahoma"/>
              </a:rPr>
              <a:t>Systems </a:t>
            </a:r>
            <a:r>
              <a:rPr sz="1400" b="1" spc="-105" dirty="0">
                <a:solidFill>
                  <a:srgbClr val="29CEDC"/>
                </a:solidFill>
                <a:latin typeface="Tahoma"/>
                <a:cs typeface="Tahoma"/>
              </a:rPr>
              <a:t>and</a:t>
            </a:r>
            <a:r>
              <a:rPr sz="1400" b="1" spc="-100" dirty="0">
                <a:solidFill>
                  <a:srgbClr val="29CEDC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29CEDC"/>
                </a:solidFill>
                <a:latin typeface="Tahoma"/>
                <a:cs typeface="Tahoma"/>
              </a:rPr>
              <a:t>Technology</a:t>
            </a:r>
            <a:r>
              <a:rPr sz="1400" b="1" spc="-95" dirty="0">
                <a:solidFill>
                  <a:srgbClr val="404856"/>
                </a:solidFill>
                <a:latin typeface="Tahoma"/>
                <a:cs typeface="Tahoma"/>
              </a:rPr>
              <a:t>:</a:t>
            </a:r>
            <a:r>
              <a:rPr sz="1400" b="1" spc="-12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404856"/>
                </a:solidFill>
                <a:latin typeface="Tahoma"/>
                <a:cs typeface="Tahoma"/>
              </a:rPr>
              <a:t>Insurance</a:t>
            </a:r>
            <a:r>
              <a:rPr sz="1400" spc="-16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companies</a:t>
            </a:r>
            <a:r>
              <a:rPr sz="1400" spc="-10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404856"/>
                </a:solidFill>
                <a:latin typeface="Tahoma"/>
                <a:cs typeface="Tahoma"/>
              </a:rPr>
              <a:t>are</a:t>
            </a:r>
            <a:r>
              <a:rPr sz="1400" spc="-12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investing </a:t>
            </a:r>
            <a:r>
              <a:rPr sz="1400" dirty="0">
                <a:solidFill>
                  <a:srgbClr val="404856"/>
                </a:solidFill>
                <a:latin typeface="Tahoma"/>
                <a:cs typeface="Tahoma"/>
              </a:rPr>
              <a:t>in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updated</a:t>
            </a:r>
            <a:r>
              <a:rPr sz="1400" spc="-16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404856"/>
                </a:solidFill>
                <a:latin typeface="Tahoma"/>
                <a:cs typeface="Tahoma"/>
              </a:rPr>
              <a:t>systems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and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technology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04856"/>
                </a:solidFill>
                <a:latin typeface="Tahoma"/>
                <a:cs typeface="Tahoma"/>
              </a:rPr>
              <a:t>to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support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the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implementation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of</a:t>
            </a:r>
            <a:r>
              <a:rPr sz="1400" spc="-12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85" dirty="0">
                <a:solidFill>
                  <a:srgbClr val="404856"/>
                </a:solidFill>
                <a:latin typeface="Tahoma"/>
                <a:cs typeface="Tahoma"/>
              </a:rPr>
              <a:t>IFRS</a:t>
            </a:r>
            <a:r>
              <a:rPr sz="1400" spc="-14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80" dirty="0">
                <a:solidFill>
                  <a:srgbClr val="404856"/>
                </a:solidFill>
                <a:latin typeface="Tahoma"/>
                <a:cs typeface="Tahoma"/>
              </a:rPr>
              <a:t>17.</a:t>
            </a:r>
            <a:r>
              <a:rPr sz="1400" spc="-12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This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404856"/>
                </a:solidFill>
                <a:latin typeface="Tahoma"/>
                <a:cs typeface="Tahoma"/>
              </a:rPr>
              <a:t>may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include</a:t>
            </a:r>
            <a:r>
              <a:rPr sz="1400" spc="-12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implementing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new accounting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404856"/>
                </a:solidFill>
                <a:latin typeface="Tahoma"/>
                <a:cs typeface="Tahoma"/>
              </a:rPr>
              <a:t>software,</a:t>
            </a:r>
            <a:r>
              <a:rPr sz="1400" spc="-11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data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404856"/>
                </a:solidFill>
                <a:latin typeface="Tahoma"/>
                <a:cs typeface="Tahoma"/>
              </a:rPr>
              <a:t>management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tools,</a:t>
            </a:r>
            <a:r>
              <a:rPr sz="1400" spc="-9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and</a:t>
            </a:r>
            <a:r>
              <a:rPr sz="1400" spc="-12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reporting </a:t>
            </a:r>
            <a:r>
              <a:rPr sz="1400" spc="-40" dirty="0">
                <a:solidFill>
                  <a:srgbClr val="404856"/>
                </a:solidFill>
                <a:latin typeface="Tahoma"/>
                <a:cs typeface="Tahoma"/>
              </a:rPr>
              <a:t>systems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capable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of</a:t>
            </a:r>
            <a:r>
              <a:rPr sz="1400" spc="-10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handling</a:t>
            </a:r>
            <a:r>
              <a:rPr sz="1400" spc="-15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the</a:t>
            </a:r>
            <a:r>
              <a:rPr sz="1400" spc="-114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complexities</a:t>
            </a:r>
            <a:r>
              <a:rPr sz="1400" spc="-10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and</a:t>
            </a:r>
            <a:r>
              <a:rPr sz="1400" spc="-12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data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requirements</a:t>
            </a:r>
            <a:r>
              <a:rPr sz="1400" spc="-16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of</a:t>
            </a:r>
            <a:r>
              <a:rPr sz="1400" spc="-114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the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standard.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0238" y="2144013"/>
            <a:ext cx="441325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90" dirty="0">
                <a:solidFill>
                  <a:srgbClr val="29CEDC"/>
                </a:solidFill>
                <a:latin typeface="Tahoma"/>
                <a:cs typeface="Tahoma"/>
              </a:rPr>
              <a:t>Training</a:t>
            </a:r>
            <a:r>
              <a:rPr sz="1400" b="1" spc="-120" dirty="0">
                <a:solidFill>
                  <a:srgbClr val="29CEDC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29CEDC"/>
                </a:solidFill>
                <a:latin typeface="Tahoma"/>
                <a:cs typeface="Tahoma"/>
              </a:rPr>
              <a:t>and</a:t>
            </a:r>
            <a:r>
              <a:rPr sz="1400" b="1" spc="-114" dirty="0">
                <a:solidFill>
                  <a:srgbClr val="29CEDC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29CEDC"/>
                </a:solidFill>
                <a:latin typeface="Tahoma"/>
                <a:cs typeface="Tahoma"/>
              </a:rPr>
              <a:t>Expertise</a:t>
            </a:r>
            <a:r>
              <a:rPr sz="1400" b="1" spc="-95" dirty="0">
                <a:solidFill>
                  <a:srgbClr val="404856"/>
                </a:solidFill>
                <a:latin typeface="Tahoma"/>
                <a:cs typeface="Tahoma"/>
              </a:rPr>
              <a:t>:</a:t>
            </a:r>
            <a:r>
              <a:rPr sz="1400" b="1" spc="-114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55" dirty="0">
                <a:solidFill>
                  <a:srgbClr val="404856"/>
                </a:solidFill>
                <a:latin typeface="Tahoma"/>
                <a:cs typeface="Tahoma"/>
              </a:rPr>
              <a:t>The</a:t>
            </a:r>
            <a:r>
              <a:rPr sz="1400" spc="-14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transition</a:t>
            </a:r>
            <a:r>
              <a:rPr sz="1400" spc="-15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04856"/>
                </a:solidFill>
                <a:latin typeface="Tahoma"/>
                <a:cs typeface="Tahoma"/>
              </a:rPr>
              <a:t>to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85" dirty="0">
                <a:solidFill>
                  <a:srgbClr val="404856"/>
                </a:solidFill>
                <a:latin typeface="Tahoma"/>
                <a:cs typeface="Tahoma"/>
              </a:rPr>
              <a:t>IFRS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75" dirty="0">
                <a:solidFill>
                  <a:srgbClr val="404856"/>
                </a:solidFill>
                <a:latin typeface="Tahoma"/>
                <a:cs typeface="Tahoma"/>
              </a:rPr>
              <a:t>17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may require</a:t>
            </a:r>
            <a:r>
              <a:rPr sz="1400" spc="-14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substantial</a:t>
            </a:r>
            <a:r>
              <a:rPr sz="1400" spc="-15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resources</a:t>
            </a:r>
            <a:r>
              <a:rPr sz="1400" spc="-12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and</a:t>
            </a:r>
            <a:r>
              <a:rPr sz="1400" spc="-15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coordination</a:t>
            </a:r>
            <a:r>
              <a:rPr sz="1400" spc="-14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between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404856"/>
                </a:solidFill>
                <a:latin typeface="Tahoma"/>
                <a:cs typeface="Tahoma"/>
              </a:rPr>
              <a:t>IT,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finance,</a:t>
            </a:r>
            <a:r>
              <a:rPr sz="1400" spc="-14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and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actuarial</a:t>
            </a:r>
            <a:r>
              <a:rPr sz="1400" spc="-15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404856"/>
                </a:solidFill>
                <a:latin typeface="Tahoma"/>
                <a:cs typeface="Tahoma"/>
              </a:rPr>
              <a:t>teams.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Actuaries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and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finance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professionals</a:t>
            </a:r>
            <a:r>
              <a:rPr sz="1400" spc="-12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04856"/>
                </a:solidFill>
                <a:latin typeface="Tahoma"/>
                <a:cs typeface="Tahoma"/>
              </a:rPr>
              <a:t>in</a:t>
            </a:r>
            <a:r>
              <a:rPr sz="1400" spc="-114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the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insurance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industry</a:t>
            </a:r>
            <a:r>
              <a:rPr sz="1400" spc="-15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04856"/>
                </a:solidFill>
                <a:latin typeface="Tahoma"/>
                <a:cs typeface="Tahoma"/>
              </a:rPr>
              <a:t>will</a:t>
            </a:r>
            <a:r>
              <a:rPr sz="1400" spc="-11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need</a:t>
            </a:r>
            <a:r>
              <a:rPr sz="1400" spc="-114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04856"/>
                </a:solidFill>
                <a:latin typeface="Tahoma"/>
                <a:cs typeface="Tahoma"/>
              </a:rPr>
              <a:t>to</a:t>
            </a:r>
            <a:r>
              <a:rPr sz="1400" spc="-12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acquire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knowledge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and</a:t>
            </a:r>
            <a:r>
              <a:rPr sz="1400" spc="-12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expertise</a:t>
            </a:r>
            <a:r>
              <a:rPr sz="1400" spc="-10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04856"/>
                </a:solidFill>
                <a:latin typeface="Tahoma"/>
                <a:cs typeface="Tahoma"/>
              </a:rPr>
              <a:t>in</a:t>
            </a:r>
            <a:r>
              <a:rPr sz="1400" spc="-12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interpreting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and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applying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the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standard.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0238" y="3684473"/>
            <a:ext cx="4472940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125" dirty="0">
                <a:solidFill>
                  <a:srgbClr val="29CEDC"/>
                </a:solidFill>
                <a:latin typeface="Tahoma"/>
                <a:cs typeface="Tahoma"/>
              </a:rPr>
              <a:t>Impact</a:t>
            </a:r>
            <a:r>
              <a:rPr sz="1400" b="1" spc="-114" dirty="0">
                <a:solidFill>
                  <a:srgbClr val="29CEDC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29CEDC"/>
                </a:solidFill>
                <a:latin typeface="Tahoma"/>
                <a:cs typeface="Tahoma"/>
              </a:rPr>
              <a:t>on</a:t>
            </a:r>
            <a:r>
              <a:rPr sz="1400" b="1" spc="-85" dirty="0">
                <a:solidFill>
                  <a:srgbClr val="29CEDC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29CEDC"/>
                </a:solidFill>
                <a:latin typeface="Tahoma"/>
                <a:cs typeface="Tahoma"/>
              </a:rPr>
              <a:t>Financial</a:t>
            </a:r>
            <a:r>
              <a:rPr sz="1400" b="1" spc="-125" dirty="0">
                <a:solidFill>
                  <a:srgbClr val="29CEDC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29CEDC"/>
                </a:solidFill>
                <a:latin typeface="Tahoma"/>
                <a:cs typeface="Tahoma"/>
              </a:rPr>
              <a:t>Statements</a:t>
            </a:r>
            <a:r>
              <a:rPr sz="1400" spc="-105" dirty="0">
                <a:solidFill>
                  <a:srgbClr val="404856"/>
                </a:solidFill>
                <a:latin typeface="Tahoma"/>
                <a:cs typeface="Tahoma"/>
              </a:rPr>
              <a:t>:</a:t>
            </a:r>
            <a:r>
              <a:rPr sz="1400" spc="-16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85" dirty="0">
                <a:solidFill>
                  <a:srgbClr val="404856"/>
                </a:solidFill>
                <a:latin typeface="Tahoma"/>
                <a:cs typeface="Tahoma"/>
              </a:rPr>
              <a:t>IFRS</a:t>
            </a:r>
            <a:r>
              <a:rPr sz="1400" spc="-14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75" dirty="0">
                <a:solidFill>
                  <a:srgbClr val="404856"/>
                </a:solidFill>
                <a:latin typeface="Tahoma"/>
                <a:cs typeface="Tahoma"/>
              </a:rPr>
              <a:t>17</a:t>
            </a:r>
            <a:r>
              <a:rPr sz="1400" spc="-11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04856"/>
                </a:solidFill>
                <a:latin typeface="Tahoma"/>
                <a:cs typeface="Tahoma"/>
              </a:rPr>
              <a:t>will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404856"/>
                </a:solidFill>
                <a:latin typeface="Tahoma"/>
                <a:cs typeface="Tahoma"/>
              </a:rPr>
              <a:t>have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404856"/>
                </a:solidFill>
                <a:latin typeface="Tahoma"/>
                <a:cs typeface="Tahoma"/>
              </a:rPr>
              <a:t>a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significant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impact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on</a:t>
            </a:r>
            <a:r>
              <a:rPr sz="1400" spc="-12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the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presentation</a:t>
            </a:r>
            <a:r>
              <a:rPr sz="1400" spc="-15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and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disclosure</a:t>
            </a:r>
            <a:r>
              <a:rPr sz="1400" spc="-12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of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financial</a:t>
            </a:r>
            <a:r>
              <a:rPr sz="1400" spc="-12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statements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for</a:t>
            </a:r>
            <a:r>
              <a:rPr sz="1400" spc="-10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insurance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companies.</a:t>
            </a:r>
            <a:r>
              <a:rPr sz="1400" spc="-11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55" dirty="0">
                <a:solidFill>
                  <a:srgbClr val="404856"/>
                </a:solidFill>
                <a:latin typeface="Tahoma"/>
                <a:cs typeface="Tahoma"/>
              </a:rPr>
              <a:t>The</a:t>
            </a:r>
            <a:r>
              <a:rPr sz="1400" spc="-12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standard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requires</a:t>
            </a:r>
            <a:r>
              <a:rPr sz="1400" spc="-114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enhanced</a:t>
            </a:r>
            <a:r>
              <a:rPr sz="1400" spc="-12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disclosures</a:t>
            </a:r>
            <a:r>
              <a:rPr sz="1400" spc="-10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related</a:t>
            </a:r>
            <a:r>
              <a:rPr sz="1400" spc="-11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04856"/>
                </a:solidFill>
                <a:latin typeface="Tahoma"/>
                <a:cs typeface="Tahoma"/>
              </a:rPr>
              <a:t>to</a:t>
            </a:r>
            <a:r>
              <a:rPr sz="1400" spc="-10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insurance</a:t>
            </a:r>
            <a:r>
              <a:rPr sz="1400" spc="-14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contract liabilities,</a:t>
            </a:r>
            <a:r>
              <a:rPr sz="1400" spc="-114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risk</a:t>
            </a:r>
            <a:r>
              <a:rPr sz="1400" spc="-12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404856"/>
                </a:solidFill>
                <a:latin typeface="Tahoma"/>
                <a:cs typeface="Tahoma"/>
              </a:rPr>
              <a:t>assessment,</a:t>
            </a:r>
            <a:r>
              <a:rPr sz="1400" spc="-12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and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reconciliation</a:t>
            </a:r>
            <a:r>
              <a:rPr sz="1400" spc="-11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of</a:t>
            </a:r>
            <a:r>
              <a:rPr sz="1400" spc="-10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insurance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contract</a:t>
            </a:r>
            <a:r>
              <a:rPr sz="1400" spc="-12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balances.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0238" y="5247513"/>
            <a:ext cx="449834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5" dirty="0">
                <a:solidFill>
                  <a:srgbClr val="2D96BE"/>
                </a:solidFill>
                <a:latin typeface="Tahoma"/>
                <a:cs typeface="Tahoma"/>
              </a:rPr>
              <a:t>Business</a:t>
            </a:r>
            <a:r>
              <a:rPr sz="1400" b="1" spc="-75" dirty="0">
                <a:solidFill>
                  <a:srgbClr val="2D96BE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2D96BE"/>
                </a:solidFill>
                <a:latin typeface="Tahoma"/>
                <a:cs typeface="Tahoma"/>
              </a:rPr>
              <a:t>Strategy</a:t>
            </a:r>
            <a:r>
              <a:rPr sz="1400" b="1" spc="-110" dirty="0">
                <a:solidFill>
                  <a:srgbClr val="2D96BE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2D96BE"/>
                </a:solidFill>
                <a:latin typeface="Tahoma"/>
                <a:cs typeface="Tahoma"/>
              </a:rPr>
              <a:t>and</a:t>
            </a:r>
            <a:r>
              <a:rPr sz="1400" b="1" spc="-95" dirty="0">
                <a:solidFill>
                  <a:srgbClr val="2D96BE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2D96BE"/>
                </a:solidFill>
                <a:latin typeface="Tahoma"/>
                <a:cs typeface="Tahoma"/>
              </a:rPr>
              <a:t>Decision-</a:t>
            </a:r>
            <a:r>
              <a:rPr sz="1400" b="1" spc="-125" dirty="0">
                <a:solidFill>
                  <a:srgbClr val="2D96BE"/>
                </a:solidFill>
                <a:latin typeface="Tahoma"/>
                <a:cs typeface="Tahoma"/>
              </a:rPr>
              <a:t>Making</a:t>
            </a:r>
            <a:r>
              <a:rPr sz="1400" spc="-125" dirty="0">
                <a:solidFill>
                  <a:srgbClr val="404856"/>
                </a:solidFill>
                <a:latin typeface="Tahoma"/>
                <a:cs typeface="Tahoma"/>
              </a:rPr>
              <a:t>:</a:t>
            </a:r>
            <a:r>
              <a:rPr sz="1400" spc="-14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85" dirty="0">
                <a:solidFill>
                  <a:srgbClr val="404856"/>
                </a:solidFill>
                <a:latin typeface="Tahoma"/>
                <a:cs typeface="Tahoma"/>
              </a:rPr>
              <a:t>IFRS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404856"/>
                </a:solidFill>
                <a:latin typeface="Tahoma"/>
                <a:cs typeface="Tahoma"/>
              </a:rPr>
              <a:t>17's</a:t>
            </a:r>
            <a:r>
              <a:rPr sz="1400" spc="-10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focus</a:t>
            </a:r>
            <a:r>
              <a:rPr sz="1400" spc="-10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on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risk</a:t>
            </a:r>
            <a:r>
              <a:rPr sz="1400" spc="-12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assessment</a:t>
            </a:r>
            <a:r>
              <a:rPr sz="1400" spc="-114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and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profitability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measurement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can</a:t>
            </a:r>
            <a:r>
              <a:rPr sz="1400" spc="-12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impact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insurance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companies'</a:t>
            </a:r>
            <a:r>
              <a:rPr sz="1400" spc="-10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business</a:t>
            </a:r>
            <a:r>
              <a:rPr sz="1400" spc="-12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strategies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and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decision-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making</a:t>
            </a:r>
            <a:r>
              <a:rPr sz="1400" spc="-15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processes.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89446" y="1631949"/>
            <a:ext cx="2133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1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11902" y="2394330"/>
            <a:ext cx="2133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1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99734" y="3142868"/>
            <a:ext cx="2133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1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11902" y="3828034"/>
            <a:ext cx="2133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1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99734" y="4577588"/>
            <a:ext cx="2133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1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26760" y="5356352"/>
            <a:ext cx="2133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10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5" dirty="0"/>
              <a:t>What</a:t>
            </a:r>
            <a:r>
              <a:rPr spc="-360" dirty="0"/>
              <a:t> </a:t>
            </a:r>
            <a:r>
              <a:rPr spc="-85" dirty="0"/>
              <a:t>are</a:t>
            </a:r>
            <a:r>
              <a:rPr spc="-335" dirty="0"/>
              <a:t> </a:t>
            </a:r>
            <a:r>
              <a:rPr spc="-55" dirty="0"/>
              <a:t>the</a:t>
            </a:r>
            <a:r>
              <a:rPr spc="-340" dirty="0"/>
              <a:t> </a:t>
            </a:r>
            <a:r>
              <a:rPr dirty="0"/>
              <a:t>implications</a:t>
            </a:r>
            <a:r>
              <a:rPr spc="-375" dirty="0"/>
              <a:t> </a:t>
            </a:r>
            <a:r>
              <a:rPr spc="-50" dirty="0"/>
              <a:t>of</a:t>
            </a:r>
            <a:r>
              <a:rPr spc="-340" dirty="0"/>
              <a:t> </a:t>
            </a:r>
            <a:r>
              <a:rPr spc="-190" dirty="0"/>
              <a:t>IFRS</a:t>
            </a:r>
            <a:r>
              <a:rPr spc="-355" dirty="0"/>
              <a:t> </a:t>
            </a:r>
            <a:r>
              <a:rPr spc="-165" dirty="0"/>
              <a:t>17</a:t>
            </a:r>
            <a:r>
              <a:rPr spc="-355" dirty="0"/>
              <a:t> </a:t>
            </a:r>
            <a:r>
              <a:rPr spc="-60" dirty="0"/>
              <a:t>for</a:t>
            </a:r>
            <a:r>
              <a:rPr spc="-335" dirty="0"/>
              <a:t> </a:t>
            </a:r>
            <a:r>
              <a:rPr spc="-114" dirty="0"/>
              <a:t>Insurers</a:t>
            </a:r>
            <a:r>
              <a:rPr spc="-365" dirty="0"/>
              <a:t> </a:t>
            </a:r>
            <a:r>
              <a:rPr spc="-40" dirty="0"/>
              <a:t>and</a:t>
            </a:r>
            <a:r>
              <a:rPr spc="-350" dirty="0"/>
              <a:t> </a:t>
            </a:r>
            <a:r>
              <a:rPr spc="-20" dirty="0"/>
              <a:t>Actuaries?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53085" y="697484"/>
            <a:ext cx="9120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017080"/>
                </a:solidFill>
                <a:latin typeface="Tahoma"/>
                <a:cs typeface="Tahoma"/>
              </a:rPr>
              <a:t>Aside</a:t>
            </a:r>
            <a:r>
              <a:rPr sz="1800" spc="-19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017080"/>
                </a:solidFill>
                <a:latin typeface="Tahoma"/>
                <a:cs typeface="Tahoma"/>
              </a:rPr>
              <a:t>from</a:t>
            </a:r>
            <a:r>
              <a:rPr sz="1800" spc="-17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017080"/>
                </a:solidFill>
                <a:latin typeface="Tahoma"/>
                <a:cs typeface="Tahoma"/>
              </a:rPr>
              <a:t>the</a:t>
            </a:r>
            <a:r>
              <a:rPr sz="1800" spc="-18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017080"/>
                </a:solidFill>
                <a:latin typeface="Tahoma"/>
                <a:cs typeface="Tahoma"/>
              </a:rPr>
              <a:t>advantages,</a:t>
            </a:r>
            <a:r>
              <a:rPr sz="1800" spc="-16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017080"/>
                </a:solidFill>
                <a:latin typeface="Tahoma"/>
                <a:cs typeface="Tahoma"/>
              </a:rPr>
              <a:t>the</a:t>
            </a:r>
            <a:r>
              <a:rPr sz="1800" spc="-17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rgbClr val="017080"/>
                </a:solidFill>
                <a:latin typeface="Tahoma"/>
                <a:cs typeface="Tahoma"/>
              </a:rPr>
              <a:t>new</a:t>
            </a:r>
            <a:r>
              <a:rPr sz="1800" spc="-18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017080"/>
                </a:solidFill>
                <a:latin typeface="Tahoma"/>
                <a:cs typeface="Tahoma"/>
              </a:rPr>
              <a:t>standard</a:t>
            </a:r>
            <a:r>
              <a:rPr sz="1800" spc="-16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45" dirty="0">
                <a:solidFill>
                  <a:srgbClr val="017080"/>
                </a:solidFill>
                <a:latin typeface="Tahoma"/>
                <a:cs typeface="Tahoma"/>
              </a:rPr>
              <a:t>comes</a:t>
            </a:r>
            <a:r>
              <a:rPr sz="1800" spc="-15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017080"/>
                </a:solidFill>
                <a:latin typeface="Tahoma"/>
                <a:cs typeface="Tahoma"/>
              </a:rPr>
              <a:t>with</a:t>
            </a:r>
            <a:r>
              <a:rPr sz="1800" spc="-18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017080"/>
                </a:solidFill>
                <a:latin typeface="Tahoma"/>
                <a:cs typeface="Tahoma"/>
              </a:rPr>
              <a:t>associated</a:t>
            </a:r>
            <a:r>
              <a:rPr sz="1800" spc="-17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17080"/>
                </a:solidFill>
                <a:latin typeface="Tahoma"/>
                <a:cs typeface="Tahoma"/>
              </a:rPr>
              <a:t>implications</a:t>
            </a:r>
            <a:r>
              <a:rPr sz="1800" spc="-16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17080"/>
                </a:solidFill>
                <a:latin typeface="Tahoma"/>
                <a:cs typeface="Tahoma"/>
              </a:rPr>
              <a:t>and</a:t>
            </a:r>
            <a:r>
              <a:rPr sz="1800" spc="-16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17080"/>
                </a:solidFill>
                <a:latin typeface="Tahoma"/>
                <a:cs typeface="Tahoma"/>
              </a:rPr>
              <a:t>demands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156AA9D-D9AF-0D41-5B13-E34BED467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808" y="6176975"/>
            <a:ext cx="1056192" cy="6471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39128" y="1431036"/>
            <a:ext cx="4131945" cy="3162300"/>
            <a:chOff x="6739128" y="1431036"/>
            <a:chExt cx="4131945" cy="3162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24116" y="1431036"/>
              <a:ext cx="3846576" cy="26060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9128" y="3930396"/>
              <a:ext cx="694944" cy="66293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996176" y="514858"/>
            <a:ext cx="4093210" cy="7366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spc="-160" dirty="0">
                <a:solidFill>
                  <a:srgbClr val="52A1AC"/>
                </a:solidFill>
                <a:latin typeface="Tahoma"/>
                <a:cs typeface="Tahoma"/>
              </a:rPr>
              <a:t>AXA</a:t>
            </a:r>
            <a:r>
              <a:rPr sz="2350" spc="-254" dirty="0">
                <a:solidFill>
                  <a:srgbClr val="52A1AC"/>
                </a:solidFill>
                <a:latin typeface="Tahoma"/>
                <a:cs typeface="Tahoma"/>
              </a:rPr>
              <a:t> </a:t>
            </a:r>
            <a:r>
              <a:rPr sz="2350" spc="-20" dirty="0">
                <a:solidFill>
                  <a:srgbClr val="52A1AC"/>
                </a:solidFill>
                <a:latin typeface="Tahoma"/>
                <a:cs typeface="Tahoma"/>
              </a:rPr>
              <a:t>Group</a:t>
            </a:r>
            <a:endParaRPr sz="2350">
              <a:latin typeface="Tahoma"/>
              <a:cs typeface="Tahoma"/>
            </a:endParaRPr>
          </a:p>
          <a:p>
            <a:pPr marL="259715">
              <a:lnSpc>
                <a:spcPct val="100000"/>
              </a:lnSpc>
              <a:spcBef>
                <a:spcPts val="1105"/>
              </a:spcBef>
            </a:pPr>
            <a:r>
              <a:rPr sz="1400" spc="-90" dirty="0">
                <a:solidFill>
                  <a:srgbClr val="00008F"/>
                </a:solidFill>
                <a:latin typeface="Tahoma"/>
                <a:cs typeface="Tahoma"/>
              </a:rPr>
              <a:t>A</a:t>
            </a:r>
            <a:r>
              <a:rPr sz="1400" spc="-15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008F"/>
                </a:solidFill>
                <a:latin typeface="Tahoma"/>
                <a:cs typeface="Tahoma"/>
              </a:rPr>
              <a:t>global</a:t>
            </a:r>
            <a:r>
              <a:rPr sz="1400" spc="-11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008F"/>
                </a:solidFill>
                <a:latin typeface="Tahoma"/>
                <a:cs typeface="Tahoma"/>
              </a:rPr>
              <a:t>leader</a:t>
            </a:r>
            <a:r>
              <a:rPr sz="1400" spc="-13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008F"/>
                </a:solidFill>
                <a:latin typeface="Tahoma"/>
                <a:cs typeface="Tahoma"/>
              </a:rPr>
              <a:t>in</a:t>
            </a:r>
            <a:r>
              <a:rPr sz="1400" spc="-13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00008F"/>
                </a:solidFill>
                <a:latin typeface="Tahoma"/>
                <a:cs typeface="Tahoma"/>
              </a:rPr>
              <a:t>Insurance</a:t>
            </a:r>
            <a:r>
              <a:rPr sz="1400" spc="-15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008F"/>
                </a:solidFill>
                <a:latin typeface="Tahoma"/>
                <a:cs typeface="Tahoma"/>
              </a:rPr>
              <a:t>and</a:t>
            </a:r>
            <a:r>
              <a:rPr sz="1400" spc="-15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00008F"/>
                </a:solidFill>
                <a:latin typeface="Tahoma"/>
                <a:cs typeface="Tahoma"/>
              </a:rPr>
              <a:t>Asset</a:t>
            </a:r>
            <a:r>
              <a:rPr sz="1400" spc="-13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008F"/>
                </a:solidFill>
                <a:latin typeface="Tahoma"/>
                <a:cs typeface="Tahoma"/>
              </a:rPr>
              <a:t>Management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671" y="63516"/>
            <a:ext cx="5713730" cy="227012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575"/>
              </a:spcBef>
            </a:pPr>
            <a:r>
              <a:rPr sz="2400" b="1" spc="-10" dirty="0">
                <a:solidFill>
                  <a:srgbClr val="111240"/>
                </a:solidFill>
                <a:latin typeface="Tahoma"/>
                <a:cs typeface="Tahoma"/>
              </a:rPr>
              <a:t>About</a:t>
            </a:r>
            <a:r>
              <a:rPr sz="2400" b="1" spc="-140" dirty="0">
                <a:solidFill>
                  <a:srgbClr val="111240"/>
                </a:solidFill>
                <a:latin typeface="Tahoma"/>
                <a:cs typeface="Tahoma"/>
              </a:rPr>
              <a:t> </a:t>
            </a:r>
            <a:r>
              <a:rPr sz="2400" b="1" spc="-325" dirty="0">
                <a:solidFill>
                  <a:srgbClr val="111240"/>
                </a:solidFill>
                <a:latin typeface="Tahoma"/>
                <a:cs typeface="Tahoma"/>
              </a:rPr>
              <a:t>us…</a:t>
            </a:r>
            <a:endParaRPr sz="2400">
              <a:latin typeface="Tahoma"/>
              <a:cs typeface="Tahoma"/>
            </a:endParaRPr>
          </a:p>
          <a:p>
            <a:pPr marL="30480">
              <a:lnSpc>
                <a:spcPct val="100000"/>
              </a:lnSpc>
              <a:spcBef>
                <a:spcPts val="450"/>
              </a:spcBef>
            </a:pPr>
            <a:r>
              <a:rPr sz="2350" spc="-160" dirty="0">
                <a:solidFill>
                  <a:srgbClr val="52A1AC"/>
                </a:solidFill>
                <a:latin typeface="Tahoma"/>
                <a:cs typeface="Tahoma"/>
              </a:rPr>
              <a:t>AXA</a:t>
            </a:r>
            <a:r>
              <a:rPr sz="2350" spc="-254" dirty="0">
                <a:solidFill>
                  <a:srgbClr val="52A1AC"/>
                </a:solidFill>
                <a:latin typeface="Tahoma"/>
                <a:cs typeface="Tahoma"/>
              </a:rPr>
              <a:t> </a:t>
            </a:r>
            <a:r>
              <a:rPr sz="2350" spc="-10" dirty="0">
                <a:solidFill>
                  <a:srgbClr val="52A1AC"/>
                </a:solidFill>
                <a:latin typeface="Tahoma"/>
                <a:cs typeface="Tahoma"/>
              </a:rPr>
              <a:t>Nigeria</a:t>
            </a:r>
            <a:endParaRPr sz="2350">
              <a:latin typeface="Tahoma"/>
              <a:cs typeface="Tahoma"/>
            </a:endParaRPr>
          </a:p>
          <a:p>
            <a:pPr marL="20320">
              <a:lnSpc>
                <a:spcPct val="100000"/>
              </a:lnSpc>
              <a:spcBef>
                <a:spcPts val="2175"/>
              </a:spcBef>
            </a:pPr>
            <a:r>
              <a:rPr sz="1400" spc="-95" dirty="0">
                <a:solidFill>
                  <a:srgbClr val="00008F"/>
                </a:solidFill>
                <a:latin typeface="Tahoma"/>
                <a:cs typeface="Tahoma"/>
              </a:rPr>
              <a:t>AXA</a:t>
            </a:r>
            <a:r>
              <a:rPr sz="1400" spc="-14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00008F"/>
                </a:solidFill>
                <a:latin typeface="Tahoma"/>
                <a:cs typeface="Tahoma"/>
              </a:rPr>
              <a:t>Mansard</a:t>
            </a:r>
            <a:r>
              <a:rPr sz="1400" spc="-13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008F"/>
                </a:solidFill>
                <a:latin typeface="Tahoma"/>
                <a:cs typeface="Tahoma"/>
              </a:rPr>
              <a:t>is</a:t>
            </a:r>
            <a:r>
              <a:rPr sz="1400" spc="-13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0008F"/>
                </a:solidFill>
                <a:latin typeface="Tahoma"/>
                <a:cs typeface="Tahoma"/>
              </a:rPr>
              <a:t>a</a:t>
            </a:r>
            <a:r>
              <a:rPr sz="1400" spc="-12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0008F"/>
                </a:solidFill>
                <a:latin typeface="Tahoma"/>
                <a:cs typeface="Tahoma"/>
              </a:rPr>
              <a:t>non-</a:t>
            </a:r>
            <a:r>
              <a:rPr sz="1400" spc="-25" dirty="0">
                <a:solidFill>
                  <a:srgbClr val="00008F"/>
                </a:solidFill>
                <a:latin typeface="Tahoma"/>
                <a:cs typeface="Tahoma"/>
              </a:rPr>
              <a:t>banking</a:t>
            </a:r>
            <a:r>
              <a:rPr sz="1400" spc="-15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008F"/>
                </a:solidFill>
                <a:latin typeface="Tahoma"/>
                <a:cs typeface="Tahoma"/>
              </a:rPr>
              <a:t>financial</a:t>
            </a:r>
            <a:r>
              <a:rPr sz="1400" spc="-114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0008F"/>
                </a:solidFill>
                <a:latin typeface="Tahoma"/>
                <a:cs typeface="Tahoma"/>
              </a:rPr>
              <a:t>services</a:t>
            </a:r>
            <a:r>
              <a:rPr sz="1400" spc="-13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00008F"/>
                </a:solidFill>
                <a:latin typeface="Tahoma"/>
                <a:cs typeface="Tahoma"/>
              </a:rPr>
              <a:t>company</a:t>
            </a:r>
            <a:r>
              <a:rPr sz="1400" spc="-14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008F"/>
                </a:solidFill>
                <a:latin typeface="Tahoma"/>
                <a:cs typeface="Tahoma"/>
              </a:rPr>
              <a:t>and</a:t>
            </a:r>
            <a:r>
              <a:rPr sz="1400" spc="-14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008F"/>
                </a:solidFill>
                <a:latin typeface="Tahoma"/>
                <a:cs typeface="Tahoma"/>
              </a:rPr>
              <a:t>is</a:t>
            </a:r>
            <a:r>
              <a:rPr sz="1400" spc="-13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0008F"/>
                </a:solidFill>
                <a:latin typeface="Tahoma"/>
                <a:cs typeface="Tahoma"/>
              </a:rPr>
              <a:t>a</a:t>
            </a:r>
            <a:r>
              <a:rPr sz="1400" spc="-12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008F"/>
                </a:solidFill>
                <a:latin typeface="Tahoma"/>
                <a:cs typeface="Tahoma"/>
              </a:rPr>
              <a:t>part</a:t>
            </a:r>
            <a:r>
              <a:rPr sz="1400" spc="-14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0008F"/>
                </a:solidFill>
                <a:latin typeface="Tahoma"/>
                <a:cs typeface="Tahoma"/>
              </a:rPr>
              <a:t>of</a:t>
            </a:r>
            <a:r>
              <a:rPr sz="1400" spc="-12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008F"/>
                </a:solidFill>
                <a:latin typeface="Tahoma"/>
                <a:cs typeface="Tahoma"/>
              </a:rPr>
              <a:t>the</a:t>
            </a:r>
            <a:endParaRPr sz="1400">
              <a:latin typeface="Tahoma"/>
              <a:cs typeface="Tahoma"/>
            </a:endParaRPr>
          </a:p>
          <a:p>
            <a:pPr marL="20320">
              <a:lnSpc>
                <a:spcPct val="100000"/>
              </a:lnSpc>
              <a:spcBef>
                <a:spcPts val="215"/>
              </a:spcBef>
            </a:pPr>
            <a:r>
              <a:rPr sz="1400" b="1" spc="-170" dirty="0">
                <a:solidFill>
                  <a:srgbClr val="00008F"/>
                </a:solidFill>
                <a:latin typeface="Tahoma"/>
                <a:cs typeface="Tahoma"/>
              </a:rPr>
              <a:t>AXA</a:t>
            </a:r>
            <a:r>
              <a:rPr sz="1400" b="1" spc="-10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00008F"/>
                </a:solidFill>
                <a:latin typeface="Tahoma"/>
                <a:cs typeface="Tahoma"/>
              </a:rPr>
              <a:t>group;</a:t>
            </a:r>
            <a:r>
              <a:rPr sz="1400" spc="-13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008F"/>
                </a:solidFill>
                <a:latin typeface="Tahoma"/>
                <a:cs typeface="Tahoma"/>
              </a:rPr>
              <a:t>the</a:t>
            </a:r>
            <a:r>
              <a:rPr sz="1400" spc="-14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00008F"/>
                </a:solidFill>
                <a:latin typeface="Tahoma"/>
                <a:cs typeface="Tahoma"/>
              </a:rPr>
              <a:t>largest</a:t>
            </a:r>
            <a:r>
              <a:rPr sz="1400" spc="-13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008F"/>
                </a:solidFill>
                <a:latin typeface="Tahoma"/>
                <a:cs typeface="Tahoma"/>
              </a:rPr>
              <a:t>insurance</a:t>
            </a:r>
            <a:r>
              <a:rPr sz="1400" spc="-12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008F"/>
                </a:solidFill>
                <a:latin typeface="Tahoma"/>
                <a:cs typeface="Tahoma"/>
              </a:rPr>
              <a:t>brand</a:t>
            </a:r>
            <a:r>
              <a:rPr sz="1400" spc="-16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008F"/>
                </a:solidFill>
                <a:latin typeface="Tahoma"/>
                <a:cs typeface="Tahoma"/>
              </a:rPr>
              <a:t>in</a:t>
            </a:r>
            <a:r>
              <a:rPr sz="1400" spc="-13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008F"/>
                </a:solidFill>
                <a:latin typeface="Tahoma"/>
                <a:cs typeface="Tahoma"/>
              </a:rPr>
              <a:t>the</a:t>
            </a:r>
            <a:r>
              <a:rPr sz="1400" spc="-14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008F"/>
                </a:solidFill>
                <a:latin typeface="Tahoma"/>
                <a:cs typeface="Tahoma"/>
              </a:rPr>
              <a:t>world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850" b="1" spc="-10" dirty="0">
                <a:solidFill>
                  <a:srgbClr val="00ADC5"/>
                </a:solidFill>
                <a:latin typeface="Tahoma"/>
                <a:cs typeface="Tahoma"/>
              </a:rPr>
              <a:t>Listing</a:t>
            </a:r>
            <a:endParaRPr sz="1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400" spc="-30" dirty="0">
                <a:solidFill>
                  <a:srgbClr val="00008F"/>
                </a:solidFill>
                <a:latin typeface="Tahoma"/>
                <a:cs typeface="Tahoma"/>
              </a:rPr>
              <a:t>Nigerian</a:t>
            </a:r>
            <a:r>
              <a:rPr sz="1400" spc="-10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008F"/>
                </a:solidFill>
                <a:latin typeface="Tahoma"/>
                <a:cs typeface="Tahoma"/>
              </a:rPr>
              <a:t>Stock</a:t>
            </a:r>
            <a:r>
              <a:rPr sz="1400" spc="-10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008F"/>
                </a:solidFill>
                <a:latin typeface="Tahoma"/>
                <a:cs typeface="Tahoma"/>
              </a:rPr>
              <a:t>Exchange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24147" y="2536776"/>
            <a:ext cx="2464435" cy="12293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870585">
              <a:lnSpc>
                <a:spcPct val="100000"/>
              </a:lnSpc>
              <a:spcBef>
                <a:spcPts val="500"/>
              </a:spcBef>
            </a:pPr>
            <a:r>
              <a:rPr sz="1850" b="1" spc="-120" dirty="0">
                <a:solidFill>
                  <a:srgbClr val="00ADC5"/>
                </a:solidFill>
                <a:latin typeface="Tahoma"/>
                <a:cs typeface="Tahoma"/>
              </a:rPr>
              <a:t>Our</a:t>
            </a:r>
            <a:r>
              <a:rPr sz="1850" b="1" spc="-155" dirty="0">
                <a:solidFill>
                  <a:srgbClr val="00ADC5"/>
                </a:solidFill>
                <a:latin typeface="Tahoma"/>
                <a:cs typeface="Tahoma"/>
              </a:rPr>
              <a:t> </a:t>
            </a:r>
            <a:r>
              <a:rPr sz="1850" b="1" spc="-105" dirty="0">
                <a:solidFill>
                  <a:srgbClr val="00ADC5"/>
                </a:solidFill>
                <a:latin typeface="Tahoma"/>
                <a:cs typeface="Tahoma"/>
              </a:rPr>
              <a:t>employees</a:t>
            </a:r>
            <a:endParaRPr sz="185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295"/>
              </a:spcBef>
              <a:buClr>
                <a:srgbClr val="99C5C7"/>
              </a:buClr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b="1" spc="-160" dirty="0">
                <a:solidFill>
                  <a:srgbClr val="747993"/>
                </a:solidFill>
                <a:latin typeface="Tahoma"/>
                <a:cs typeface="Tahoma"/>
              </a:rPr>
              <a:t>~</a:t>
            </a:r>
            <a:r>
              <a:rPr sz="1400" spc="-160" dirty="0">
                <a:solidFill>
                  <a:srgbClr val="00008F"/>
                </a:solidFill>
                <a:latin typeface="Tahoma"/>
                <a:cs typeface="Tahoma"/>
              </a:rPr>
              <a:t>367</a:t>
            </a:r>
            <a:r>
              <a:rPr sz="1400" spc="-15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008F"/>
                </a:solidFill>
                <a:latin typeface="Tahoma"/>
                <a:cs typeface="Tahoma"/>
              </a:rPr>
              <a:t>Full</a:t>
            </a:r>
            <a:r>
              <a:rPr sz="1400" spc="-12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0008F"/>
                </a:solidFill>
                <a:latin typeface="Tahoma"/>
                <a:cs typeface="Tahoma"/>
              </a:rPr>
              <a:t>Time</a:t>
            </a:r>
            <a:r>
              <a:rPr sz="1400" spc="-15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008F"/>
                </a:solidFill>
                <a:latin typeface="Tahoma"/>
                <a:cs typeface="Tahoma"/>
              </a:rPr>
              <a:t>Employees</a:t>
            </a:r>
            <a:endParaRPr sz="14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765"/>
              </a:spcBef>
              <a:buClr>
                <a:srgbClr val="99C5C7"/>
              </a:buClr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spc="-140" dirty="0">
                <a:solidFill>
                  <a:srgbClr val="00008F"/>
                </a:solidFill>
                <a:latin typeface="Tahoma"/>
                <a:cs typeface="Tahoma"/>
              </a:rPr>
              <a:t>~778</a:t>
            </a:r>
            <a:r>
              <a:rPr sz="1400" spc="-11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008F"/>
                </a:solidFill>
                <a:latin typeface="Tahoma"/>
                <a:cs typeface="Tahoma"/>
              </a:rPr>
              <a:t>Professional</a:t>
            </a:r>
            <a:r>
              <a:rPr sz="1400" spc="-9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00008F"/>
                </a:solidFill>
                <a:latin typeface="Tahoma"/>
                <a:cs typeface="Tahoma"/>
              </a:rPr>
              <a:t>Sales</a:t>
            </a:r>
            <a:r>
              <a:rPr sz="1400" spc="-9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008F"/>
                </a:solidFill>
                <a:latin typeface="Tahoma"/>
                <a:cs typeface="Tahoma"/>
              </a:rPr>
              <a:t>Staff</a:t>
            </a:r>
            <a:endParaRPr sz="14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755"/>
              </a:spcBef>
              <a:buClr>
                <a:srgbClr val="99C5C7"/>
              </a:buClr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spc="-140" dirty="0">
                <a:solidFill>
                  <a:srgbClr val="00008F"/>
                </a:solidFill>
                <a:latin typeface="Tahoma"/>
                <a:cs typeface="Tahoma"/>
              </a:rPr>
              <a:t>~253</a:t>
            </a:r>
            <a:r>
              <a:rPr sz="1400" spc="-10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00008F"/>
                </a:solidFill>
                <a:latin typeface="Tahoma"/>
                <a:cs typeface="Tahoma"/>
              </a:rPr>
              <a:t>Auxiliary</a:t>
            </a:r>
            <a:r>
              <a:rPr sz="1400" spc="-12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008F"/>
                </a:solidFill>
                <a:latin typeface="Tahoma"/>
                <a:cs typeface="Tahoma"/>
              </a:rPr>
              <a:t>Staff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9564" y="3926171"/>
            <a:ext cx="2042795" cy="1888489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850" b="1" spc="-135" dirty="0">
                <a:solidFill>
                  <a:srgbClr val="00ADC5"/>
                </a:solidFill>
                <a:latin typeface="Tahoma"/>
                <a:cs typeface="Tahoma"/>
              </a:rPr>
              <a:t>Key</a:t>
            </a:r>
            <a:r>
              <a:rPr sz="1850" b="1" spc="-130" dirty="0">
                <a:solidFill>
                  <a:srgbClr val="00ADC5"/>
                </a:solidFill>
                <a:latin typeface="Tahoma"/>
                <a:cs typeface="Tahoma"/>
              </a:rPr>
              <a:t> </a:t>
            </a:r>
            <a:r>
              <a:rPr sz="1850" b="1" spc="-100" dirty="0">
                <a:solidFill>
                  <a:srgbClr val="00ADC5"/>
                </a:solidFill>
                <a:latin typeface="Tahoma"/>
                <a:cs typeface="Tahoma"/>
              </a:rPr>
              <a:t>industry</a:t>
            </a:r>
            <a:r>
              <a:rPr sz="1850" b="1" spc="-140" dirty="0">
                <a:solidFill>
                  <a:srgbClr val="00ADC5"/>
                </a:solidFill>
                <a:latin typeface="Tahoma"/>
                <a:cs typeface="Tahoma"/>
              </a:rPr>
              <a:t> </a:t>
            </a:r>
            <a:r>
              <a:rPr sz="1850" b="1" spc="-10" dirty="0">
                <a:solidFill>
                  <a:srgbClr val="00ADC5"/>
                </a:solidFill>
                <a:latin typeface="Tahoma"/>
                <a:cs typeface="Tahoma"/>
              </a:rPr>
              <a:t>focus</a:t>
            </a:r>
            <a:endParaRPr sz="1850">
              <a:latin typeface="Tahoma"/>
              <a:cs typeface="Tahoma"/>
            </a:endParaRPr>
          </a:p>
          <a:p>
            <a:pPr marL="459105" indent="-447040">
              <a:lnSpc>
                <a:spcPct val="100000"/>
              </a:lnSpc>
              <a:spcBef>
                <a:spcPts val="415"/>
              </a:spcBef>
              <a:buClr>
                <a:srgbClr val="99C5C7"/>
              </a:buClr>
              <a:buFont typeface="Wingdings"/>
              <a:buChar char=""/>
              <a:tabLst>
                <a:tab pos="459105" algn="l"/>
                <a:tab pos="459740" algn="l"/>
              </a:tabLst>
            </a:pPr>
            <a:r>
              <a:rPr sz="1400" spc="-10" dirty="0">
                <a:solidFill>
                  <a:srgbClr val="00008F"/>
                </a:solidFill>
                <a:latin typeface="Tahoma"/>
                <a:cs typeface="Tahoma"/>
              </a:rPr>
              <a:t>Retail</a:t>
            </a:r>
            <a:endParaRPr sz="1400">
              <a:latin typeface="Tahoma"/>
              <a:cs typeface="Tahoma"/>
            </a:endParaRPr>
          </a:p>
          <a:p>
            <a:pPr marL="459105" indent="-447040">
              <a:lnSpc>
                <a:spcPct val="100000"/>
              </a:lnSpc>
              <a:spcBef>
                <a:spcPts val="770"/>
              </a:spcBef>
              <a:buClr>
                <a:srgbClr val="99C5C7"/>
              </a:buClr>
              <a:buFont typeface="Wingdings"/>
              <a:buChar char=""/>
              <a:tabLst>
                <a:tab pos="459105" algn="l"/>
                <a:tab pos="459740" algn="l"/>
              </a:tabLst>
            </a:pPr>
            <a:r>
              <a:rPr sz="1400" spc="-20" dirty="0">
                <a:solidFill>
                  <a:srgbClr val="00008F"/>
                </a:solidFill>
                <a:latin typeface="Tahoma"/>
                <a:cs typeface="Tahoma"/>
              </a:rPr>
              <a:t>SMEs</a:t>
            </a:r>
            <a:endParaRPr sz="1400">
              <a:latin typeface="Tahoma"/>
              <a:cs typeface="Tahoma"/>
            </a:endParaRPr>
          </a:p>
          <a:p>
            <a:pPr marL="459105" indent="-447040">
              <a:lnSpc>
                <a:spcPct val="100000"/>
              </a:lnSpc>
              <a:spcBef>
                <a:spcPts val="765"/>
              </a:spcBef>
              <a:buClr>
                <a:srgbClr val="99C5C7"/>
              </a:buClr>
              <a:buFont typeface="Wingdings"/>
              <a:buChar char=""/>
              <a:tabLst>
                <a:tab pos="459105" algn="l"/>
                <a:tab pos="459740" algn="l"/>
              </a:tabLst>
            </a:pPr>
            <a:r>
              <a:rPr sz="1400" spc="-10" dirty="0">
                <a:solidFill>
                  <a:srgbClr val="00008F"/>
                </a:solidFill>
                <a:latin typeface="Tahoma"/>
                <a:cs typeface="Tahoma"/>
              </a:rPr>
              <a:t>Financial</a:t>
            </a:r>
            <a:r>
              <a:rPr sz="1400" spc="-12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008F"/>
                </a:solidFill>
                <a:latin typeface="Tahoma"/>
                <a:cs typeface="Tahoma"/>
              </a:rPr>
              <a:t>Institutions</a:t>
            </a:r>
            <a:endParaRPr sz="1400">
              <a:latin typeface="Tahoma"/>
              <a:cs typeface="Tahoma"/>
            </a:endParaRPr>
          </a:p>
          <a:p>
            <a:pPr marL="459105" indent="-447040">
              <a:lnSpc>
                <a:spcPct val="100000"/>
              </a:lnSpc>
              <a:spcBef>
                <a:spcPts val="770"/>
              </a:spcBef>
              <a:buClr>
                <a:srgbClr val="99C5C7"/>
              </a:buClr>
              <a:buFont typeface="Wingdings"/>
              <a:buChar char=""/>
              <a:tabLst>
                <a:tab pos="459105" algn="l"/>
                <a:tab pos="459740" algn="l"/>
              </a:tabLst>
            </a:pPr>
            <a:r>
              <a:rPr sz="1400" dirty="0">
                <a:solidFill>
                  <a:srgbClr val="00008F"/>
                </a:solidFill>
                <a:latin typeface="Tahoma"/>
                <a:cs typeface="Tahoma"/>
              </a:rPr>
              <a:t>Public</a:t>
            </a:r>
            <a:r>
              <a:rPr sz="1400" spc="-12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008F"/>
                </a:solidFill>
                <a:latin typeface="Tahoma"/>
                <a:cs typeface="Tahoma"/>
              </a:rPr>
              <a:t>Sector</a:t>
            </a:r>
            <a:endParaRPr sz="1400">
              <a:latin typeface="Tahoma"/>
              <a:cs typeface="Tahoma"/>
            </a:endParaRPr>
          </a:p>
          <a:p>
            <a:pPr marL="459105" indent="-447040">
              <a:lnSpc>
                <a:spcPct val="100000"/>
              </a:lnSpc>
              <a:spcBef>
                <a:spcPts val="755"/>
              </a:spcBef>
              <a:buClr>
                <a:srgbClr val="99C5C7"/>
              </a:buClr>
              <a:buFont typeface="Wingdings"/>
              <a:buChar char=""/>
              <a:tabLst>
                <a:tab pos="459105" algn="l"/>
                <a:tab pos="459740" algn="l"/>
              </a:tabLst>
            </a:pPr>
            <a:r>
              <a:rPr sz="1400" spc="-10" dirty="0">
                <a:solidFill>
                  <a:srgbClr val="00008F"/>
                </a:solidFill>
                <a:latin typeface="Tahoma"/>
                <a:cs typeface="Tahoma"/>
              </a:rPr>
              <a:t>Telecoms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9564" y="5789167"/>
            <a:ext cx="1442720" cy="64770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459105" indent="-447040">
              <a:lnSpc>
                <a:spcPct val="100000"/>
              </a:lnSpc>
              <a:spcBef>
                <a:spcPts val="865"/>
              </a:spcBef>
              <a:buClr>
                <a:srgbClr val="99C5C7"/>
              </a:buClr>
              <a:buFont typeface="Wingdings"/>
              <a:buChar char=""/>
              <a:tabLst>
                <a:tab pos="459105" algn="l"/>
                <a:tab pos="459740" algn="l"/>
              </a:tabLst>
            </a:pPr>
            <a:r>
              <a:rPr sz="1400" spc="-10" dirty="0">
                <a:solidFill>
                  <a:srgbClr val="00008F"/>
                </a:solidFill>
                <a:latin typeface="Tahoma"/>
                <a:cs typeface="Tahoma"/>
              </a:rPr>
              <a:t>Construction</a:t>
            </a:r>
            <a:endParaRPr sz="1400">
              <a:latin typeface="Tahoma"/>
              <a:cs typeface="Tahoma"/>
            </a:endParaRPr>
          </a:p>
          <a:p>
            <a:pPr marL="459105" indent="-447040">
              <a:lnSpc>
                <a:spcPct val="100000"/>
              </a:lnSpc>
              <a:spcBef>
                <a:spcPts val="770"/>
              </a:spcBef>
              <a:buClr>
                <a:srgbClr val="99C5C7"/>
              </a:buClr>
              <a:buFont typeface="Wingdings"/>
              <a:buChar char=""/>
              <a:tabLst>
                <a:tab pos="459105" algn="l"/>
                <a:tab pos="459740" algn="l"/>
              </a:tabLst>
            </a:pPr>
            <a:r>
              <a:rPr sz="1400" dirty="0">
                <a:solidFill>
                  <a:srgbClr val="00008F"/>
                </a:solidFill>
                <a:latin typeface="Tahoma"/>
                <a:cs typeface="Tahoma"/>
              </a:rPr>
              <a:t>Oil</a:t>
            </a:r>
            <a:r>
              <a:rPr sz="1400" spc="-16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100" dirty="0">
                <a:solidFill>
                  <a:srgbClr val="00008F"/>
                </a:solidFill>
                <a:latin typeface="Tahoma"/>
                <a:cs typeface="Tahoma"/>
              </a:rPr>
              <a:t>&amp;</a:t>
            </a:r>
            <a:r>
              <a:rPr sz="1400" spc="-16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008F"/>
                </a:solidFill>
                <a:latin typeface="Tahoma"/>
                <a:cs typeface="Tahoma"/>
              </a:rPr>
              <a:t>Energy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2671" y="2568067"/>
            <a:ext cx="1987550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spc="-135" dirty="0">
                <a:solidFill>
                  <a:srgbClr val="00ADC5"/>
                </a:solidFill>
                <a:latin typeface="Tahoma"/>
                <a:cs typeface="Tahoma"/>
              </a:rPr>
              <a:t>Business</a:t>
            </a:r>
            <a:r>
              <a:rPr sz="1850" b="1" spc="-95" dirty="0">
                <a:solidFill>
                  <a:srgbClr val="00ADC5"/>
                </a:solidFill>
                <a:latin typeface="Tahoma"/>
                <a:cs typeface="Tahoma"/>
              </a:rPr>
              <a:t> </a:t>
            </a:r>
            <a:r>
              <a:rPr sz="1850" b="1" spc="-135" dirty="0">
                <a:solidFill>
                  <a:srgbClr val="00ADC5"/>
                </a:solidFill>
                <a:latin typeface="Tahoma"/>
                <a:cs typeface="Tahoma"/>
              </a:rPr>
              <a:t>segments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2671" y="2778734"/>
            <a:ext cx="2936240" cy="101854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494030" indent="-481965">
              <a:lnSpc>
                <a:spcPct val="100000"/>
              </a:lnSpc>
              <a:spcBef>
                <a:spcPts val="1025"/>
              </a:spcBef>
              <a:buClr>
                <a:srgbClr val="99C5C7"/>
              </a:buClr>
              <a:buFont typeface="Wingdings"/>
              <a:buChar char=""/>
              <a:tabLst>
                <a:tab pos="494030" algn="l"/>
                <a:tab pos="494665" algn="l"/>
              </a:tabLst>
            </a:pPr>
            <a:r>
              <a:rPr sz="1400" spc="-20" dirty="0">
                <a:solidFill>
                  <a:srgbClr val="00008F"/>
                </a:solidFill>
                <a:latin typeface="Tahoma"/>
                <a:cs typeface="Tahoma"/>
              </a:rPr>
              <a:t>Health</a:t>
            </a:r>
            <a:r>
              <a:rPr sz="1400" spc="-11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00008F"/>
                </a:solidFill>
                <a:latin typeface="Tahoma"/>
                <a:cs typeface="Tahoma"/>
              </a:rPr>
              <a:t>Management</a:t>
            </a:r>
            <a:r>
              <a:rPr sz="1400" spc="-14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008F"/>
                </a:solidFill>
                <a:latin typeface="Tahoma"/>
                <a:cs typeface="Tahoma"/>
              </a:rPr>
              <a:t>(#1)</a:t>
            </a:r>
            <a:endParaRPr sz="1400">
              <a:latin typeface="Tahoma"/>
              <a:cs typeface="Tahoma"/>
            </a:endParaRPr>
          </a:p>
          <a:p>
            <a:pPr marL="494030" indent="-481965">
              <a:lnSpc>
                <a:spcPct val="100000"/>
              </a:lnSpc>
              <a:spcBef>
                <a:spcPts val="925"/>
              </a:spcBef>
              <a:buClr>
                <a:srgbClr val="99C5C7"/>
              </a:buClr>
              <a:buFont typeface="Wingdings"/>
              <a:buChar char=""/>
              <a:tabLst>
                <a:tab pos="494030" algn="l"/>
                <a:tab pos="494665" algn="l"/>
              </a:tabLst>
            </a:pPr>
            <a:r>
              <a:rPr sz="1400" spc="-45" dirty="0">
                <a:solidFill>
                  <a:srgbClr val="00008F"/>
                </a:solidFill>
                <a:latin typeface="Tahoma"/>
                <a:cs typeface="Tahoma"/>
              </a:rPr>
              <a:t>Investment</a:t>
            </a:r>
            <a:r>
              <a:rPr sz="1400" spc="-15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100" dirty="0">
                <a:solidFill>
                  <a:srgbClr val="00008F"/>
                </a:solidFill>
                <a:latin typeface="Tahoma"/>
                <a:cs typeface="Tahoma"/>
              </a:rPr>
              <a:t>&amp;</a:t>
            </a:r>
            <a:r>
              <a:rPr sz="1400" spc="-12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00008F"/>
                </a:solidFill>
                <a:latin typeface="Tahoma"/>
                <a:cs typeface="Tahoma"/>
              </a:rPr>
              <a:t>Asset</a:t>
            </a:r>
            <a:r>
              <a:rPr sz="1400" spc="-12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008F"/>
                </a:solidFill>
                <a:latin typeface="Tahoma"/>
                <a:cs typeface="Tahoma"/>
              </a:rPr>
              <a:t>Management</a:t>
            </a:r>
            <a:endParaRPr sz="1400">
              <a:latin typeface="Tahoma"/>
              <a:cs typeface="Tahoma"/>
            </a:endParaRPr>
          </a:p>
          <a:p>
            <a:pPr marL="494030" indent="-481965">
              <a:lnSpc>
                <a:spcPct val="100000"/>
              </a:lnSpc>
              <a:spcBef>
                <a:spcPts val="925"/>
              </a:spcBef>
              <a:buClr>
                <a:srgbClr val="99C5C7"/>
              </a:buClr>
              <a:buFont typeface="Wingdings"/>
              <a:buChar char=""/>
              <a:tabLst>
                <a:tab pos="494030" algn="l"/>
                <a:tab pos="494665" algn="l"/>
              </a:tabLst>
            </a:pPr>
            <a:r>
              <a:rPr sz="1400" spc="-25" dirty="0">
                <a:solidFill>
                  <a:srgbClr val="00008F"/>
                </a:solidFill>
                <a:latin typeface="Tahoma"/>
                <a:cs typeface="Tahoma"/>
              </a:rPr>
              <a:t>Life</a:t>
            </a:r>
            <a:r>
              <a:rPr sz="1400" spc="-14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100" dirty="0">
                <a:solidFill>
                  <a:srgbClr val="00008F"/>
                </a:solidFill>
                <a:latin typeface="Tahoma"/>
                <a:cs typeface="Tahoma"/>
              </a:rPr>
              <a:t>&amp;</a:t>
            </a:r>
            <a:r>
              <a:rPr sz="1400" spc="-14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0008F"/>
                </a:solidFill>
                <a:latin typeface="Tahoma"/>
                <a:cs typeface="Tahoma"/>
              </a:rPr>
              <a:t>General</a:t>
            </a:r>
            <a:r>
              <a:rPr sz="1400" spc="-14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008F"/>
                </a:solidFill>
                <a:latin typeface="Tahoma"/>
                <a:cs typeface="Tahoma"/>
              </a:rPr>
              <a:t>Insurance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972608" y="4011316"/>
            <a:ext cx="3156585" cy="2526665"/>
            <a:chOff x="2972608" y="4011316"/>
            <a:chExt cx="3156585" cy="252666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72608" y="4011316"/>
              <a:ext cx="3156111" cy="24192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4628" y="6207251"/>
              <a:ext cx="143205" cy="13258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067300" y="6227063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62484" y="0"/>
                  </a:moveTo>
                  <a:lnTo>
                    <a:pt x="0" y="0"/>
                  </a:lnTo>
                  <a:lnTo>
                    <a:pt x="0" y="51816"/>
                  </a:lnTo>
                  <a:lnTo>
                    <a:pt x="62484" y="51816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24628" y="6376415"/>
              <a:ext cx="150875" cy="16150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067300" y="6396227"/>
              <a:ext cx="70485" cy="81280"/>
            </a:xfrm>
            <a:custGeom>
              <a:avLst/>
              <a:gdLst/>
              <a:ahLst/>
              <a:cxnLst/>
              <a:rect l="l" t="t" r="r" b="b"/>
              <a:pathLst>
                <a:path w="70485" h="81279">
                  <a:moveTo>
                    <a:pt x="70103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70103" y="80772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005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181727" y="5999479"/>
            <a:ext cx="1254125" cy="5245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315"/>
              </a:lnSpc>
              <a:spcBef>
                <a:spcPts val="90"/>
              </a:spcBef>
            </a:pPr>
            <a:r>
              <a:rPr sz="1100" b="1" spc="-10" dirty="0">
                <a:solidFill>
                  <a:srgbClr val="00008F"/>
                </a:solidFill>
                <a:latin typeface="Tahoma"/>
                <a:cs typeface="Tahoma"/>
              </a:rPr>
              <a:t>Network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ts val="1310"/>
              </a:lnSpc>
            </a:pPr>
            <a:r>
              <a:rPr sz="1100" b="1" spc="-135" dirty="0">
                <a:solidFill>
                  <a:srgbClr val="00008F"/>
                </a:solidFill>
                <a:latin typeface="Tahoma"/>
                <a:cs typeface="Tahoma"/>
              </a:rPr>
              <a:t>4</a:t>
            </a:r>
            <a:r>
              <a:rPr sz="1100" b="1" spc="-7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100" b="1" spc="-85" dirty="0">
                <a:solidFill>
                  <a:srgbClr val="00008F"/>
                </a:solidFill>
                <a:latin typeface="Tahoma"/>
                <a:cs typeface="Tahoma"/>
              </a:rPr>
              <a:t>Regional</a:t>
            </a:r>
            <a:r>
              <a:rPr sz="1100" b="1" spc="-10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00008F"/>
                </a:solidFill>
                <a:latin typeface="Tahoma"/>
                <a:cs typeface="Tahoma"/>
              </a:rPr>
              <a:t>Offices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ts val="1315"/>
              </a:lnSpc>
            </a:pPr>
            <a:r>
              <a:rPr sz="1100" b="1" spc="-135" dirty="0">
                <a:solidFill>
                  <a:srgbClr val="00008F"/>
                </a:solidFill>
                <a:latin typeface="Tahoma"/>
                <a:cs typeface="Tahoma"/>
              </a:rPr>
              <a:t>25</a:t>
            </a:r>
            <a:r>
              <a:rPr sz="1100" b="1" spc="-7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100" b="1" spc="-110" dirty="0">
                <a:solidFill>
                  <a:srgbClr val="00008F"/>
                </a:solidFill>
                <a:latin typeface="Tahoma"/>
                <a:cs typeface="Tahoma"/>
              </a:rPr>
              <a:t>Welcome</a:t>
            </a:r>
            <a:r>
              <a:rPr sz="1100" b="1" spc="-9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100" b="1" spc="-70" dirty="0">
                <a:solidFill>
                  <a:srgbClr val="00008F"/>
                </a:solidFill>
                <a:latin typeface="Tahoma"/>
                <a:cs typeface="Tahoma"/>
              </a:rPr>
              <a:t>Centers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151632" y="4820411"/>
            <a:ext cx="2030095" cy="1635760"/>
            <a:chOff x="3151632" y="4820411"/>
            <a:chExt cx="2030095" cy="163576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29200" y="6035039"/>
              <a:ext cx="152349" cy="16619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071872" y="6054851"/>
              <a:ext cx="71755" cy="85725"/>
            </a:xfrm>
            <a:custGeom>
              <a:avLst/>
              <a:gdLst/>
              <a:ahLst/>
              <a:cxnLst/>
              <a:rect l="l" t="t" r="r" b="b"/>
              <a:pathLst>
                <a:path w="71754" h="85725">
                  <a:moveTo>
                    <a:pt x="71627" y="0"/>
                  </a:moveTo>
                  <a:lnTo>
                    <a:pt x="0" y="0"/>
                  </a:lnTo>
                  <a:lnTo>
                    <a:pt x="0" y="85344"/>
                  </a:lnTo>
                  <a:lnTo>
                    <a:pt x="71627" y="85344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E30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38728" y="4948427"/>
              <a:ext cx="117229" cy="1143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581400" y="4968239"/>
              <a:ext cx="36830" cy="33655"/>
            </a:xfrm>
            <a:custGeom>
              <a:avLst/>
              <a:gdLst/>
              <a:ahLst/>
              <a:cxnLst/>
              <a:rect l="l" t="t" r="r" b="b"/>
              <a:pathLst>
                <a:path w="36829" h="33654">
                  <a:moveTo>
                    <a:pt x="36575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6575" y="33527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005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51632" y="5277599"/>
              <a:ext cx="117231" cy="14644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194304" y="5297423"/>
              <a:ext cx="36830" cy="66040"/>
            </a:xfrm>
            <a:custGeom>
              <a:avLst/>
              <a:gdLst/>
              <a:ahLst/>
              <a:cxnLst/>
              <a:rect l="l" t="t" r="r" b="b"/>
              <a:pathLst>
                <a:path w="36830" h="66039">
                  <a:moveTo>
                    <a:pt x="36575" y="0"/>
                  </a:moveTo>
                  <a:lnTo>
                    <a:pt x="0" y="0"/>
                  </a:lnTo>
                  <a:lnTo>
                    <a:pt x="0" y="65531"/>
                  </a:lnTo>
                  <a:lnTo>
                    <a:pt x="36575" y="65531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005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56076" y="5806439"/>
              <a:ext cx="114300" cy="13877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698748" y="5826251"/>
              <a:ext cx="33655" cy="58419"/>
            </a:xfrm>
            <a:custGeom>
              <a:avLst/>
              <a:gdLst/>
              <a:ahLst/>
              <a:cxnLst/>
              <a:rect l="l" t="t" r="r" b="b"/>
              <a:pathLst>
                <a:path w="33654" h="58420">
                  <a:moveTo>
                    <a:pt x="33527" y="0"/>
                  </a:moveTo>
                  <a:lnTo>
                    <a:pt x="0" y="0"/>
                  </a:lnTo>
                  <a:lnTo>
                    <a:pt x="0" y="57912"/>
                  </a:lnTo>
                  <a:lnTo>
                    <a:pt x="33527" y="57912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005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51632" y="5801862"/>
              <a:ext cx="117231" cy="11576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194304" y="5821679"/>
              <a:ext cx="36830" cy="35560"/>
            </a:xfrm>
            <a:custGeom>
              <a:avLst/>
              <a:gdLst/>
              <a:ahLst/>
              <a:cxnLst/>
              <a:rect l="l" t="t" r="r" b="b"/>
              <a:pathLst>
                <a:path w="36830" h="35560">
                  <a:moveTo>
                    <a:pt x="36575" y="0"/>
                  </a:moveTo>
                  <a:lnTo>
                    <a:pt x="0" y="0"/>
                  </a:lnTo>
                  <a:lnTo>
                    <a:pt x="0" y="35052"/>
                  </a:lnTo>
                  <a:lnTo>
                    <a:pt x="36575" y="35052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005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35908" y="6295644"/>
              <a:ext cx="120505" cy="14467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878580" y="6315455"/>
              <a:ext cx="40005" cy="64135"/>
            </a:xfrm>
            <a:custGeom>
              <a:avLst/>
              <a:gdLst/>
              <a:ahLst/>
              <a:cxnLst/>
              <a:rect l="l" t="t" r="r" b="b"/>
              <a:pathLst>
                <a:path w="40004" h="64135">
                  <a:moveTo>
                    <a:pt x="39624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39624" y="64008"/>
                  </a:lnTo>
                  <a:lnTo>
                    <a:pt x="39624" y="0"/>
                  </a:lnTo>
                  <a:close/>
                </a:path>
              </a:pathLst>
            </a:custGeom>
            <a:solidFill>
              <a:srgbClr val="005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76116" y="4820411"/>
              <a:ext cx="119034" cy="11430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018788" y="4840223"/>
              <a:ext cx="38100" cy="33655"/>
            </a:xfrm>
            <a:custGeom>
              <a:avLst/>
              <a:gdLst/>
              <a:ahLst/>
              <a:cxnLst/>
              <a:rect l="l" t="t" r="r" b="b"/>
              <a:pathLst>
                <a:path w="38100" h="33654">
                  <a:moveTo>
                    <a:pt x="38100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38100" y="33527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5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84676" y="5170990"/>
              <a:ext cx="117229" cy="11576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927348" y="5190743"/>
              <a:ext cx="36830" cy="35560"/>
            </a:xfrm>
            <a:custGeom>
              <a:avLst/>
              <a:gdLst/>
              <a:ahLst/>
              <a:cxnLst/>
              <a:rect l="l" t="t" r="r" b="b"/>
              <a:pathLst>
                <a:path w="36829" h="35560">
                  <a:moveTo>
                    <a:pt x="36575" y="0"/>
                  </a:moveTo>
                  <a:lnTo>
                    <a:pt x="0" y="0"/>
                  </a:lnTo>
                  <a:lnTo>
                    <a:pt x="0" y="35051"/>
                  </a:lnTo>
                  <a:lnTo>
                    <a:pt x="36575" y="35051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005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79164" y="5910072"/>
              <a:ext cx="115765" cy="14644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021836" y="5929883"/>
              <a:ext cx="35560" cy="66040"/>
            </a:xfrm>
            <a:custGeom>
              <a:avLst/>
              <a:gdLst/>
              <a:ahLst/>
              <a:cxnLst/>
              <a:rect l="l" t="t" r="r" b="b"/>
              <a:pathLst>
                <a:path w="35560" h="66039">
                  <a:moveTo>
                    <a:pt x="35051" y="0"/>
                  </a:moveTo>
                  <a:lnTo>
                    <a:pt x="0" y="0"/>
                  </a:lnTo>
                  <a:lnTo>
                    <a:pt x="0" y="65531"/>
                  </a:lnTo>
                  <a:lnTo>
                    <a:pt x="35051" y="65531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005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88892" y="6341363"/>
              <a:ext cx="115765" cy="11430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131564" y="636117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60" h="33654">
                  <a:moveTo>
                    <a:pt x="35051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5051" y="33528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005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/>
          <p:nvPr/>
        </p:nvSpPr>
        <p:spPr>
          <a:xfrm>
            <a:off x="6551676" y="414527"/>
            <a:ext cx="0" cy="6181725"/>
          </a:xfrm>
          <a:custGeom>
            <a:avLst/>
            <a:gdLst/>
            <a:ahLst/>
            <a:cxnLst/>
            <a:rect l="l" t="t" r="r" b="b"/>
            <a:pathLst>
              <a:path h="6181725">
                <a:moveTo>
                  <a:pt x="0" y="0"/>
                </a:moveTo>
                <a:lnTo>
                  <a:pt x="0" y="6181509"/>
                </a:lnTo>
              </a:path>
            </a:pathLst>
          </a:custGeom>
          <a:ln w="6350">
            <a:solidFill>
              <a:srgbClr val="D9D9D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579868" y="4077461"/>
            <a:ext cx="2019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45" dirty="0">
                <a:solidFill>
                  <a:srgbClr val="E30938"/>
                </a:solidFill>
                <a:latin typeface="Tahoma"/>
                <a:cs typeface="Tahoma"/>
              </a:rPr>
              <a:t>153,000</a:t>
            </a:r>
            <a:r>
              <a:rPr sz="2400" b="1" spc="-395" dirty="0">
                <a:solidFill>
                  <a:srgbClr val="E30938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00008F"/>
                </a:solidFill>
                <a:latin typeface="Tahoma"/>
                <a:cs typeface="Tahoma"/>
              </a:rPr>
              <a:t>employees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639050" y="4998846"/>
            <a:ext cx="19075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spc="-35" dirty="0">
                <a:solidFill>
                  <a:srgbClr val="00008F"/>
                </a:solidFill>
                <a:latin typeface="Tahoma"/>
                <a:cs typeface="Tahoma"/>
              </a:rPr>
              <a:t>Based</a:t>
            </a:r>
            <a:r>
              <a:rPr sz="1550" spc="-14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550" dirty="0">
                <a:solidFill>
                  <a:srgbClr val="00008F"/>
                </a:solidFill>
                <a:latin typeface="Tahoma"/>
                <a:cs typeface="Tahoma"/>
              </a:rPr>
              <a:t>in</a:t>
            </a:r>
            <a:r>
              <a:rPr sz="1550" spc="-16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2400" b="1" spc="-280" dirty="0">
                <a:solidFill>
                  <a:srgbClr val="233B78"/>
                </a:solidFill>
                <a:latin typeface="Tahoma"/>
                <a:cs typeface="Tahoma"/>
              </a:rPr>
              <a:t>54</a:t>
            </a:r>
            <a:r>
              <a:rPr sz="2400" b="1" spc="-395" dirty="0">
                <a:solidFill>
                  <a:srgbClr val="233B78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00008F"/>
                </a:solidFill>
                <a:latin typeface="Tahoma"/>
                <a:cs typeface="Tahoma"/>
              </a:rPr>
              <a:t>countries</a:t>
            </a:r>
            <a:endParaRPr sz="1550">
              <a:latin typeface="Tahoma"/>
              <a:cs typeface="Tahoma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728459" y="4925567"/>
            <a:ext cx="559307" cy="640079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434071" y="5154167"/>
            <a:ext cx="204216" cy="182879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669023" y="5864352"/>
            <a:ext cx="731025" cy="661416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7611618" y="5950102"/>
            <a:ext cx="1957070" cy="588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>
              <a:lnSpc>
                <a:spcPts val="2725"/>
              </a:lnSpc>
              <a:spcBef>
                <a:spcPts val="100"/>
              </a:spcBef>
            </a:pPr>
            <a:r>
              <a:rPr sz="1850" spc="-45" dirty="0">
                <a:solidFill>
                  <a:srgbClr val="00008F"/>
                </a:solidFill>
                <a:latin typeface="Tahoma"/>
                <a:cs typeface="Tahoma"/>
              </a:rPr>
              <a:t>Serving</a:t>
            </a:r>
            <a:r>
              <a:rPr sz="1850" spc="-15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2400" b="1" spc="-260" dirty="0">
                <a:solidFill>
                  <a:srgbClr val="00008F"/>
                </a:solidFill>
                <a:latin typeface="Tahoma"/>
                <a:cs typeface="Tahoma"/>
              </a:rPr>
              <a:t>105</a:t>
            </a:r>
            <a:r>
              <a:rPr sz="2400" b="1" spc="-22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00008F"/>
                </a:solidFill>
                <a:latin typeface="Tahoma"/>
                <a:cs typeface="Tahoma"/>
              </a:rPr>
              <a:t>million</a:t>
            </a:r>
            <a:endParaRPr sz="1550">
              <a:latin typeface="Tahoma"/>
              <a:cs typeface="Tahoma"/>
            </a:endParaRPr>
          </a:p>
          <a:p>
            <a:pPr marL="12700">
              <a:lnSpc>
                <a:spcPts val="1705"/>
              </a:lnSpc>
            </a:pPr>
            <a:r>
              <a:rPr sz="1550" spc="-10" dirty="0">
                <a:solidFill>
                  <a:srgbClr val="00008F"/>
                </a:solidFill>
                <a:latin typeface="Tahoma"/>
                <a:cs typeface="Tahoma"/>
              </a:rPr>
              <a:t>customers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488294" y="3622090"/>
            <a:ext cx="1119505" cy="302577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850" b="1" spc="-114" dirty="0">
                <a:solidFill>
                  <a:srgbClr val="004562"/>
                </a:solidFill>
                <a:latin typeface="Tahoma"/>
                <a:cs typeface="Tahoma"/>
              </a:rPr>
              <a:t>€</a:t>
            </a:r>
            <a:r>
              <a:rPr sz="2500" b="1" spc="-114" dirty="0">
                <a:solidFill>
                  <a:srgbClr val="004562"/>
                </a:solidFill>
                <a:latin typeface="Tahoma"/>
                <a:cs typeface="Tahoma"/>
              </a:rPr>
              <a:t>96.7</a:t>
            </a:r>
            <a:r>
              <a:rPr sz="1850" b="1" spc="-114" dirty="0">
                <a:solidFill>
                  <a:srgbClr val="004562"/>
                </a:solidFill>
                <a:latin typeface="Tahoma"/>
                <a:cs typeface="Tahoma"/>
              </a:rPr>
              <a:t>BN</a:t>
            </a:r>
            <a:endParaRPr sz="1850">
              <a:latin typeface="Tahoma"/>
              <a:cs typeface="Tahoma"/>
            </a:endParaRPr>
          </a:p>
          <a:p>
            <a:pPr marL="203200">
              <a:lnSpc>
                <a:spcPct val="100000"/>
              </a:lnSpc>
              <a:spcBef>
                <a:spcPts val="370"/>
              </a:spcBef>
            </a:pPr>
            <a:r>
              <a:rPr sz="1250" spc="-10" dirty="0">
                <a:solidFill>
                  <a:srgbClr val="00008F"/>
                </a:solidFill>
                <a:latin typeface="Tahoma"/>
                <a:cs typeface="Tahoma"/>
              </a:rPr>
              <a:t>Revenues</a:t>
            </a:r>
            <a:endParaRPr sz="1250">
              <a:latin typeface="Tahoma"/>
              <a:cs typeface="Tahoma"/>
            </a:endParaRPr>
          </a:p>
          <a:p>
            <a:pPr marL="132080">
              <a:lnSpc>
                <a:spcPct val="100000"/>
              </a:lnSpc>
              <a:spcBef>
                <a:spcPts val="200"/>
              </a:spcBef>
            </a:pPr>
            <a:r>
              <a:rPr sz="1850" b="1" spc="-35" dirty="0">
                <a:solidFill>
                  <a:srgbClr val="004562"/>
                </a:solidFill>
                <a:latin typeface="Tahoma"/>
                <a:cs typeface="Tahoma"/>
              </a:rPr>
              <a:t>€</a:t>
            </a:r>
            <a:r>
              <a:rPr sz="2500" b="1" spc="-35" dirty="0">
                <a:solidFill>
                  <a:srgbClr val="004562"/>
                </a:solidFill>
                <a:latin typeface="Tahoma"/>
                <a:cs typeface="Tahoma"/>
              </a:rPr>
              <a:t>4.2</a:t>
            </a:r>
            <a:r>
              <a:rPr sz="1850" b="1" spc="-35" dirty="0">
                <a:solidFill>
                  <a:srgbClr val="004562"/>
                </a:solidFill>
                <a:latin typeface="Tahoma"/>
                <a:cs typeface="Tahoma"/>
              </a:rPr>
              <a:t>BN</a:t>
            </a:r>
            <a:endParaRPr sz="1850">
              <a:latin typeface="Tahoma"/>
              <a:cs typeface="Tahoma"/>
            </a:endParaRPr>
          </a:p>
          <a:p>
            <a:pPr marL="194310" marR="184150" algn="ctr">
              <a:lnSpc>
                <a:spcPts val="1270"/>
              </a:lnSpc>
              <a:spcBef>
                <a:spcPts val="610"/>
              </a:spcBef>
            </a:pPr>
            <a:r>
              <a:rPr sz="1250" spc="-25" dirty="0">
                <a:solidFill>
                  <a:srgbClr val="00008F"/>
                </a:solidFill>
                <a:latin typeface="Tahoma"/>
                <a:cs typeface="Tahoma"/>
              </a:rPr>
              <a:t>Underlying </a:t>
            </a:r>
            <a:r>
              <a:rPr sz="1250" spc="-10" dirty="0">
                <a:solidFill>
                  <a:srgbClr val="00008F"/>
                </a:solidFill>
                <a:latin typeface="Tahoma"/>
                <a:cs typeface="Tahoma"/>
              </a:rPr>
              <a:t>earnings</a:t>
            </a:r>
            <a:endParaRPr sz="1250">
              <a:latin typeface="Tahoma"/>
              <a:cs typeface="Tahoma"/>
            </a:endParaRPr>
          </a:p>
          <a:p>
            <a:pPr marL="48895">
              <a:lnSpc>
                <a:spcPct val="100000"/>
              </a:lnSpc>
              <a:spcBef>
                <a:spcPts val="85"/>
              </a:spcBef>
            </a:pPr>
            <a:r>
              <a:rPr sz="1850" b="1" spc="-155" dirty="0">
                <a:solidFill>
                  <a:srgbClr val="004562"/>
                </a:solidFill>
                <a:latin typeface="Tahoma"/>
                <a:cs typeface="Tahoma"/>
              </a:rPr>
              <a:t>€</a:t>
            </a:r>
            <a:r>
              <a:rPr sz="2500" b="1" spc="-155" dirty="0">
                <a:solidFill>
                  <a:srgbClr val="004562"/>
                </a:solidFill>
                <a:latin typeface="Tahoma"/>
                <a:cs typeface="Tahoma"/>
              </a:rPr>
              <a:t>71.6</a:t>
            </a:r>
            <a:r>
              <a:rPr sz="1850" b="1" spc="-155" dirty="0">
                <a:solidFill>
                  <a:srgbClr val="004562"/>
                </a:solidFill>
                <a:latin typeface="Tahoma"/>
                <a:cs typeface="Tahoma"/>
              </a:rPr>
              <a:t>BN</a:t>
            </a:r>
            <a:endParaRPr sz="1850">
              <a:latin typeface="Tahoma"/>
              <a:cs typeface="Tahoma"/>
            </a:endParaRPr>
          </a:p>
          <a:p>
            <a:pPr algn="ctr">
              <a:lnSpc>
                <a:spcPts val="1385"/>
              </a:lnSpc>
              <a:spcBef>
                <a:spcPts val="375"/>
              </a:spcBef>
            </a:pPr>
            <a:r>
              <a:rPr sz="1250" spc="-10" dirty="0">
                <a:solidFill>
                  <a:srgbClr val="00008F"/>
                </a:solidFill>
                <a:latin typeface="Tahoma"/>
                <a:cs typeface="Tahoma"/>
              </a:rPr>
              <a:t>Shareholders’</a:t>
            </a:r>
            <a:endParaRPr sz="1250">
              <a:latin typeface="Tahoma"/>
              <a:cs typeface="Tahoma"/>
            </a:endParaRPr>
          </a:p>
          <a:p>
            <a:pPr marL="1270" algn="ctr">
              <a:lnSpc>
                <a:spcPts val="1385"/>
              </a:lnSpc>
            </a:pPr>
            <a:r>
              <a:rPr sz="1250" spc="-10" dirty="0">
                <a:solidFill>
                  <a:srgbClr val="00008F"/>
                </a:solidFill>
                <a:latin typeface="Tahoma"/>
                <a:cs typeface="Tahoma"/>
              </a:rPr>
              <a:t>equity</a:t>
            </a:r>
            <a:endParaRPr sz="1250">
              <a:latin typeface="Tahoma"/>
              <a:cs typeface="Tahoma"/>
            </a:endParaRPr>
          </a:p>
          <a:p>
            <a:pPr marL="328295">
              <a:lnSpc>
                <a:spcPct val="100000"/>
              </a:lnSpc>
              <a:spcBef>
                <a:spcPts val="1335"/>
              </a:spcBef>
            </a:pPr>
            <a:r>
              <a:rPr sz="1850" b="1" spc="-335" dirty="0">
                <a:solidFill>
                  <a:srgbClr val="004562"/>
                </a:solidFill>
                <a:latin typeface="Tahoma"/>
                <a:cs typeface="Tahoma"/>
              </a:rPr>
              <a:t>200%</a:t>
            </a:r>
            <a:endParaRPr sz="1850">
              <a:latin typeface="Tahoma"/>
              <a:cs typeface="Tahoma"/>
            </a:endParaRPr>
          </a:p>
          <a:p>
            <a:pPr marL="128905">
              <a:lnSpc>
                <a:spcPct val="100000"/>
              </a:lnSpc>
              <a:spcBef>
                <a:spcPts val="365"/>
              </a:spcBef>
            </a:pPr>
            <a:r>
              <a:rPr sz="1250" spc="-30" dirty="0">
                <a:solidFill>
                  <a:srgbClr val="00008F"/>
                </a:solidFill>
                <a:latin typeface="Tahoma"/>
                <a:cs typeface="Tahoma"/>
              </a:rPr>
              <a:t>Solvency</a:t>
            </a:r>
            <a:r>
              <a:rPr sz="1250" spc="-7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250" spc="-10" dirty="0">
                <a:solidFill>
                  <a:srgbClr val="00008F"/>
                </a:solidFill>
                <a:latin typeface="Tahoma"/>
                <a:cs typeface="Tahoma"/>
              </a:rPr>
              <a:t>Ratio</a:t>
            </a:r>
            <a:endParaRPr sz="1250">
              <a:latin typeface="Tahoma"/>
              <a:cs typeface="Tahoma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97208E6-F3A5-440D-7779-53EEEB42B0F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808" y="0"/>
            <a:ext cx="1056192" cy="6471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2495" y="12695"/>
            <a:ext cx="10509885" cy="6845300"/>
          </a:xfrm>
          <a:custGeom>
            <a:avLst/>
            <a:gdLst/>
            <a:ahLst/>
            <a:cxnLst/>
            <a:rect l="l" t="t" r="r" b="b"/>
            <a:pathLst>
              <a:path w="10509885" h="6845300">
                <a:moveTo>
                  <a:pt x="6475427" y="3098800"/>
                </a:moveTo>
                <a:lnTo>
                  <a:pt x="6208776" y="3098800"/>
                </a:lnTo>
                <a:lnTo>
                  <a:pt x="5966968" y="3454400"/>
                </a:lnTo>
                <a:lnTo>
                  <a:pt x="5991098" y="3581400"/>
                </a:lnTo>
                <a:lnTo>
                  <a:pt x="5998912" y="3632200"/>
                </a:lnTo>
                <a:lnTo>
                  <a:pt x="6005629" y="3683000"/>
                </a:lnTo>
                <a:lnTo>
                  <a:pt x="6011270" y="3733800"/>
                </a:lnTo>
                <a:lnTo>
                  <a:pt x="6015851" y="3771900"/>
                </a:lnTo>
                <a:lnTo>
                  <a:pt x="6019391" y="3822700"/>
                </a:lnTo>
                <a:lnTo>
                  <a:pt x="6021909" y="3873500"/>
                </a:lnTo>
                <a:lnTo>
                  <a:pt x="6023424" y="3911600"/>
                </a:lnTo>
                <a:lnTo>
                  <a:pt x="6023955" y="3962400"/>
                </a:lnTo>
                <a:lnTo>
                  <a:pt x="6023518" y="4000500"/>
                </a:lnTo>
                <a:lnTo>
                  <a:pt x="6022134" y="4051300"/>
                </a:lnTo>
                <a:lnTo>
                  <a:pt x="6019821" y="4089400"/>
                </a:lnTo>
                <a:lnTo>
                  <a:pt x="6016598" y="4127500"/>
                </a:lnTo>
                <a:lnTo>
                  <a:pt x="6012482" y="4165600"/>
                </a:lnTo>
                <a:lnTo>
                  <a:pt x="6007492" y="4216400"/>
                </a:lnTo>
                <a:lnTo>
                  <a:pt x="6001648" y="4254500"/>
                </a:lnTo>
                <a:lnTo>
                  <a:pt x="5994967" y="4292600"/>
                </a:lnTo>
                <a:lnTo>
                  <a:pt x="5987469" y="4318000"/>
                </a:lnTo>
                <a:lnTo>
                  <a:pt x="5979171" y="4356100"/>
                </a:lnTo>
                <a:lnTo>
                  <a:pt x="5970093" y="4394200"/>
                </a:lnTo>
                <a:lnTo>
                  <a:pt x="5960252" y="4432300"/>
                </a:lnTo>
                <a:lnTo>
                  <a:pt x="5949668" y="4457700"/>
                </a:lnTo>
                <a:lnTo>
                  <a:pt x="5938359" y="4495800"/>
                </a:lnTo>
                <a:lnTo>
                  <a:pt x="5926344" y="4533900"/>
                </a:lnTo>
                <a:lnTo>
                  <a:pt x="5913640" y="4559300"/>
                </a:lnTo>
                <a:lnTo>
                  <a:pt x="5900267" y="4597400"/>
                </a:lnTo>
                <a:lnTo>
                  <a:pt x="5886244" y="4622800"/>
                </a:lnTo>
                <a:lnTo>
                  <a:pt x="5871588" y="4648200"/>
                </a:lnTo>
                <a:lnTo>
                  <a:pt x="5856319" y="4686300"/>
                </a:lnTo>
                <a:lnTo>
                  <a:pt x="5824013" y="4737100"/>
                </a:lnTo>
                <a:lnTo>
                  <a:pt x="5789476" y="4787900"/>
                </a:lnTo>
                <a:lnTo>
                  <a:pt x="5771417" y="4813300"/>
                </a:lnTo>
                <a:lnTo>
                  <a:pt x="5752856" y="4851400"/>
                </a:lnTo>
                <a:lnTo>
                  <a:pt x="5733811" y="4876800"/>
                </a:lnTo>
                <a:lnTo>
                  <a:pt x="5714301" y="4889500"/>
                </a:lnTo>
                <a:lnTo>
                  <a:pt x="5694344" y="4914900"/>
                </a:lnTo>
                <a:lnTo>
                  <a:pt x="5653165" y="4965700"/>
                </a:lnTo>
                <a:lnTo>
                  <a:pt x="5610423" y="5016500"/>
                </a:lnTo>
                <a:lnTo>
                  <a:pt x="5566265" y="5054600"/>
                </a:lnTo>
                <a:lnTo>
                  <a:pt x="5543702" y="5080000"/>
                </a:lnTo>
                <a:lnTo>
                  <a:pt x="5520841" y="5105400"/>
                </a:lnTo>
                <a:lnTo>
                  <a:pt x="5497701" y="5130800"/>
                </a:lnTo>
                <a:lnTo>
                  <a:pt x="5474299" y="5143500"/>
                </a:lnTo>
                <a:lnTo>
                  <a:pt x="5450655" y="5168900"/>
                </a:lnTo>
                <a:lnTo>
                  <a:pt x="5426787" y="5194300"/>
                </a:lnTo>
                <a:lnTo>
                  <a:pt x="5402714" y="5207000"/>
                </a:lnTo>
                <a:lnTo>
                  <a:pt x="5378455" y="5232400"/>
                </a:lnTo>
                <a:lnTo>
                  <a:pt x="5354027" y="5245100"/>
                </a:lnTo>
                <a:lnTo>
                  <a:pt x="5304741" y="5295900"/>
                </a:lnTo>
                <a:lnTo>
                  <a:pt x="5279920" y="5308600"/>
                </a:lnTo>
                <a:lnTo>
                  <a:pt x="5255006" y="5334000"/>
                </a:lnTo>
                <a:lnTo>
                  <a:pt x="5230015" y="5346700"/>
                </a:lnTo>
                <a:lnTo>
                  <a:pt x="5204969" y="5372100"/>
                </a:lnTo>
                <a:lnTo>
                  <a:pt x="5179884" y="5384800"/>
                </a:lnTo>
                <a:lnTo>
                  <a:pt x="5104585" y="5448300"/>
                </a:lnTo>
                <a:lnTo>
                  <a:pt x="5079533" y="5461000"/>
                </a:lnTo>
                <a:lnTo>
                  <a:pt x="5029611" y="5511800"/>
                </a:lnTo>
                <a:lnTo>
                  <a:pt x="5004778" y="5524500"/>
                </a:lnTo>
                <a:lnTo>
                  <a:pt x="4980056" y="5549900"/>
                </a:lnTo>
                <a:lnTo>
                  <a:pt x="4955462" y="5562600"/>
                </a:lnTo>
                <a:lnTo>
                  <a:pt x="4931016" y="5588000"/>
                </a:lnTo>
                <a:lnTo>
                  <a:pt x="4906736" y="5600700"/>
                </a:lnTo>
                <a:lnTo>
                  <a:pt x="4858748" y="5651500"/>
                </a:lnTo>
                <a:lnTo>
                  <a:pt x="4835077" y="5664200"/>
                </a:lnTo>
                <a:lnTo>
                  <a:pt x="4811646" y="5689600"/>
                </a:lnTo>
                <a:lnTo>
                  <a:pt x="4788475" y="5715000"/>
                </a:lnTo>
                <a:lnTo>
                  <a:pt x="4765580" y="5727700"/>
                </a:lnTo>
                <a:lnTo>
                  <a:pt x="4742982" y="5753100"/>
                </a:lnTo>
                <a:lnTo>
                  <a:pt x="4720698" y="5778500"/>
                </a:lnTo>
                <a:lnTo>
                  <a:pt x="4698747" y="5803900"/>
                </a:lnTo>
                <a:lnTo>
                  <a:pt x="4677147" y="5829300"/>
                </a:lnTo>
                <a:lnTo>
                  <a:pt x="4655918" y="5842000"/>
                </a:lnTo>
                <a:lnTo>
                  <a:pt x="4614645" y="5892800"/>
                </a:lnTo>
                <a:lnTo>
                  <a:pt x="4575074" y="5943600"/>
                </a:lnTo>
                <a:lnTo>
                  <a:pt x="4537356" y="5994400"/>
                </a:lnTo>
                <a:lnTo>
                  <a:pt x="4501638" y="6045200"/>
                </a:lnTo>
                <a:lnTo>
                  <a:pt x="4484576" y="6083300"/>
                </a:lnTo>
                <a:lnTo>
                  <a:pt x="4468069" y="6108700"/>
                </a:lnTo>
                <a:lnTo>
                  <a:pt x="4452137" y="6134100"/>
                </a:lnTo>
                <a:lnTo>
                  <a:pt x="4436798" y="6159500"/>
                </a:lnTo>
                <a:lnTo>
                  <a:pt x="4422070" y="6197600"/>
                </a:lnTo>
                <a:lnTo>
                  <a:pt x="4407972" y="6223000"/>
                </a:lnTo>
                <a:lnTo>
                  <a:pt x="4394523" y="6248400"/>
                </a:lnTo>
                <a:lnTo>
                  <a:pt x="4381741" y="6286500"/>
                </a:lnTo>
                <a:lnTo>
                  <a:pt x="4369645" y="6311900"/>
                </a:lnTo>
                <a:lnTo>
                  <a:pt x="4358253" y="6350000"/>
                </a:lnTo>
                <a:lnTo>
                  <a:pt x="4347584" y="6388100"/>
                </a:lnTo>
                <a:lnTo>
                  <a:pt x="4337656" y="6413500"/>
                </a:lnTo>
                <a:lnTo>
                  <a:pt x="4328488" y="6451600"/>
                </a:lnTo>
                <a:lnTo>
                  <a:pt x="4320099" y="6489700"/>
                </a:lnTo>
                <a:lnTo>
                  <a:pt x="4312507" y="6527800"/>
                </a:lnTo>
                <a:lnTo>
                  <a:pt x="4305731" y="6565900"/>
                </a:lnTo>
                <a:lnTo>
                  <a:pt x="4299788" y="6604000"/>
                </a:lnTo>
                <a:lnTo>
                  <a:pt x="4294699" y="6642100"/>
                </a:lnTo>
                <a:lnTo>
                  <a:pt x="4290481" y="6680200"/>
                </a:lnTo>
                <a:lnTo>
                  <a:pt x="4287153" y="6718300"/>
                </a:lnTo>
                <a:lnTo>
                  <a:pt x="4284733" y="6769100"/>
                </a:lnTo>
                <a:lnTo>
                  <a:pt x="4283241" y="6807200"/>
                </a:lnTo>
                <a:lnTo>
                  <a:pt x="4282694" y="6845300"/>
                </a:lnTo>
                <a:lnTo>
                  <a:pt x="10509504" y="6845300"/>
                </a:lnTo>
                <a:lnTo>
                  <a:pt x="10509504" y="3987800"/>
                </a:lnTo>
                <a:lnTo>
                  <a:pt x="6651117" y="3987800"/>
                </a:lnTo>
                <a:lnTo>
                  <a:pt x="6594103" y="3975100"/>
                </a:lnTo>
                <a:lnTo>
                  <a:pt x="6541167" y="3975100"/>
                </a:lnTo>
                <a:lnTo>
                  <a:pt x="6492304" y="3962400"/>
                </a:lnTo>
                <a:lnTo>
                  <a:pt x="6447506" y="3949700"/>
                </a:lnTo>
                <a:lnTo>
                  <a:pt x="6406769" y="3937000"/>
                </a:lnTo>
                <a:lnTo>
                  <a:pt x="6360669" y="3911600"/>
                </a:lnTo>
                <a:lnTo>
                  <a:pt x="6319154" y="3873500"/>
                </a:lnTo>
                <a:lnTo>
                  <a:pt x="6282235" y="3835400"/>
                </a:lnTo>
                <a:lnTo>
                  <a:pt x="6249924" y="3784600"/>
                </a:lnTo>
                <a:lnTo>
                  <a:pt x="6228252" y="3746500"/>
                </a:lnTo>
                <a:lnTo>
                  <a:pt x="6211397" y="3695700"/>
                </a:lnTo>
                <a:lnTo>
                  <a:pt x="6199357" y="3644900"/>
                </a:lnTo>
                <a:lnTo>
                  <a:pt x="6192133" y="3594100"/>
                </a:lnTo>
                <a:lnTo>
                  <a:pt x="6189726" y="3530600"/>
                </a:lnTo>
                <a:lnTo>
                  <a:pt x="6192159" y="3467100"/>
                </a:lnTo>
                <a:lnTo>
                  <a:pt x="6199457" y="3416300"/>
                </a:lnTo>
                <a:lnTo>
                  <a:pt x="6211619" y="3365500"/>
                </a:lnTo>
                <a:lnTo>
                  <a:pt x="6228642" y="3314700"/>
                </a:lnTo>
                <a:lnTo>
                  <a:pt x="6250523" y="3276600"/>
                </a:lnTo>
                <a:lnTo>
                  <a:pt x="6277260" y="3238500"/>
                </a:lnTo>
                <a:lnTo>
                  <a:pt x="6308852" y="3200400"/>
                </a:lnTo>
                <a:lnTo>
                  <a:pt x="6344775" y="3162300"/>
                </a:lnTo>
                <a:lnTo>
                  <a:pt x="6384510" y="3136900"/>
                </a:lnTo>
                <a:lnTo>
                  <a:pt x="6428060" y="3124200"/>
                </a:lnTo>
                <a:lnTo>
                  <a:pt x="6475427" y="3098800"/>
                </a:lnTo>
                <a:close/>
              </a:path>
              <a:path w="10509885" h="6845300">
                <a:moveTo>
                  <a:pt x="7616745" y="3975100"/>
                </a:moveTo>
                <a:lnTo>
                  <a:pt x="6707324" y="3975100"/>
                </a:lnTo>
                <a:lnTo>
                  <a:pt x="6651117" y="3987800"/>
                </a:lnTo>
                <a:lnTo>
                  <a:pt x="7650767" y="3987800"/>
                </a:lnTo>
                <a:lnTo>
                  <a:pt x="7616745" y="3975100"/>
                </a:lnTo>
                <a:close/>
              </a:path>
              <a:path w="10509885" h="6845300">
                <a:moveTo>
                  <a:pt x="8246490" y="3098800"/>
                </a:moveTo>
                <a:lnTo>
                  <a:pt x="8079867" y="3098800"/>
                </a:lnTo>
                <a:lnTo>
                  <a:pt x="8079867" y="3619500"/>
                </a:lnTo>
                <a:lnTo>
                  <a:pt x="8078346" y="3657600"/>
                </a:lnTo>
                <a:lnTo>
                  <a:pt x="8073802" y="3695700"/>
                </a:lnTo>
                <a:lnTo>
                  <a:pt x="8066258" y="3721100"/>
                </a:lnTo>
                <a:lnTo>
                  <a:pt x="8055736" y="3759200"/>
                </a:lnTo>
                <a:lnTo>
                  <a:pt x="8041945" y="3797300"/>
                </a:lnTo>
                <a:lnTo>
                  <a:pt x="8024749" y="3822700"/>
                </a:lnTo>
                <a:lnTo>
                  <a:pt x="8004123" y="3848100"/>
                </a:lnTo>
                <a:lnTo>
                  <a:pt x="7980045" y="3886200"/>
                </a:lnTo>
                <a:lnTo>
                  <a:pt x="7954015" y="3898900"/>
                </a:lnTo>
                <a:lnTo>
                  <a:pt x="7927355" y="3924300"/>
                </a:lnTo>
                <a:lnTo>
                  <a:pt x="7900052" y="3937000"/>
                </a:lnTo>
                <a:lnTo>
                  <a:pt x="7872095" y="3949700"/>
                </a:lnTo>
                <a:lnTo>
                  <a:pt x="7830802" y="3962400"/>
                </a:lnTo>
                <a:lnTo>
                  <a:pt x="7785592" y="3975100"/>
                </a:lnTo>
                <a:lnTo>
                  <a:pt x="7736453" y="3975100"/>
                </a:lnTo>
                <a:lnTo>
                  <a:pt x="7683373" y="3987800"/>
                </a:lnTo>
                <a:lnTo>
                  <a:pt x="10509504" y="3987800"/>
                </a:lnTo>
                <a:lnTo>
                  <a:pt x="10509504" y="3962400"/>
                </a:lnTo>
                <a:lnTo>
                  <a:pt x="8255381" y="3962400"/>
                </a:lnTo>
                <a:lnTo>
                  <a:pt x="8255381" y="3759200"/>
                </a:lnTo>
                <a:lnTo>
                  <a:pt x="10509504" y="3759200"/>
                </a:lnTo>
                <a:lnTo>
                  <a:pt x="10509504" y="3695700"/>
                </a:lnTo>
                <a:lnTo>
                  <a:pt x="8295258" y="3695700"/>
                </a:lnTo>
                <a:lnTo>
                  <a:pt x="8246490" y="3289300"/>
                </a:lnTo>
                <a:lnTo>
                  <a:pt x="8246490" y="3098800"/>
                </a:lnTo>
                <a:close/>
              </a:path>
              <a:path w="10509885" h="6845300">
                <a:moveTo>
                  <a:pt x="10509504" y="3086100"/>
                </a:moveTo>
                <a:lnTo>
                  <a:pt x="6756746" y="3086100"/>
                </a:lnTo>
                <a:lnTo>
                  <a:pt x="6808789" y="3098800"/>
                </a:lnTo>
                <a:lnTo>
                  <a:pt x="6856754" y="3124200"/>
                </a:lnTo>
                <a:lnTo>
                  <a:pt x="6900634" y="3136900"/>
                </a:lnTo>
                <a:lnTo>
                  <a:pt x="6940421" y="3162300"/>
                </a:lnTo>
                <a:lnTo>
                  <a:pt x="6976109" y="3200400"/>
                </a:lnTo>
                <a:lnTo>
                  <a:pt x="7007391" y="3238500"/>
                </a:lnTo>
                <a:lnTo>
                  <a:pt x="7033853" y="3276600"/>
                </a:lnTo>
                <a:lnTo>
                  <a:pt x="7055500" y="3314700"/>
                </a:lnTo>
                <a:lnTo>
                  <a:pt x="7072332" y="3365500"/>
                </a:lnTo>
                <a:lnTo>
                  <a:pt x="7084352" y="3416300"/>
                </a:lnTo>
                <a:lnTo>
                  <a:pt x="7091562" y="3467100"/>
                </a:lnTo>
                <a:lnTo>
                  <a:pt x="7093965" y="3530600"/>
                </a:lnTo>
                <a:lnTo>
                  <a:pt x="7091908" y="3581400"/>
                </a:lnTo>
                <a:lnTo>
                  <a:pt x="7085736" y="3632200"/>
                </a:lnTo>
                <a:lnTo>
                  <a:pt x="7075449" y="3683000"/>
                </a:lnTo>
                <a:lnTo>
                  <a:pt x="7061047" y="3733800"/>
                </a:lnTo>
                <a:lnTo>
                  <a:pt x="7042531" y="3771900"/>
                </a:lnTo>
                <a:lnTo>
                  <a:pt x="7013934" y="3822700"/>
                </a:lnTo>
                <a:lnTo>
                  <a:pt x="6979586" y="3860800"/>
                </a:lnTo>
                <a:lnTo>
                  <a:pt x="6939500" y="3898900"/>
                </a:lnTo>
                <a:lnTo>
                  <a:pt x="6893686" y="3924300"/>
                </a:lnTo>
                <a:lnTo>
                  <a:pt x="6852841" y="3949700"/>
                </a:lnTo>
                <a:lnTo>
                  <a:pt x="6808174" y="3962400"/>
                </a:lnTo>
                <a:lnTo>
                  <a:pt x="6759672" y="3975100"/>
                </a:lnTo>
                <a:lnTo>
                  <a:pt x="7544308" y="3975100"/>
                </a:lnTo>
                <a:lnTo>
                  <a:pt x="7508230" y="3962400"/>
                </a:lnTo>
                <a:lnTo>
                  <a:pt x="7475235" y="3962400"/>
                </a:lnTo>
                <a:lnTo>
                  <a:pt x="7445313" y="3949700"/>
                </a:lnTo>
                <a:lnTo>
                  <a:pt x="7393662" y="3924300"/>
                </a:lnTo>
                <a:lnTo>
                  <a:pt x="7347370" y="3886200"/>
                </a:lnTo>
                <a:lnTo>
                  <a:pt x="7306558" y="3835400"/>
                </a:lnTo>
                <a:lnTo>
                  <a:pt x="7277844" y="3784600"/>
                </a:lnTo>
                <a:lnTo>
                  <a:pt x="7257536" y="3721100"/>
                </a:lnTo>
                <a:lnTo>
                  <a:pt x="7249715" y="3683000"/>
                </a:lnTo>
                <a:lnTo>
                  <a:pt x="7245014" y="3644900"/>
                </a:lnTo>
                <a:lnTo>
                  <a:pt x="7243445" y="3619500"/>
                </a:lnTo>
                <a:lnTo>
                  <a:pt x="7243445" y="3098800"/>
                </a:lnTo>
                <a:lnTo>
                  <a:pt x="10509504" y="3098800"/>
                </a:lnTo>
                <a:lnTo>
                  <a:pt x="10509504" y="3086100"/>
                </a:lnTo>
                <a:close/>
              </a:path>
              <a:path w="10509885" h="6845300">
                <a:moveTo>
                  <a:pt x="4199128" y="3098800"/>
                </a:moveTo>
                <a:lnTo>
                  <a:pt x="3929506" y="3098800"/>
                </a:lnTo>
                <a:lnTo>
                  <a:pt x="3929506" y="3962400"/>
                </a:lnTo>
                <a:lnTo>
                  <a:pt x="4199128" y="3962400"/>
                </a:lnTo>
                <a:lnTo>
                  <a:pt x="4199128" y="3759200"/>
                </a:lnTo>
                <a:lnTo>
                  <a:pt x="4338447" y="3606800"/>
                </a:lnTo>
                <a:lnTo>
                  <a:pt x="4632748" y="3606800"/>
                </a:lnTo>
                <a:lnTo>
                  <a:pt x="4521834" y="3429000"/>
                </a:lnTo>
                <a:lnTo>
                  <a:pt x="4199128" y="3429000"/>
                </a:lnTo>
                <a:lnTo>
                  <a:pt x="4199128" y="3098800"/>
                </a:lnTo>
                <a:close/>
              </a:path>
              <a:path w="10509885" h="6845300">
                <a:moveTo>
                  <a:pt x="4632748" y="3606800"/>
                </a:moveTo>
                <a:lnTo>
                  <a:pt x="4338447" y="3606800"/>
                </a:lnTo>
                <a:lnTo>
                  <a:pt x="4522470" y="3962400"/>
                </a:lnTo>
                <a:lnTo>
                  <a:pt x="4854575" y="3962400"/>
                </a:lnTo>
                <a:lnTo>
                  <a:pt x="4632748" y="3606800"/>
                </a:lnTo>
                <a:close/>
              </a:path>
              <a:path w="10509885" h="6845300">
                <a:moveTo>
                  <a:pt x="5558917" y="3098800"/>
                </a:moveTo>
                <a:lnTo>
                  <a:pt x="5259324" y="3098800"/>
                </a:lnTo>
                <a:lnTo>
                  <a:pt x="5599303" y="3606800"/>
                </a:lnTo>
                <a:lnTo>
                  <a:pt x="5599303" y="3962400"/>
                </a:lnTo>
                <a:lnTo>
                  <a:pt x="5869558" y="3962400"/>
                </a:lnTo>
                <a:lnTo>
                  <a:pt x="5869558" y="3606800"/>
                </a:lnTo>
                <a:lnTo>
                  <a:pt x="5966968" y="3454400"/>
                </a:lnTo>
                <a:lnTo>
                  <a:pt x="5954373" y="3390900"/>
                </a:lnTo>
                <a:lnTo>
                  <a:pt x="5734684" y="3390900"/>
                </a:lnTo>
                <a:lnTo>
                  <a:pt x="5558917" y="3098800"/>
                </a:lnTo>
                <a:close/>
              </a:path>
              <a:path w="10509885" h="6845300">
                <a:moveTo>
                  <a:pt x="10509504" y="3759200"/>
                </a:moveTo>
                <a:lnTo>
                  <a:pt x="8497062" y="3759200"/>
                </a:lnTo>
                <a:lnTo>
                  <a:pt x="8497062" y="3962400"/>
                </a:lnTo>
                <a:lnTo>
                  <a:pt x="10509504" y="3962400"/>
                </a:lnTo>
                <a:lnTo>
                  <a:pt x="10509504" y="3759200"/>
                </a:lnTo>
                <a:close/>
              </a:path>
              <a:path w="10509885" h="6845300">
                <a:moveTo>
                  <a:pt x="6683208" y="3771900"/>
                </a:moveTo>
                <a:lnTo>
                  <a:pt x="6602150" y="3771900"/>
                </a:lnTo>
                <a:lnTo>
                  <a:pt x="6642227" y="3784600"/>
                </a:lnTo>
                <a:lnTo>
                  <a:pt x="6683208" y="3771900"/>
                </a:lnTo>
                <a:close/>
              </a:path>
              <a:path w="10509885" h="6845300">
                <a:moveTo>
                  <a:pt x="7694870" y="3771900"/>
                </a:moveTo>
                <a:lnTo>
                  <a:pt x="7628689" y="3771900"/>
                </a:lnTo>
                <a:lnTo>
                  <a:pt x="7661909" y="3784600"/>
                </a:lnTo>
                <a:lnTo>
                  <a:pt x="7694870" y="3771900"/>
                </a:lnTo>
                <a:close/>
              </a:path>
              <a:path w="10509885" h="6845300">
                <a:moveTo>
                  <a:pt x="6680176" y="3289300"/>
                </a:moveTo>
                <a:lnTo>
                  <a:pt x="6601049" y="3289300"/>
                </a:lnTo>
                <a:lnTo>
                  <a:pt x="6566296" y="3302000"/>
                </a:lnTo>
                <a:lnTo>
                  <a:pt x="6508877" y="3340100"/>
                </a:lnTo>
                <a:lnTo>
                  <a:pt x="6487227" y="3378200"/>
                </a:lnTo>
                <a:lnTo>
                  <a:pt x="6471793" y="3416300"/>
                </a:lnTo>
                <a:lnTo>
                  <a:pt x="6462549" y="3467100"/>
                </a:lnTo>
                <a:lnTo>
                  <a:pt x="6459474" y="3530600"/>
                </a:lnTo>
                <a:lnTo>
                  <a:pt x="6462543" y="3594100"/>
                </a:lnTo>
                <a:lnTo>
                  <a:pt x="6471745" y="3644900"/>
                </a:lnTo>
                <a:lnTo>
                  <a:pt x="6487066" y="3683000"/>
                </a:lnTo>
                <a:lnTo>
                  <a:pt x="6508496" y="3721100"/>
                </a:lnTo>
                <a:lnTo>
                  <a:pt x="6566503" y="3771900"/>
                </a:lnTo>
                <a:lnTo>
                  <a:pt x="6719284" y="3771900"/>
                </a:lnTo>
                <a:lnTo>
                  <a:pt x="6750454" y="3746500"/>
                </a:lnTo>
                <a:lnTo>
                  <a:pt x="6797555" y="3695700"/>
                </a:lnTo>
                <a:lnTo>
                  <a:pt x="6812438" y="3644900"/>
                </a:lnTo>
                <a:lnTo>
                  <a:pt x="6821368" y="3594100"/>
                </a:lnTo>
                <a:lnTo>
                  <a:pt x="6824345" y="3517900"/>
                </a:lnTo>
                <a:lnTo>
                  <a:pt x="6821247" y="3467100"/>
                </a:lnTo>
                <a:lnTo>
                  <a:pt x="6811946" y="3416300"/>
                </a:lnTo>
                <a:lnTo>
                  <a:pt x="6796430" y="3378200"/>
                </a:lnTo>
                <a:lnTo>
                  <a:pt x="6774687" y="3340100"/>
                </a:lnTo>
                <a:lnTo>
                  <a:pt x="6716109" y="3302000"/>
                </a:lnTo>
                <a:lnTo>
                  <a:pt x="6680176" y="3289300"/>
                </a:lnTo>
                <a:close/>
              </a:path>
              <a:path w="10509885" h="6845300">
                <a:moveTo>
                  <a:pt x="7810754" y="3098800"/>
                </a:moveTo>
                <a:lnTo>
                  <a:pt x="7512558" y="3098800"/>
                </a:lnTo>
                <a:lnTo>
                  <a:pt x="7512558" y="3632200"/>
                </a:lnTo>
                <a:lnTo>
                  <a:pt x="7515014" y="3657600"/>
                </a:lnTo>
                <a:lnTo>
                  <a:pt x="7522400" y="3695700"/>
                </a:lnTo>
                <a:lnTo>
                  <a:pt x="7534739" y="3721100"/>
                </a:lnTo>
                <a:lnTo>
                  <a:pt x="7552055" y="3733800"/>
                </a:lnTo>
                <a:lnTo>
                  <a:pt x="7573773" y="3759200"/>
                </a:lnTo>
                <a:lnTo>
                  <a:pt x="7599314" y="3771900"/>
                </a:lnTo>
                <a:lnTo>
                  <a:pt x="7724044" y="3771900"/>
                </a:lnTo>
                <a:lnTo>
                  <a:pt x="7749456" y="3759200"/>
                </a:lnTo>
                <a:lnTo>
                  <a:pt x="7771130" y="3733800"/>
                </a:lnTo>
                <a:lnTo>
                  <a:pt x="7788465" y="3721100"/>
                </a:lnTo>
                <a:lnTo>
                  <a:pt x="7800847" y="3695700"/>
                </a:lnTo>
                <a:lnTo>
                  <a:pt x="7808277" y="3657600"/>
                </a:lnTo>
                <a:lnTo>
                  <a:pt x="7810754" y="3632200"/>
                </a:lnTo>
                <a:lnTo>
                  <a:pt x="7810754" y="3098800"/>
                </a:lnTo>
                <a:close/>
              </a:path>
              <a:path w="10509885" h="6845300">
                <a:moveTo>
                  <a:pt x="10509504" y="3098800"/>
                </a:moveTo>
                <a:lnTo>
                  <a:pt x="8505444" y="3098800"/>
                </a:lnTo>
                <a:lnTo>
                  <a:pt x="8505444" y="3289300"/>
                </a:lnTo>
                <a:lnTo>
                  <a:pt x="8455406" y="3695700"/>
                </a:lnTo>
                <a:lnTo>
                  <a:pt x="10509504" y="3695700"/>
                </a:lnTo>
                <a:lnTo>
                  <a:pt x="10509504" y="3098800"/>
                </a:lnTo>
                <a:close/>
              </a:path>
              <a:path w="10509885" h="6845300">
                <a:moveTo>
                  <a:pt x="4840224" y="3098800"/>
                </a:moveTo>
                <a:lnTo>
                  <a:pt x="4481576" y="3098800"/>
                </a:lnTo>
                <a:lnTo>
                  <a:pt x="4199128" y="3429000"/>
                </a:lnTo>
                <a:lnTo>
                  <a:pt x="4521834" y="3429000"/>
                </a:lnTo>
                <a:lnTo>
                  <a:pt x="4840224" y="3098800"/>
                </a:lnTo>
                <a:close/>
              </a:path>
              <a:path w="10509885" h="6845300">
                <a:moveTo>
                  <a:pt x="5889498" y="3124200"/>
                </a:moveTo>
                <a:lnTo>
                  <a:pt x="5734684" y="3390900"/>
                </a:lnTo>
                <a:lnTo>
                  <a:pt x="5954373" y="3390900"/>
                </a:lnTo>
                <a:lnTo>
                  <a:pt x="5936742" y="3302000"/>
                </a:lnTo>
                <a:lnTo>
                  <a:pt x="5928026" y="3276600"/>
                </a:lnTo>
                <a:lnTo>
                  <a:pt x="5918834" y="3238500"/>
                </a:lnTo>
                <a:lnTo>
                  <a:pt x="5909167" y="3200400"/>
                </a:lnTo>
                <a:lnTo>
                  <a:pt x="5899023" y="3162300"/>
                </a:lnTo>
                <a:lnTo>
                  <a:pt x="5889498" y="3124200"/>
                </a:lnTo>
                <a:close/>
              </a:path>
              <a:path w="10509885" h="6845300">
                <a:moveTo>
                  <a:pt x="10509504" y="0"/>
                </a:moveTo>
                <a:lnTo>
                  <a:pt x="4306791" y="0"/>
                </a:lnTo>
                <a:lnTo>
                  <a:pt x="4330616" y="25400"/>
                </a:lnTo>
                <a:lnTo>
                  <a:pt x="4367516" y="88900"/>
                </a:lnTo>
                <a:lnTo>
                  <a:pt x="4403936" y="152400"/>
                </a:lnTo>
                <a:lnTo>
                  <a:pt x="4439878" y="203200"/>
                </a:lnTo>
                <a:lnTo>
                  <a:pt x="4475346" y="266700"/>
                </a:lnTo>
                <a:lnTo>
                  <a:pt x="4510340" y="317500"/>
                </a:lnTo>
                <a:lnTo>
                  <a:pt x="4544864" y="368300"/>
                </a:lnTo>
                <a:lnTo>
                  <a:pt x="4578920" y="431800"/>
                </a:lnTo>
                <a:lnTo>
                  <a:pt x="4612510" y="482600"/>
                </a:lnTo>
                <a:lnTo>
                  <a:pt x="4645636" y="533400"/>
                </a:lnTo>
                <a:lnTo>
                  <a:pt x="4678302" y="596900"/>
                </a:lnTo>
                <a:lnTo>
                  <a:pt x="4710508" y="647700"/>
                </a:lnTo>
                <a:lnTo>
                  <a:pt x="4742258" y="698500"/>
                </a:lnTo>
                <a:lnTo>
                  <a:pt x="4773554" y="749300"/>
                </a:lnTo>
                <a:lnTo>
                  <a:pt x="4804398" y="800100"/>
                </a:lnTo>
                <a:lnTo>
                  <a:pt x="4834793" y="863600"/>
                </a:lnTo>
                <a:lnTo>
                  <a:pt x="4864740" y="914400"/>
                </a:lnTo>
                <a:lnTo>
                  <a:pt x="4894243" y="965200"/>
                </a:lnTo>
                <a:lnTo>
                  <a:pt x="4923303" y="1016000"/>
                </a:lnTo>
                <a:lnTo>
                  <a:pt x="4951923" y="1066800"/>
                </a:lnTo>
                <a:lnTo>
                  <a:pt x="4980105" y="1117600"/>
                </a:lnTo>
                <a:lnTo>
                  <a:pt x="5007852" y="1155700"/>
                </a:lnTo>
                <a:lnTo>
                  <a:pt x="5035166" y="1206500"/>
                </a:lnTo>
                <a:lnTo>
                  <a:pt x="5062048" y="1257300"/>
                </a:lnTo>
                <a:lnTo>
                  <a:pt x="5088503" y="1308100"/>
                </a:lnTo>
                <a:lnTo>
                  <a:pt x="5114531" y="1358900"/>
                </a:lnTo>
                <a:lnTo>
                  <a:pt x="5140135" y="1397000"/>
                </a:lnTo>
                <a:lnTo>
                  <a:pt x="5165318" y="1447800"/>
                </a:lnTo>
                <a:lnTo>
                  <a:pt x="5190082" y="1498600"/>
                </a:lnTo>
                <a:lnTo>
                  <a:pt x="5214429" y="1536700"/>
                </a:lnTo>
                <a:lnTo>
                  <a:pt x="5238361" y="1587500"/>
                </a:lnTo>
                <a:lnTo>
                  <a:pt x="5261881" y="1625600"/>
                </a:lnTo>
                <a:lnTo>
                  <a:pt x="5284992" y="1676400"/>
                </a:lnTo>
                <a:lnTo>
                  <a:pt x="5307695" y="1727200"/>
                </a:lnTo>
                <a:lnTo>
                  <a:pt x="5329992" y="1765300"/>
                </a:lnTo>
                <a:lnTo>
                  <a:pt x="5351887" y="1803400"/>
                </a:lnTo>
                <a:lnTo>
                  <a:pt x="5373382" y="1854200"/>
                </a:lnTo>
                <a:lnTo>
                  <a:pt x="5394478" y="1892300"/>
                </a:lnTo>
                <a:lnTo>
                  <a:pt x="5415179" y="1943100"/>
                </a:lnTo>
                <a:lnTo>
                  <a:pt x="5435486" y="1981200"/>
                </a:lnTo>
                <a:lnTo>
                  <a:pt x="5455402" y="2019300"/>
                </a:lnTo>
                <a:lnTo>
                  <a:pt x="5474929" y="2057400"/>
                </a:lnTo>
                <a:lnTo>
                  <a:pt x="5494070" y="2108200"/>
                </a:lnTo>
                <a:lnTo>
                  <a:pt x="5512827" y="2146300"/>
                </a:lnTo>
                <a:lnTo>
                  <a:pt x="5531201" y="2184400"/>
                </a:lnTo>
                <a:lnTo>
                  <a:pt x="5549197" y="2222500"/>
                </a:lnTo>
                <a:lnTo>
                  <a:pt x="5566815" y="2260600"/>
                </a:lnTo>
                <a:lnTo>
                  <a:pt x="5584058" y="2298700"/>
                </a:lnTo>
                <a:lnTo>
                  <a:pt x="5600929" y="2336800"/>
                </a:lnTo>
                <a:lnTo>
                  <a:pt x="5617430" y="2374900"/>
                </a:lnTo>
                <a:lnTo>
                  <a:pt x="5633563" y="2413000"/>
                </a:lnTo>
                <a:lnTo>
                  <a:pt x="5649330" y="2451100"/>
                </a:lnTo>
                <a:lnTo>
                  <a:pt x="5664735" y="2489200"/>
                </a:lnTo>
                <a:lnTo>
                  <a:pt x="5679778" y="2527300"/>
                </a:lnTo>
                <a:lnTo>
                  <a:pt x="5694463" y="2565400"/>
                </a:lnTo>
                <a:lnTo>
                  <a:pt x="5708792" y="2603500"/>
                </a:lnTo>
                <a:lnTo>
                  <a:pt x="5722767" y="2641600"/>
                </a:lnTo>
                <a:lnTo>
                  <a:pt x="5736391" y="2679700"/>
                </a:lnTo>
                <a:lnTo>
                  <a:pt x="5749665" y="2705100"/>
                </a:lnTo>
                <a:lnTo>
                  <a:pt x="5762593" y="2743200"/>
                </a:lnTo>
                <a:lnTo>
                  <a:pt x="5775177" y="2781300"/>
                </a:lnTo>
                <a:lnTo>
                  <a:pt x="5787418" y="2806700"/>
                </a:lnTo>
                <a:lnTo>
                  <a:pt x="5799319" y="2844800"/>
                </a:lnTo>
                <a:lnTo>
                  <a:pt x="5810883" y="2882900"/>
                </a:lnTo>
                <a:lnTo>
                  <a:pt x="5822112" y="2908300"/>
                </a:lnTo>
                <a:lnTo>
                  <a:pt x="5833008" y="2946400"/>
                </a:lnTo>
                <a:lnTo>
                  <a:pt x="5843573" y="2984500"/>
                </a:lnTo>
                <a:lnTo>
                  <a:pt x="5853810" y="3009900"/>
                </a:lnTo>
                <a:lnTo>
                  <a:pt x="5889498" y="3124200"/>
                </a:lnTo>
                <a:lnTo>
                  <a:pt x="5910833" y="3098800"/>
                </a:lnTo>
                <a:lnTo>
                  <a:pt x="6475427" y="3098800"/>
                </a:lnTo>
                <a:lnTo>
                  <a:pt x="6526612" y="3086100"/>
                </a:lnTo>
                <a:lnTo>
                  <a:pt x="10509504" y="3086100"/>
                </a:lnTo>
                <a:lnTo>
                  <a:pt x="10509504" y="0"/>
                </a:lnTo>
                <a:close/>
              </a:path>
              <a:path w="10509885" h="6845300">
                <a:moveTo>
                  <a:pt x="2491359" y="3088390"/>
                </a:moveTo>
                <a:lnTo>
                  <a:pt x="2197227" y="3088390"/>
                </a:lnTo>
                <a:lnTo>
                  <a:pt x="1869186" y="3961134"/>
                </a:lnTo>
                <a:lnTo>
                  <a:pt x="2144522" y="3961134"/>
                </a:lnTo>
                <a:lnTo>
                  <a:pt x="2187067" y="3816989"/>
                </a:lnTo>
                <a:lnTo>
                  <a:pt x="2765113" y="3816989"/>
                </a:lnTo>
                <a:lnTo>
                  <a:pt x="2694205" y="3628267"/>
                </a:lnTo>
                <a:lnTo>
                  <a:pt x="2245614" y="3628267"/>
                </a:lnTo>
                <a:lnTo>
                  <a:pt x="2340991" y="3314577"/>
                </a:lnTo>
                <a:lnTo>
                  <a:pt x="2576343" y="3314577"/>
                </a:lnTo>
                <a:lnTo>
                  <a:pt x="2491359" y="3088390"/>
                </a:lnTo>
                <a:close/>
              </a:path>
              <a:path w="10509885" h="6845300">
                <a:moveTo>
                  <a:pt x="2765113" y="3816989"/>
                </a:moveTo>
                <a:lnTo>
                  <a:pt x="2493264" y="3816989"/>
                </a:lnTo>
                <a:lnTo>
                  <a:pt x="2536825" y="3961134"/>
                </a:lnTo>
                <a:lnTo>
                  <a:pt x="2819273" y="3961134"/>
                </a:lnTo>
                <a:lnTo>
                  <a:pt x="2765113" y="3816989"/>
                </a:lnTo>
                <a:close/>
              </a:path>
              <a:path w="10509885" h="6845300">
                <a:moveTo>
                  <a:pt x="2576343" y="3314577"/>
                </a:moveTo>
                <a:lnTo>
                  <a:pt x="2340991" y="3314577"/>
                </a:lnTo>
                <a:lnTo>
                  <a:pt x="2437257" y="3628267"/>
                </a:lnTo>
                <a:lnTo>
                  <a:pt x="2694205" y="3628267"/>
                </a:lnTo>
                <a:lnTo>
                  <a:pt x="2576343" y="3314577"/>
                </a:lnTo>
                <a:close/>
              </a:path>
              <a:path w="10509885" h="6845300">
                <a:moveTo>
                  <a:pt x="3162808" y="3088390"/>
                </a:moveTo>
                <a:lnTo>
                  <a:pt x="2910967" y="3088390"/>
                </a:lnTo>
                <a:lnTo>
                  <a:pt x="2910967" y="3961134"/>
                </a:lnTo>
                <a:lnTo>
                  <a:pt x="3164586" y="3961134"/>
                </a:lnTo>
                <a:lnTo>
                  <a:pt x="3164586" y="3481836"/>
                </a:lnTo>
                <a:lnTo>
                  <a:pt x="3430520" y="3481836"/>
                </a:lnTo>
                <a:lnTo>
                  <a:pt x="3162808" y="3088390"/>
                </a:lnTo>
                <a:close/>
              </a:path>
              <a:path w="10509885" h="6845300">
                <a:moveTo>
                  <a:pt x="3430520" y="3481836"/>
                </a:moveTo>
                <a:lnTo>
                  <a:pt x="3164586" y="3481836"/>
                </a:lnTo>
                <a:lnTo>
                  <a:pt x="3491356" y="3961134"/>
                </a:lnTo>
                <a:lnTo>
                  <a:pt x="3745483" y="3961134"/>
                </a:lnTo>
                <a:lnTo>
                  <a:pt x="3745483" y="3571244"/>
                </a:lnTo>
                <a:lnTo>
                  <a:pt x="3491356" y="3571244"/>
                </a:lnTo>
                <a:lnTo>
                  <a:pt x="3430520" y="3481836"/>
                </a:lnTo>
                <a:close/>
              </a:path>
              <a:path w="10509885" h="6845300">
                <a:moveTo>
                  <a:pt x="3745483" y="3088390"/>
                </a:moveTo>
                <a:lnTo>
                  <a:pt x="3491356" y="3088390"/>
                </a:lnTo>
                <a:lnTo>
                  <a:pt x="3491356" y="3571244"/>
                </a:lnTo>
                <a:lnTo>
                  <a:pt x="3745483" y="3571244"/>
                </a:lnTo>
                <a:lnTo>
                  <a:pt x="3745483" y="3088390"/>
                </a:lnTo>
                <a:close/>
              </a:path>
              <a:path w="10509885" h="6845300">
                <a:moveTo>
                  <a:pt x="1208405" y="3088390"/>
                </a:moveTo>
                <a:lnTo>
                  <a:pt x="938784" y="3088390"/>
                </a:lnTo>
                <a:lnTo>
                  <a:pt x="938784" y="3961134"/>
                </a:lnTo>
                <a:lnTo>
                  <a:pt x="1208405" y="3961134"/>
                </a:lnTo>
                <a:lnTo>
                  <a:pt x="1208405" y="3608074"/>
                </a:lnTo>
                <a:lnTo>
                  <a:pt x="1773936" y="3608074"/>
                </a:lnTo>
                <a:lnTo>
                  <a:pt x="1773936" y="3393698"/>
                </a:lnTo>
                <a:lnTo>
                  <a:pt x="1208405" y="3393698"/>
                </a:lnTo>
                <a:lnTo>
                  <a:pt x="1208405" y="3088390"/>
                </a:lnTo>
                <a:close/>
              </a:path>
              <a:path w="10509885" h="6845300">
                <a:moveTo>
                  <a:pt x="1773936" y="3608074"/>
                </a:moveTo>
                <a:lnTo>
                  <a:pt x="1503045" y="3608074"/>
                </a:lnTo>
                <a:lnTo>
                  <a:pt x="1503045" y="3961134"/>
                </a:lnTo>
                <a:lnTo>
                  <a:pt x="1773936" y="3961134"/>
                </a:lnTo>
                <a:lnTo>
                  <a:pt x="1773936" y="3608074"/>
                </a:lnTo>
                <a:close/>
              </a:path>
              <a:path w="10509885" h="6845300">
                <a:moveTo>
                  <a:pt x="1773936" y="3088390"/>
                </a:moveTo>
                <a:lnTo>
                  <a:pt x="1503045" y="3088390"/>
                </a:lnTo>
                <a:lnTo>
                  <a:pt x="1503045" y="3393698"/>
                </a:lnTo>
                <a:lnTo>
                  <a:pt x="1773936" y="3393698"/>
                </a:lnTo>
                <a:lnTo>
                  <a:pt x="1773936" y="3088390"/>
                </a:lnTo>
                <a:close/>
              </a:path>
              <a:path w="10509885" h="6845300">
                <a:moveTo>
                  <a:pt x="544703" y="3303909"/>
                </a:moveTo>
                <a:lnTo>
                  <a:pt x="275081" y="3303909"/>
                </a:lnTo>
                <a:lnTo>
                  <a:pt x="275081" y="3961134"/>
                </a:lnTo>
                <a:lnTo>
                  <a:pt x="544703" y="3961134"/>
                </a:lnTo>
                <a:lnTo>
                  <a:pt x="544703" y="3303909"/>
                </a:lnTo>
                <a:close/>
              </a:path>
              <a:path w="10509885" h="6845300">
                <a:moveTo>
                  <a:pt x="819658" y="3088390"/>
                </a:moveTo>
                <a:lnTo>
                  <a:pt x="0" y="3088390"/>
                </a:lnTo>
                <a:lnTo>
                  <a:pt x="0" y="3303909"/>
                </a:lnTo>
                <a:lnTo>
                  <a:pt x="819658" y="3303909"/>
                </a:lnTo>
                <a:lnTo>
                  <a:pt x="819658" y="3088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761479-6A0D-09E9-7C96-CD82ECEDFB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808" y="6176975"/>
            <a:ext cx="1056192" cy="6471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676" y="1440366"/>
            <a:ext cx="1817370" cy="1522730"/>
            <a:chOff x="74676" y="1440366"/>
            <a:chExt cx="1817370" cy="1522730"/>
          </a:xfrm>
        </p:grpSpPr>
        <p:sp>
          <p:nvSpPr>
            <p:cNvPr id="3" name="object 3"/>
            <p:cNvSpPr/>
            <p:nvPr/>
          </p:nvSpPr>
          <p:spPr>
            <a:xfrm>
              <a:off x="74676" y="1440370"/>
              <a:ext cx="1817370" cy="1522730"/>
            </a:xfrm>
            <a:custGeom>
              <a:avLst/>
              <a:gdLst/>
              <a:ahLst/>
              <a:cxnLst/>
              <a:rect l="l" t="t" r="r" b="b"/>
              <a:pathLst>
                <a:path w="1817370" h="1522730">
                  <a:moveTo>
                    <a:pt x="1817077" y="760310"/>
                  </a:moveTo>
                  <a:lnTo>
                    <a:pt x="1813115" y="719924"/>
                  </a:lnTo>
                  <a:lnTo>
                    <a:pt x="1801215" y="680402"/>
                  </a:lnTo>
                  <a:lnTo>
                    <a:pt x="1781378" y="642493"/>
                  </a:lnTo>
                  <a:lnTo>
                    <a:pt x="1753616" y="606971"/>
                  </a:lnTo>
                  <a:lnTo>
                    <a:pt x="1732572" y="587895"/>
                  </a:lnTo>
                  <a:lnTo>
                    <a:pt x="1718056" y="574103"/>
                  </a:lnTo>
                  <a:lnTo>
                    <a:pt x="1713331" y="570979"/>
                  </a:lnTo>
                  <a:lnTo>
                    <a:pt x="1089685" y="75755"/>
                  </a:lnTo>
                  <a:lnTo>
                    <a:pt x="1051763" y="50507"/>
                  </a:lnTo>
                  <a:lnTo>
                    <a:pt x="1010640" y="30302"/>
                  </a:lnTo>
                  <a:lnTo>
                    <a:pt x="967054" y="15151"/>
                  </a:lnTo>
                  <a:lnTo>
                    <a:pt x="921715" y="5054"/>
                  </a:lnTo>
                  <a:lnTo>
                    <a:pt x="875360" y="0"/>
                  </a:lnTo>
                  <a:lnTo>
                    <a:pt x="828738" y="0"/>
                  </a:lnTo>
                  <a:lnTo>
                    <a:pt x="782548" y="5054"/>
                  </a:lnTo>
                  <a:lnTo>
                    <a:pt x="737539" y="15151"/>
                  </a:lnTo>
                  <a:lnTo>
                    <a:pt x="694436" y="30302"/>
                  </a:lnTo>
                  <a:lnTo>
                    <a:pt x="653973" y="50507"/>
                  </a:lnTo>
                  <a:lnTo>
                    <a:pt x="616889" y="75755"/>
                  </a:lnTo>
                  <a:lnTo>
                    <a:pt x="581177" y="108839"/>
                  </a:lnTo>
                  <a:lnTo>
                    <a:pt x="553402" y="144919"/>
                  </a:lnTo>
                  <a:lnTo>
                    <a:pt x="533565" y="183222"/>
                  </a:lnTo>
                  <a:lnTo>
                    <a:pt x="521652" y="222986"/>
                  </a:lnTo>
                  <a:lnTo>
                    <a:pt x="517690" y="263448"/>
                  </a:lnTo>
                  <a:lnTo>
                    <a:pt x="521652" y="303834"/>
                  </a:lnTo>
                  <a:lnTo>
                    <a:pt x="533565" y="343357"/>
                  </a:lnTo>
                  <a:lnTo>
                    <a:pt x="553402" y="381266"/>
                  </a:lnTo>
                  <a:lnTo>
                    <a:pt x="581177" y="416788"/>
                  </a:lnTo>
                  <a:lnTo>
                    <a:pt x="616889" y="449135"/>
                  </a:lnTo>
                  <a:lnTo>
                    <a:pt x="674776" y="495109"/>
                  </a:lnTo>
                  <a:lnTo>
                    <a:pt x="332422" y="495109"/>
                  </a:lnTo>
                  <a:lnTo>
                    <a:pt x="278333" y="498640"/>
                  </a:lnTo>
                  <a:lnTo>
                    <a:pt x="227076" y="508800"/>
                  </a:lnTo>
                  <a:lnTo>
                    <a:pt x="179336" y="525043"/>
                  </a:lnTo>
                  <a:lnTo>
                    <a:pt x="135788" y="546760"/>
                  </a:lnTo>
                  <a:lnTo>
                    <a:pt x="97091" y="573392"/>
                  </a:lnTo>
                  <a:lnTo>
                    <a:pt x="63919" y="604354"/>
                  </a:lnTo>
                  <a:lnTo>
                    <a:pt x="36957" y="639051"/>
                  </a:lnTo>
                  <a:lnTo>
                    <a:pt x="16865" y="676910"/>
                  </a:lnTo>
                  <a:lnTo>
                    <a:pt x="4330" y="717346"/>
                  </a:lnTo>
                  <a:lnTo>
                    <a:pt x="0" y="759777"/>
                  </a:lnTo>
                  <a:lnTo>
                    <a:pt x="4330" y="802906"/>
                  </a:lnTo>
                  <a:lnTo>
                    <a:pt x="16865" y="843902"/>
                  </a:lnTo>
                  <a:lnTo>
                    <a:pt x="36957" y="882192"/>
                  </a:lnTo>
                  <a:lnTo>
                    <a:pt x="63919" y="917206"/>
                  </a:lnTo>
                  <a:lnTo>
                    <a:pt x="97091" y="948397"/>
                  </a:lnTo>
                  <a:lnTo>
                    <a:pt x="135775" y="975182"/>
                  </a:lnTo>
                  <a:lnTo>
                    <a:pt x="179336" y="997000"/>
                  </a:lnTo>
                  <a:lnTo>
                    <a:pt x="227076" y="1013282"/>
                  </a:lnTo>
                  <a:lnTo>
                    <a:pt x="278333" y="1023467"/>
                  </a:lnTo>
                  <a:lnTo>
                    <a:pt x="332422" y="1026985"/>
                  </a:lnTo>
                  <a:lnTo>
                    <a:pt x="671804" y="1026985"/>
                  </a:lnTo>
                  <a:lnTo>
                    <a:pt x="613600" y="1072959"/>
                  </a:lnTo>
                  <a:lnTo>
                    <a:pt x="578777" y="1105319"/>
                  </a:lnTo>
                  <a:lnTo>
                    <a:pt x="551688" y="1140841"/>
                  </a:lnTo>
                  <a:lnTo>
                    <a:pt x="532345" y="1178750"/>
                  </a:lnTo>
                  <a:lnTo>
                    <a:pt x="520738" y="1218272"/>
                  </a:lnTo>
                  <a:lnTo>
                    <a:pt x="516864" y="1258658"/>
                  </a:lnTo>
                  <a:lnTo>
                    <a:pt x="520738" y="1299121"/>
                  </a:lnTo>
                  <a:lnTo>
                    <a:pt x="532345" y="1338884"/>
                  </a:lnTo>
                  <a:lnTo>
                    <a:pt x="551688" y="1377188"/>
                  </a:lnTo>
                  <a:lnTo>
                    <a:pt x="578777" y="1413268"/>
                  </a:lnTo>
                  <a:lnTo>
                    <a:pt x="613600" y="1446339"/>
                  </a:lnTo>
                  <a:lnTo>
                    <a:pt x="651522" y="1471599"/>
                  </a:lnTo>
                  <a:lnTo>
                    <a:pt x="692670" y="1491805"/>
                  </a:lnTo>
                  <a:lnTo>
                    <a:pt x="736320" y="1506956"/>
                  </a:lnTo>
                  <a:lnTo>
                    <a:pt x="781748" y="1517053"/>
                  </a:lnTo>
                  <a:lnTo>
                    <a:pt x="828268" y="1522107"/>
                  </a:lnTo>
                  <a:lnTo>
                    <a:pt x="875131" y="1522107"/>
                  </a:lnTo>
                  <a:lnTo>
                    <a:pt x="921639" y="1517053"/>
                  </a:lnTo>
                  <a:lnTo>
                    <a:pt x="967079" y="1506956"/>
                  </a:lnTo>
                  <a:lnTo>
                    <a:pt x="1010729" y="1491805"/>
                  </a:lnTo>
                  <a:lnTo>
                    <a:pt x="1051864" y="1471599"/>
                  </a:lnTo>
                  <a:lnTo>
                    <a:pt x="1089799" y="1446339"/>
                  </a:lnTo>
                  <a:lnTo>
                    <a:pt x="1714334" y="950442"/>
                  </a:lnTo>
                  <a:lnTo>
                    <a:pt x="1717929" y="947991"/>
                  </a:lnTo>
                  <a:lnTo>
                    <a:pt x="1753616" y="914920"/>
                  </a:lnTo>
                  <a:lnTo>
                    <a:pt x="1781378" y="878840"/>
                  </a:lnTo>
                  <a:lnTo>
                    <a:pt x="1801215" y="840536"/>
                  </a:lnTo>
                  <a:lnTo>
                    <a:pt x="1813115" y="800773"/>
                  </a:lnTo>
                  <a:lnTo>
                    <a:pt x="1817077" y="760310"/>
                  </a:lnTo>
                  <a:close/>
                </a:path>
              </a:pathLst>
            </a:custGeom>
            <a:solidFill>
              <a:srgbClr val="1DE7D7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78636" y="1979676"/>
              <a:ext cx="551815" cy="443865"/>
            </a:xfrm>
            <a:custGeom>
              <a:avLst/>
              <a:gdLst/>
              <a:ahLst/>
              <a:cxnLst/>
              <a:rect l="l" t="t" r="r" b="b"/>
              <a:pathLst>
                <a:path w="551814" h="443864">
                  <a:moveTo>
                    <a:pt x="275844" y="0"/>
                  </a:moveTo>
                  <a:lnTo>
                    <a:pt x="226246" y="3573"/>
                  </a:lnTo>
                  <a:lnTo>
                    <a:pt x="179570" y="13876"/>
                  </a:lnTo>
                  <a:lnTo>
                    <a:pt x="136595" y="30282"/>
                  </a:lnTo>
                  <a:lnTo>
                    <a:pt x="98098" y="52163"/>
                  </a:lnTo>
                  <a:lnTo>
                    <a:pt x="64856" y="78891"/>
                  </a:lnTo>
                  <a:lnTo>
                    <a:pt x="37648" y="109840"/>
                  </a:lnTo>
                  <a:lnTo>
                    <a:pt x="17251" y="144383"/>
                  </a:lnTo>
                  <a:lnTo>
                    <a:pt x="4442" y="181893"/>
                  </a:lnTo>
                  <a:lnTo>
                    <a:pt x="0" y="221741"/>
                  </a:lnTo>
                  <a:lnTo>
                    <a:pt x="4442" y="261590"/>
                  </a:lnTo>
                  <a:lnTo>
                    <a:pt x="17251" y="299100"/>
                  </a:lnTo>
                  <a:lnTo>
                    <a:pt x="37648" y="333643"/>
                  </a:lnTo>
                  <a:lnTo>
                    <a:pt x="64856" y="364592"/>
                  </a:lnTo>
                  <a:lnTo>
                    <a:pt x="98098" y="391320"/>
                  </a:lnTo>
                  <a:lnTo>
                    <a:pt x="136595" y="413201"/>
                  </a:lnTo>
                  <a:lnTo>
                    <a:pt x="179570" y="429607"/>
                  </a:lnTo>
                  <a:lnTo>
                    <a:pt x="226246" y="439910"/>
                  </a:lnTo>
                  <a:lnTo>
                    <a:pt x="275844" y="443484"/>
                  </a:lnTo>
                  <a:lnTo>
                    <a:pt x="325441" y="439910"/>
                  </a:lnTo>
                  <a:lnTo>
                    <a:pt x="372117" y="429607"/>
                  </a:lnTo>
                  <a:lnTo>
                    <a:pt x="415092" y="413201"/>
                  </a:lnTo>
                  <a:lnTo>
                    <a:pt x="453589" y="391320"/>
                  </a:lnTo>
                  <a:lnTo>
                    <a:pt x="486831" y="364592"/>
                  </a:lnTo>
                  <a:lnTo>
                    <a:pt x="514039" y="333643"/>
                  </a:lnTo>
                  <a:lnTo>
                    <a:pt x="534436" y="299100"/>
                  </a:lnTo>
                  <a:lnTo>
                    <a:pt x="547245" y="261590"/>
                  </a:lnTo>
                  <a:lnTo>
                    <a:pt x="551688" y="221741"/>
                  </a:lnTo>
                  <a:lnTo>
                    <a:pt x="547245" y="181893"/>
                  </a:lnTo>
                  <a:lnTo>
                    <a:pt x="534436" y="144383"/>
                  </a:lnTo>
                  <a:lnTo>
                    <a:pt x="514039" y="109840"/>
                  </a:lnTo>
                  <a:lnTo>
                    <a:pt x="486831" y="78891"/>
                  </a:lnTo>
                  <a:lnTo>
                    <a:pt x="453589" y="52163"/>
                  </a:lnTo>
                  <a:lnTo>
                    <a:pt x="415092" y="30282"/>
                  </a:lnTo>
                  <a:lnTo>
                    <a:pt x="372117" y="13876"/>
                  </a:lnTo>
                  <a:lnTo>
                    <a:pt x="325441" y="3573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85646" y="2015489"/>
            <a:ext cx="12192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300" dirty="0">
                <a:solidFill>
                  <a:srgbClr val="1DE7D7"/>
                </a:solidFill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74748" y="1440366"/>
            <a:ext cx="1816100" cy="1522730"/>
            <a:chOff x="2174748" y="1440366"/>
            <a:chExt cx="1816100" cy="1522730"/>
          </a:xfrm>
        </p:grpSpPr>
        <p:sp>
          <p:nvSpPr>
            <p:cNvPr id="7" name="object 7"/>
            <p:cNvSpPr/>
            <p:nvPr/>
          </p:nvSpPr>
          <p:spPr>
            <a:xfrm>
              <a:off x="2174748" y="1440370"/>
              <a:ext cx="1816100" cy="1522730"/>
            </a:xfrm>
            <a:custGeom>
              <a:avLst/>
              <a:gdLst/>
              <a:ahLst/>
              <a:cxnLst/>
              <a:rect l="l" t="t" r="r" b="b"/>
              <a:pathLst>
                <a:path w="1816100" h="1522730">
                  <a:moveTo>
                    <a:pt x="1815553" y="760310"/>
                  </a:moveTo>
                  <a:lnTo>
                    <a:pt x="1811591" y="719924"/>
                  </a:lnTo>
                  <a:lnTo>
                    <a:pt x="1799691" y="680402"/>
                  </a:lnTo>
                  <a:lnTo>
                    <a:pt x="1779854" y="642493"/>
                  </a:lnTo>
                  <a:lnTo>
                    <a:pt x="1768297" y="627722"/>
                  </a:lnTo>
                  <a:lnTo>
                    <a:pt x="1752892" y="607187"/>
                  </a:lnTo>
                  <a:lnTo>
                    <a:pt x="1718056" y="574103"/>
                  </a:lnTo>
                  <a:lnTo>
                    <a:pt x="1703844" y="564642"/>
                  </a:lnTo>
                  <a:lnTo>
                    <a:pt x="1088136" y="75755"/>
                  </a:lnTo>
                  <a:lnTo>
                    <a:pt x="1050226" y="50507"/>
                  </a:lnTo>
                  <a:lnTo>
                    <a:pt x="1009116" y="30302"/>
                  </a:lnTo>
                  <a:lnTo>
                    <a:pt x="965530" y="15151"/>
                  </a:lnTo>
                  <a:lnTo>
                    <a:pt x="920203" y="5054"/>
                  </a:lnTo>
                  <a:lnTo>
                    <a:pt x="873848" y="0"/>
                  </a:lnTo>
                  <a:lnTo>
                    <a:pt x="827227" y="0"/>
                  </a:lnTo>
                  <a:lnTo>
                    <a:pt x="781037" y="5054"/>
                  </a:lnTo>
                  <a:lnTo>
                    <a:pt x="736015" y="15151"/>
                  </a:lnTo>
                  <a:lnTo>
                    <a:pt x="692899" y="30302"/>
                  </a:lnTo>
                  <a:lnTo>
                    <a:pt x="652424" y="50507"/>
                  </a:lnTo>
                  <a:lnTo>
                    <a:pt x="615315" y="75755"/>
                  </a:lnTo>
                  <a:lnTo>
                    <a:pt x="579615" y="108839"/>
                  </a:lnTo>
                  <a:lnTo>
                    <a:pt x="551853" y="144919"/>
                  </a:lnTo>
                  <a:lnTo>
                    <a:pt x="532015" y="183222"/>
                  </a:lnTo>
                  <a:lnTo>
                    <a:pt x="520115" y="222986"/>
                  </a:lnTo>
                  <a:lnTo>
                    <a:pt x="516153" y="263448"/>
                  </a:lnTo>
                  <a:lnTo>
                    <a:pt x="520115" y="303834"/>
                  </a:lnTo>
                  <a:lnTo>
                    <a:pt x="532015" y="343357"/>
                  </a:lnTo>
                  <a:lnTo>
                    <a:pt x="551853" y="381266"/>
                  </a:lnTo>
                  <a:lnTo>
                    <a:pt x="579615" y="416788"/>
                  </a:lnTo>
                  <a:lnTo>
                    <a:pt x="615315" y="449135"/>
                  </a:lnTo>
                  <a:lnTo>
                    <a:pt x="673214" y="495109"/>
                  </a:lnTo>
                  <a:lnTo>
                    <a:pt x="332105" y="495109"/>
                  </a:lnTo>
                  <a:lnTo>
                    <a:pt x="278053" y="498640"/>
                  </a:lnTo>
                  <a:lnTo>
                    <a:pt x="226847" y="508800"/>
                  </a:lnTo>
                  <a:lnTo>
                    <a:pt x="179158" y="525043"/>
                  </a:lnTo>
                  <a:lnTo>
                    <a:pt x="135648" y="546760"/>
                  </a:lnTo>
                  <a:lnTo>
                    <a:pt x="96989" y="573392"/>
                  </a:lnTo>
                  <a:lnTo>
                    <a:pt x="63855" y="604354"/>
                  </a:lnTo>
                  <a:lnTo>
                    <a:pt x="36918" y="639051"/>
                  </a:lnTo>
                  <a:lnTo>
                    <a:pt x="16852" y="676910"/>
                  </a:lnTo>
                  <a:lnTo>
                    <a:pt x="4318" y="717346"/>
                  </a:lnTo>
                  <a:lnTo>
                    <a:pt x="0" y="759777"/>
                  </a:lnTo>
                  <a:lnTo>
                    <a:pt x="4318" y="802906"/>
                  </a:lnTo>
                  <a:lnTo>
                    <a:pt x="16852" y="843902"/>
                  </a:lnTo>
                  <a:lnTo>
                    <a:pt x="36918" y="882192"/>
                  </a:lnTo>
                  <a:lnTo>
                    <a:pt x="63855" y="917206"/>
                  </a:lnTo>
                  <a:lnTo>
                    <a:pt x="96989" y="948397"/>
                  </a:lnTo>
                  <a:lnTo>
                    <a:pt x="135648" y="975182"/>
                  </a:lnTo>
                  <a:lnTo>
                    <a:pt x="179158" y="997000"/>
                  </a:lnTo>
                  <a:lnTo>
                    <a:pt x="226847" y="1013282"/>
                  </a:lnTo>
                  <a:lnTo>
                    <a:pt x="278053" y="1023467"/>
                  </a:lnTo>
                  <a:lnTo>
                    <a:pt x="332105" y="1026985"/>
                  </a:lnTo>
                  <a:lnTo>
                    <a:pt x="671868" y="1026985"/>
                  </a:lnTo>
                  <a:lnTo>
                    <a:pt x="613664" y="1072959"/>
                  </a:lnTo>
                  <a:lnTo>
                    <a:pt x="578815" y="1105319"/>
                  </a:lnTo>
                  <a:lnTo>
                    <a:pt x="551726" y="1140841"/>
                  </a:lnTo>
                  <a:lnTo>
                    <a:pt x="532371" y="1178750"/>
                  </a:lnTo>
                  <a:lnTo>
                    <a:pt x="520750" y="1218272"/>
                  </a:lnTo>
                  <a:lnTo>
                    <a:pt x="516890" y="1258658"/>
                  </a:lnTo>
                  <a:lnTo>
                    <a:pt x="520750" y="1299121"/>
                  </a:lnTo>
                  <a:lnTo>
                    <a:pt x="532371" y="1338884"/>
                  </a:lnTo>
                  <a:lnTo>
                    <a:pt x="551726" y="1377188"/>
                  </a:lnTo>
                  <a:lnTo>
                    <a:pt x="578815" y="1413268"/>
                  </a:lnTo>
                  <a:lnTo>
                    <a:pt x="613664" y="1446339"/>
                  </a:lnTo>
                  <a:lnTo>
                    <a:pt x="651560" y="1471599"/>
                  </a:lnTo>
                  <a:lnTo>
                    <a:pt x="692696" y="1491805"/>
                  </a:lnTo>
                  <a:lnTo>
                    <a:pt x="736346" y="1506956"/>
                  </a:lnTo>
                  <a:lnTo>
                    <a:pt x="781773" y="1517053"/>
                  </a:lnTo>
                  <a:lnTo>
                    <a:pt x="828281" y="1522107"/>
                  </a:lnTo>
                  <a:lnTo>
                    <a:pt x="875157" y="1522107"/>
                  </a:lnTo>
                  <a:lnTo>
                    <a:pt x="921664" y="1517053"/>
                  </a:lnTo>
                  <a:lnTo>
                    <a:pt x="967092" y="1506956"/>
                  </a:lnTo>
                  <a:lnTo>
                    <a:pt x="1010742" y="1491805"/>
                  </a:lnTo>
                  <a:lnTo>
                    <a:pt x="1051877" y="1471599"/>
                  </a:lnTo>
                  <a:lnTo>
                    <a:pt x="1089787" y="1446339"/>
                  </a:lnTo>
                  <a:lnTo>
                    <a:pt x="1718056" y="947483"/>
                  </a:lnTo>
                  <a:lnTo>
                    <a:pt x="1752892" y="915136"/>
                  </a:lnTo>
                  <a:lnTo>
                    <a:pt x="1779981" y="879614"/>
                  </a:lnTo>
                  <a:lnTo>
                    <a:pt x="1799336" y="841705"/>
                  </a:lnTo>
                  <a:lnTo>
                    <a:pt x="1799653" y="840600"/>
                  </a:lnTo>
                  <a:lnTo>
                    <a:pt x="1811591" y="800773"/>
                  </a:lnTo>
                  <a:lnTo>
                    <a:pt x="1815553" y="760310"/>
                  </a:lnTo>
                  <a:close/>
                </a:path>
              </a:pathLst>
            </a:custGeom>
            <a:solidFill>
              <a:srgbClr val="29CED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78708" y="1979676"/>
              <a:ext cx="551815" cy="443865"/>
            </a:xfrm>
            <a:custGeom>
              <a:avLst/>
              <a:gdLst/>
              <a:ahLst/>
              <a:cxnLst/>
              <a:rect l="l" t="t" r="r" b="b"/>
              <a:pathLst>
                <a:path w="551814" h="443864">
                  <a:moveTo>
                    <a:pt x="275843" y="0"/>
                  </a:moveTo>
                  <a:lnTo>
                    <a:pt x="226246" y="3573"/>
                  </a:lnTo>
                  <a:lnTo>
                    <a:pt x="179570" y="13876"/>
                  </a:lnTo>
                  <a:lnTo>
                    <a:pt x="136595" y="30282"/>
                  </a:lnTo>
                  <a:lnTo>
                    <a:pt x="98098" y="52163"/>
                  </a:lnTo>
                  <a:lnTo>
                    <a:pt x="64856" y="78891"/>
                  </a:lnTo>
                  <a:lnTo>
                    <a:pt x="37648" y="109840"/>
                  </a:lnTo>
                  <a:lnTo>
                    <a:pt x="17251" y="144383"/>
                  </a:lnTo>
                  <a:lnTo>
                    <a:pt x="4442" y="181893"/>
                  </a:lnTo>
                  <a:lnTo>
                    <a:pt x="0" y="221741"/>
                  </a:lnTo>
                  <a:lnTo>
                    <a:pt x="4442" y="261590"/>
                  </a:lnTo>
                  <a:lnTo>
                    <a:pt x="17251" y="299100"/>
                  </a:lnTo>
                  <a:lnTo>
                    <a:pt x="37648" y="333643"/>
                  </a:lnTo>
                  <a:lnTo>
                    <a:pt x="64856" y="364592"/>
                  </a:lnTo>
                  <a:lnTo>
                    <a:pt x="98098" y="391320"/>
                  </a:lnTo>
                  <a:lnTo>
                    <a:pt x="136595" y="413201"/>
                  </a:lnTo>
                  <a:lnTo>
                    <a:pt x="179570" y="429607"/>
                  </a:lnTo>
                  <a:lnTo>
                    <a:pt x="226246" y="439910"/>
                  </a:lnTo>
                  <a:lnTo>
                    <a:pt x="275843" y="443484"/>
                  </a:lnTo>
                  <a:lnTo>
                    <a:pt x="325441" y="439910"/>
                  </a:lnTo>
                  <a:lnTo>
                    <a:pt x="372117" y="429607"/>
                  </a:lnTo>
                  <a:lnTo>
                    <a:pt x="415092" y="413201"/>
                  </a:lnTo>
                  <a:lnTo>
                    <a:pt x="453589" y="391320"/>
                  </a:lnTo>
                  <a:lnTo>
                    <a:pt x="486831" y="364592"/>
                  </a:lnTo>
                  <a:lnTo>
                    <a:pt x="514039" y="333643"/>
                  </a:lnTo>
                  <a:lnTo>
                    <a:pt x="534436" y="299100"/>
                  </a:lnTo>
                  <a:lnTo>
                    <a:pt x="547245" y="261590"/>
                  </a:lnTo>
                  <a:lnTo>
                    <a:pt x="551688" y="221741"/>
                  </a:lnTo>
                  <a:lnTo>
                    <a:pt x="547245" y="181893"/>
                  </a:lnTo>
                  <a:lnTo>
                    <a:pt x="534436" y="144383"/>
                  </a:lnTo>
                  <a:lnTo>
                    <a:pt x="514039" y="109840"/>
                  </a:lnTo>
                  <a:lnTo>
                    <a:pt x="486831" y="78891"/>
                  </a:lnTo>
                  <a:lnTo>
                    <a:pt x="453589" y="52163"/>
                  </a:lnTo>
                  <a:lnTo>
                    <a:pt x="415092" y="30282"/>
                  </a:lnTo>
                  <a:lnTo>
                    <a:pt x="372117" y="13876"/>
                  </a:lnTo>
                  <a:lnTo>
                    <a:pt x="325441" y="3573"/>
                  </a:lnTo>
                  <a:lnTo>
                    <a:pt x="275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583940" y="2014804"/>
            <a:ext cx="12192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300" dirty="0">
                <a:solidFill>
                  <a:srgbClr val="29CEDC"/>
                </a:solidFill>
                <a:latin typeface="Arial"/>
                <a:cs typeface="Arial"/>
              </a:rPr>
              <a:t>2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181855" y="1440366"/>
            <a:ext cx="1817370" cy="1522730"/>
            <a:chOff x="4181855" y="1440366"/>
            <a:chExt cx="1817370" cy="1522730"/>
          </a:xfrm>
        </p:grpSpPr>
        <p:sp>
          <p:nvSpPr>
            <p:cNvPr id="11" name="object 11"/>
            <p:cNvSpPr/>
            <p:nvPr/>
          </p:nvSpPr>
          <p:spPr>
            <a:xfrm>
              <a:off x="4181856" y="1440370"/>
              <a:ext cx="1817370" cy="1522730"/>
            </a:xfrm>
            <a:custGeom>
              <a:avLst/>
              <a:gdLst/>
              <a:ahLst/>
              <a:cxnLst/>
              <a:rect l="l" t="t" r="r" b="b"/>
              <a:pathLst>
                <a:path w="1817370" h="1522730">
                  <a:moveTo>
                    <a:pt x="1817077" y="760310"/>
                  </a:moveTo>
                  <a:lnTo>
                    <a:pt x="1813115" y="719924"/>
                  </a:lnTo>
                  <a:lnTo>
                    <a:pt x="1801215" y="680402"/>
                  </a:lnTo>
                  <a:lnTo>
                    <a:pt x="1781378" y="642493"/>
                  </a:lnTo>
                  <a:lnTo>
                    <a:pt x="1753616" y="606971"/>
                  </a:lnTo>
                  <a:lnTo>
                    <a:pt x="1732572" y="587895"/>
                  </a:lnTo>
                  <a:lnTo>
                    <a:pt x="1718056" y="574103"/>
                  </a:lnTo>
                  <a:lnTo>
                    <a:pt x="1713331" y="570979"/>
                  </a:lnTo>
                  <a:lnTo>
                    <a:pt x="1089660" y="75755"/>
                  </a:lnTo>
                  <a:lnTo>
                    <a:pt x="1051750" y="50507"/>
                  </a:lnTo>
                  <a:lnTo>
                    <a:pt x="1010640" y="30302"/>
                  </a:lnTo>
                  <a:lnTo>
                    <a:pt x="967054" y="15151"/>
                  </a:lnTo>
                  <a:lnTo>
                    <a:pt x="921727" y="5054"/>
                  </a:lnTo>
                  <a:lnTo>
                    <a:pt x="875372" y="0"/>
                  </a:lnTo>
                  <a:lnTo>
                    <a:pt x="828751" y="0"/>
                  </a:lnTo>
                  <a:lnTo>
                    <a:pt x="782561" y="5054"/>
                  </a:lnTo>
                  <a:lnTo>
                    <a:pt x="737539" y="15151"/>
                  </a:lnTo>
                  <a:lnTo>
                    <a:pt x="694423" y="30302"/>
                  </a:lnTo>
                  <a:lnTo>
                    <a:pt x="653948" y="50507"/>
                  </a:lnTo>
                  <a:lnTo>
                    <a:pt x="616839" y="75755"/>
                  </a:lnTo>
                  <a:lnTo>
                    <a:pt x="581139" y="108839"/>
                  </a:lnTo>
                  <a:lnTo>
                    <a:pt x="553377" y="144919"/>
                  </a:lnTo>
                  <a:lnTo>
                    <a:pt x="533539" y="183222"/>
                  </a:lnTo>
                  <a:lnTo>
                    <a:pt x="521639" y="222986"/>
                  </a:lnTo>
                  <a:lnTo>
                    <a:pt x="517677" y="263448"/>
                  </a:lnTo>
                  <a:lnTo>
                    <a:pt x="521639" y="303834"/>
                  </a:lnTo>
                  <a:lnTo>
                    <a:pt x="533539" y="343357"/>
                  </a:lnTo>
                  <a:lnTo>
                    <a:pt x="553377" y="381266"/>
                  </a:lnTo>
                  <a:lnTo>
                    <a:pt x="581139" y="416788"/>
                  </a:lnTo>
                  <a:lnTo>
                    <a:pt x="616839" y="449135"/>
                  </a:lnTo>
                  <a:lnTo>
                    <a:pt x="674738" y="495109"/>
                  </a:lnTo>
                  <a:lnTo>
                    <a:pt x="332486" y="495109"/>
                  </a:lnTo>
                  <a:lnTo>
                    <a:pt x="278358" y="498640"/>
                  </a:lnTo>
                  <a:lnTo>
                    <a:pt x="227088" y="508800"/>
                  </a:lnTo>
                  <a:lnTo>
                    <a:pt x="179336" y="525043"/>
                  </a:lnTo>
                  <a:lnTo>
                    <a:pt x="135788" y="546760"/>
                  </a:lnTo>
                  <a:lnTo>
                    <a:pt x="97078" y="573392"/>
                  </a:lnTo>
                  <a:lnTo>
                    <a:pt x="63919" y="604354"/>
                  </a:lnTo>
                  <a:lnTo>
                    <a:pt x="36957" y="639051"/>
                  </a:lnTo>
                  <a:lnTo>
                    <a:pt x="16865" y="676910"/>
                  </a:lnTo>
                  <a:lnTo>
                    <a:pt x="4330" y="717346"/>
                  </a:lnTo>
                  <a:lnTo>
                    <a:pt x="0" y="759777"/>
                  </a:lnTo>
                  <a:lnTo>
                    <a:pt x="4330" y="802906"/>
                  </a:lnTo>
                  <a:lnTo>
                    <a:pt x="16865" y="843902"/>
                  </a:lnTo>
                  <a:lnTo>
                    <a:pt x="36957" y="882192"/>
                  </a:lnTo>
                  <a:lnTo>
                    <a:pt x="63919" y="917206"/>
                  </a:lnTo>
                  <a:lnTo>
                    <a:pt x="97091" y="948397"/>
                  </a:lnTo>
                  <a:lnTo>
                    <a:pt x="135788" y="975182"/>
                  </a:lnTo>
                  <a:lnTo>
                    <a:pt x="179336" y="997000"/>
                  </a:lnTo>
                  <a:lnTo>
                    <a:pt x="227088" y="1013282"/>
                  </a:lnTo>
                  <a:lnTo>
                    <a:pt x="278358" y="1023467"/>
                  </a:lnTo>
                  <a:lnTo>
                    <a:pt x="332486" y="1026985"/>
                  </a:lnTo>
                  <a:lnTo>
                    <a:pt x="671868" y="1026985"/>
                  </a:lnTo>
                  <a:lnTo>
                    <a:pt x="613664" y="1072959"/>
                  </a:lnTo>
                  <a:lnTo>
                    <a:pt x="578815" y="1105319"/>
                  </a:lnTo>
                  <a:lnTo>
                    <a:pt x="551726" y="1140841"/>
                  </a:lnTo>
                  <a:lnTo>
                    <a:pt x="532371" y="1178750"/>
                  </a:lnTo>
                  <a:lnTo>
                    <a:pt x="520750" y="1218272"/>
                  </a:lnTo>
                  <a:lnTo>
                    <a:pt x="516890" y="1258658"/>
                  </a:lnTo>
                  <a:lnTo>
                    <a:pt x="520750" y="1299121"/>
                  </a:lnTo>
                  <a:lnTo>
                    <a:pt x="532371" y="1338884"/>
                  </a:lnTo>
                  <a:lnTo>
                    <a:pt x="551726" y="1377188"/>
                  </a:lnTo>
                  <a:lnTo>
                    <a:pt x="578815" y="1413268"/>
                  </a:lnTo>
                  <a:lnTo>
                    <a:pt x="613664" y="1446339"/>
                  </a:lnTo>
                  <a:lnTo>
                    <a:pt x="651560" y="1471599"/>
                  </a:lnTo>
                  <a:lnTo>
                    <a:pt x="692696" y="1491805"/>
                  </a:lnTo>
                  <a:lnTo>
                    <a:pt x="736346" y="1506956"/>
                  </a:lnTo>
                  <a:lnTo>
                    <a:pt x="781773" y="1517053"/>
                  </a:lnTo>
                  <a:lnTo>
                    <a:pt x="828281" y="1522107"/>
                  </a:lnTo>
                  <a:lnTo>
                    <a:pt x="875157" y="1522107"/>
                  </a:lnTo>
                  <a:lnTo>
                    <a:pt x="921664" y="1517053"/>
                  </a:lnTo>
                  <a:lnTo>
                    <a:pt x="967092" y="1506956"/>
                  </a:lnTo>
                  <a:lnTo>
                    <a:pt x="1010742" y="1491805"/>
                  </a:lnTo>
                  <a:lnTo>
                    <a:pt x="1051877" y="1471599"/>
                  </a:lnTo>
                  <a:lnTo>
                    <a:pt x="1089787" y="1446339"/>
                  </a:lnTo>
                  <a:lnTo>
                    <a:pt x="1714334" y="950442"/>
                  </a:lnTo>
                  <a:lnTo>
                    <a:pt x="1717929" y="947991"/>
                  </a:lnTo>
                  <a:lnTo>
                    <a:pt x="1753616" y="914920"/>
                  </a:lnTo>
                  <a:lnTo>
                    <a:pt x="1781378" y="878840"/>
                  </a:lnTo>
                  <a:lnTo>
                    <a:pt x="1801215" y="840536"/>
                  </a:lnTo>
                  <a:lnTo>
                    <a:pt x="1813115" y="800773"/>
                  </a:lnTo>
                  <a:lnTo>
                    <a:pt x="1817077" y="760310"/>
                  </a:lnTo>
                  <a:close/>
                </a:path>
              </a:pathLst>
            </a:custGeom>
            <a:solidFill>
              <a:srgbClr val="34B8D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85816" y="1979676"/>
              <a:ext cx="553720" cy="443865"/>
            </a:xfrm>
            <a:custGeom>
              <a:avLst/>
              <a:gdLst/>
              <a:ahLst/>
              <a:cxnLst/>
              <a:rect l="l" t="t" r="r" b="b"/>
              <a:pathLst>
                <a:path w="553720" h="443864">
                  <a:moveTo>
                    <a:pt x="276606" y="0"/>
                  </a:moveTo>
                  <a:lnTo>
                    <a:pt x="226881" y="3573"/>
                  </a:lnTo>
                  <a:lnTo>
                    <a:pt x="180082" y="13876"/>
                  </a:lnTo>
                  <a:lnTo>
                    <a:pt x="136990" y="30282"/>
                  </a:lnTo>
                  <a:lnTo>
                    <a:pt x="98385" y="52163"/>
                  </a:lnTo>
                  <a:lnTo>
                    <a:pt x="65049" y="78891"/>
                  </a:lnTo>
                  <a:lnTo>
                    <a:pt x="37761" y="109840"/>
                  </a:lnTo>
                  <a:lnTo>
                    <a:pt x="17303" y="144383"/>
                  </a:lnTo>
                  <a:lnTo>
                    <a:pt x="4455" y="181893"/>
                  </a:lnTo>
                  <a:lnTo>
                    <a:pt x="0" y="221741"/>
                  </a:lnTo>
                  <a:lnTo>
                    <a:pt x="4455" y="261590"/>
                  </a:lnTo>
                  <a:lnTo>
                    <a:pt x="17303" y="299100"/>
                  </a:lnTo>
                  <a:lnTo>
                    <a:pt x="37761" y="333643"/>
                  </a:lnTo>
                  <a:lnTo>
                    <a:pt x="65049" y="364592"/>
                  </a:lnTo>
                  <a:lnTo>
                    <a:pt x="98385" y="391320"/>
                  </a:lnTo>
                  <a:lnTo>
                    <a:pt x="136990" y="413201"/>
                  </a:lnTo>
                  <a:lnTo>
                    <a:pt x="180082" y="429607"/>
                  </a:lnTo>
                  <a:lnTo>
                    <a:pt x="226881" y="439910"/>
                  </a:lnTo>
                  <a:lnTo>
                    <a:pt x="276606" y="443484"/>
                  </a:lnTo>
                  <a:lnTo>
                    <a:pt x="326330" y="439910"/>
                  </a:lnTo>
                  <a:lnTo>
                    <a:pt x="373129" y="429607"/>
                  </a:lnTo>
                  <a:lnTo>
                    <a:pt x="416221" y="413201"/>
                  </a:lnTo>
                  <a:lnTo>
                    <a:pt x="454826" y="391320"/>
                  </a:lnTo>
                  <a:lnTo>
                    <a:pt x="488162" y="364592"/>
                  </a:lnTo>
                  <a:lnTo>
                    <a:pt x="515450" y="333643"/>
                  </a:lnTo>
                  <a:lnTo>
                    <a:pt x="535908" y="299100"/>
                  </a:lnTo>
                  <a:lnTo>
                    <a:pt x="548756" y="261590"/>
                  </a:lnTo>
                  <a:lnTo>
                    <a:pt x="553212" y="221741"/>
                  </a:lnTo>
                  <a:lnTo>
                    <a:pt x="548756" y="181893"/>
                  </a:lnTo>
                  <a:lnTo>
                    <a:pt x="535908" y="144383"/>
                  </a:lnTo>
                  <a:lnTo>
                    <a:pt x="515450" y="109840"/>
                  </a:lnTo>
                  <a:lnTo>
                    <a:pt x="488162" y="78891"/>
                  </a:lnTo>
                  <a:lnTo>
                    <a:pt x="454826" y="52163"/>
                  </a:lnTo>
                  <a:lnTo>
                    <a:pt x="416221" y="30282"/>
                  </a:lnTo>
                  <a:lnTo>
                    <a:pt x="373129" y="13876"/>
                  </a:lnTo>
                  <a:lnTo>
                    <a:pt x="326330" y="3573"/>
                  </a:lnTo>
                  <a:lnTo>
                    <a:pt x="2766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594350" y="2015489"/>
            <a:ext cx="12192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300" dirty="0">
                <a:solidFill>
                  <a:srgbClr val="34B8DF"/>
                </a:solidFill>
                <a:latin typeface="Arial"/>
                <a:cs typeface="Arial"/>
              </a:rPr>
              <a:t>3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137147" y="1440366"/>
            <a:ext cx="1817370" cy="1522730"/>
            <a:chOff x="6137147" y="1440366"/>
            <a:chExt cx="1817370" cy="1522730"/>
          </a:xfrm>
        </p:grpSpPr>
        <p:sp>
          <p:nvSpPr>
            <p:cNvPr id="15" name="object 15"/>
            <p:cNvSpPr/>
            <p:nvPr/>
          </p:nvSpPr>
          <p:spPr>
            <a:xfrm>
              <a:off x="6137148" y="1440370"/>
              <a:ext cx="1817370" cy="1522730"/>
            </a:xfrm>
            <a:custGeom>
              <a:avLst/>
              <a:gdLst/>
              <a:ahLst/>
              <a:cxnLst/>
              <a:rect l="l" t="t" r="r" b="b"/>
              <a:pathLst>
                <a:path w="1817370" h="1522730">
                  <a:moveTo>
                    <a:pt x="1817077" y="760310"/>
                  </a:moveTo>
                  <a:lnTo>
                    <a:pt x="1813115" y="719924"/>
                  </a:lnTo>
                  <a:lnTo>
                    <a:pt x="1801215" y="680402"/>
                  </a:lnTo>
                  <a:lnTo>
                    <a:pt x="1781378" y="642493"/>
                  </a:lnTo>
                  <a:lnTo>
                    <a:pt x="1769821" y="627722"/>
                  </a:lnTo>
                  <a:lnTo>
                    <a:pt x="1754416" y="607187"/>
                  </a:lnTo>
                  <a:lnTo>
                    <a:pt x="1719580" y="574103"/>
                  </a:lnTo>
                  <a:lnTo>
                    <a:pt x="1705368" y="564642"/>
                  </a:lnTo>
                  <a:lnTo>
                    <a:pt x="1089660" y="75755"/>
                  </a:lnTo>
                  <a:lnTo>
                    <a:pt x="1051750" y="50507"/>
                  </a:lnTo>
                  <a:lnTo>
                    <a:pt x="1010640" y="30302"/>
                  </a:lnTo>
                  <a:lnTo>
                    <a:pt x="967054" y="15151"/>
                  </a:lnTo>
                  <a:lnTo>
                    <a:pt x="921727" y="5054"/>
                  </a:lnTo>
                  <a:lnTo>
                    <a:pt x="875372" y="0"/>
                  </a:lnTo>
                  <a:lnTo>
                    <a:pt x="828751" y="0"/>
                  </a:lnTo>
                  <a:lnTo>
                    <a:pt x="782561" y="5054"/>
                  </a:lnTo>
                  <a:lnTo>
                    <a:pt x="737539" y="15151"/>
                  </a:lnTo>
                  <a:lnTo>
                    <a:pt x="694423" y="30302"/>
                  </a:lnTo>
                  <a:lnTo>
                    <a:pt x="653948" y="50507"/>
                  </a:lnTo>
                  <a:lnTo>
                    <a:pt x="616839" y="75755"/>
                  </a:lnTo>
                  <a:lnTo>
                    <a:pt x="581139" y="108839"/>
                  </a:lnTo>
                  <a:lnTo>
                    <a:pt x="553377" y="144919"/>
                  </a:lnTo>
                  <a:lnTo>
                    <a:pt x="533539" y="183222"/>
                  </a:lnTo>
                  <a:lnTo>
                    <a:pt x="521639" y="222986"/>
                  </a:lnTo>
                  <a:lnTo>
                    <a:pt x="517677" y="263448"/>
                  </a:lnTo>
                  <a:lnTo>
                    <a:pt x="521639" y="303834"/>
                  </a:lnTo>
                  <a:lnTo>
                    <a:pt x="533539" y="343357"/>
                  </a:lnTo>
                  <a:lnTo>
                    <a:pt x="553377" y="381266"/>
                  </a:lnTo>
                  <a:lnTo>
                    <a:pt x="581139" y="416788"/>
                  </a:lnTo>
                  <a:lnTo>
                    <a:pt x="616839" y="449135"/>
                  </a:lnTo>
                  <a:lnTo>
                    <a:pt x="674738" y="495109"/>
                  </a:lnTo>
                  <a:lnTo>
                    <a:pt x="332486" y="495109"/>
                  </a:lnTo>
                  <a:lnTo>
                    <a:pt x="278358" y="498640"/>
                  </a:lnTo>
                  <a:lnTo>
                    <a:pt x="227088" y="508800"/>
                  </a:lnTo>
                  <a:lnTo>
                    <a:pt x="179336" y="525043"/>
                  </a:lnTo>
                  <a:lnTo>
                    <a:pt x="135788" y="546760"/>
                  </a:lnTo>
                  <a:lnTo>
                    <a:pt x="97091" y="573392"/>
                  </a:lnTo>
                  <a:lnTo>
                    <a:pt x="63919" y="604354"/>
                  </a:lnTo>
                  <a:lnTo>
                    <a:pt x="36957" y="639051"/>
                  </a:lnTo>
                  <a:lnTo>
                    <a:pt x="16865" y="676910"/>
                  </a:lnTo>
                  <a:lnTo>
                    <a:pt x="4330" y="717346"/>
                  </a:lnTo>
                  <a:lnTo>
                    <a:pt x="0" y="759777"/>
                  </a:lnTo>
                  <a:lnTo>
                    <a:pt x="4318" y="802906"/>
                  </a:lnTo>
                  <a:lnTo>
                    <a:pt x="16865" y="843902"/>
                  </a:lnTo>
                  <a:lnTo>
                    <a:pt x="36957" y="882192"/>
                  </a:lnTo>
                  <a:lnTo>
                    <a:pt x="63919" y="917206"/>
                  </a:lnTo>
                  <a:lnTo>
                    <a:pt x="97078" y="948397"/>
                  </a:lnTo>
                  <a:lnTo>
                    <a:pt x="135775" y="975182"/>
                  </a:lnTo>
                  <a:lnTo>
                    <a:pt x="179336" y="997000"/>
                  </a:lnTo>
                  <a:lnTo>
                    <a:pt x="227088" y="1013282"/>
                  </a:lnTo>
                  <a:lnTo>
                    <a:pt x="278358" y="1023467"/>
                  </a:lnTo>
                  <a:lnTo>
                    <a:pt x="332486" y="1026985"/>
                  </a:lnTo>
                  <a:lnTo>
                    <a:pt x="673392" y="1026985"/>
                  </a:lnTo>
                  <a:lnTo>
                    <a:pt x="615188" y="1072959"/>
                  </a:lnTo>
                  <a:lnTo>
                    <a:pt x="580339" y="1105319"/>
                  </a:lnTo>
                  <a:lnTo>
                    <a:pt x="553250" y="1140841"/>
                  </a:lnTo>
                  <a:lnTo>
                    <a:pt x="533895" y="1178750"/>
                  </a:lnTo>
                  <a:lnTo>
                    <a:pt x="522274" y="1218272"/>
                  </a:lnTo>
                  <a:lnTo>
                    <a:pt x="518401" y="1258658"/>
                  </a:lnTo>
                  <a:lnTo>
                    <a:pt x="522274" y="1299121"/>
                  </a:lnTo>
                  <a:lnTo>
                    <a:pt x="533895" y="1338884"/>
                  </a:lnTo>
                  <a:lnTo>
                    <a:pt x="553250" y="1377188"/>
                  </a:lnTo>
                  <a:lnTo>
                    <a:pt x="580339" y="1413268"/>
                  </a:lnTo>
                  <a:lnTo>
                    <a:pt x="615188" y="1446339"/>
                  </a:lnTo>
                  <a:lnTo>
                    <a:pt x="653084" y="1471599"/>
                  </a:lnTo>
                  <a:lnTo>
                    <a:pt x="694220" y="1491805"/>
                  </a:lnTo>
                  <a:lnTo>
                    <a:pt x="737870" y="1506956"/>
                  </a:lnTo>
                  <a:lnTo>
                    <a:pt x="783297" y="1517053"/>
                  </a:lnTo>
                  <a:lnTo>
                    <a:pt x="829805" y="1522107"/>
                  </a:lnTo>
                  <a:lnTo>
                    <a:pt x="876681" y="1522107"/>
                  </a:lnTo>
                  <a:lnTo>
                    <a:pt x="923188" y="1517053"/>
                  </a:lnTo>
                  <a:lnTo>
                    <a:pt x="968616" y="1506956"/>
                  </a:lnTo>
                  <a:lnTo>
                    <a:pt x="1012266" y="1491805"/>
                  </a:lnTo>
                  <a:lnTo>
                    <a:pt x="1053401" y="1471599"/>
                  </a:lnTo>
                  <a:lnTo>
                    <a:pt x="1091311" y="1446339"/>
                  </a:lnTo>
                  <a:lnTo>
                    <a:pt x="1719580" y="947483"/>
                  </a:lnTo>
                  <a:lnTo>
                    <a:pt x="1754416" y="915136"/>
                  </a:lnTo>
                  <a:lnTo>
                    <a:pt x="1781505" y="879614"/>
                  </a:lnTo>
                  <a:lnTo>
                    <a:pt x="1800860" y="841705"/>
                  </a:lnTo>
                  <a:lnTo>
                    <a:pt x="1801177" y="840600"/>
                  </a:lnTo>
                  <a:lnTo>
                    <a:pt x="1813115" y="800773"/>
                  </a:lnTo>
                  <a:lnTo>
                    <a:pt x="1817077" y="760310"/>
                  </a:lnTo>
                  <a:close/>
                </a:path>
              </a:pathLst>
            </a:custGeom>
            <a:solidFill>
              <a:srgbClr val="42A6E2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41107" y="1979676"/>
              <a:ext cx="553720" cy="443865"/>
            </a:xfrm>
            <a:custGeom>
              <a:avLst/>
              <a:gdLst/>
              <a:ahLst/>
              <a:cxnLst/>
              <a:rect l="l" t="t" r="r" b="b"/>
              <a:pathLst>
                <a:path w="553720" h="443864">
                  <a:moveTo>
                    <a:pt x="276606" y="0"/>
                  </a:moveTo>
                  <a:lnTo>
                    <a:pt x="226881" y="3573"/>
                  </a:lnTo>
                  <a:lnTo>
                    <a:pt x="180082" y="13876"/>
                  </a:lnTo>
                  <a:lnTo>
                    <a:pt x="136990" y="30282"/>
                  </a:lnTo>
                  <a:lnTo>
                    <a:pt x="98385" y="52163"/>
                  </a:lnTo>
                  <a:lnTo>
                    <a:pt x="65049" y="78891"/>
                  </a:lnTo>
                  <a:lnTo>
                    <a:pt x="37761" y="109840"/>
                  </a:lnTo>
                  <a:lnTo>
                    <a:pt x="17303" y="144383"/>
                  </a:lnTo>
                  <a:lnTo>
                    <a:pt x="4455" y="181893"/>
                  </a:lnTo>
                  <a:lnTo>
                    <a:pt x="0" y="221741"/>
                  </a:lnTo>
                  <a:lnTo>
                    <a:pt x="4455" y="261590"/>
                  </a:lnTo>
                  <a:lnTo>
                    <a:pt x="17303" y="299100"/>
                  </a:lnTo>
                  <a:lnTo>
                    <a:pt x="37761" y="333643"/>
                  </a:lnTo>
                  <a:lnTo>
                    <a:pt x="65049" y="364592"/>
                  </a:lnTo>
                  <a:lnTo>
                    <a:pt x="98385" y="391320"/>
                  </a:lnTo>
                  <a:lnTo>
                    <a:pt x="136990" y="413201"/>
                  </a:lnTo>
                  <a:lnTo>
                    <a:pt x="180082" y="429607"/>
                  </a:lnTo>
                  <a:lnTo>
                    <a:pt x="226881" y="439910"/>
                  </a:lnTo>
                  <a:lnTo>
                    <a:pt x="276606" y="443484"/>
                  </a:lnTo>
                  <a:lnTo>
                    <a:pt x="326330" y="439910"/>
                  </a:lnTo>
                  <a:lnTo>
                    <a:pt x="373129" y="429607"/>
                  </a:lnTo>
                  <a:lnTo>
                    <a:pt x="416221" y="413201"/>
                  </a:lnTo>
                  <a:lnTo>
                    <a:pt x="454826" y="391320"/>
                  </a:lnTo>
                  <a:lnTo>
                    <a:pt x="488162" y="364592"/>
                  </a:lnTo>
                  <a:lnTo>
                    <a:pt x="515450" y="333643"/>
                  </a:lnTo>
                  <a:lnTo>
                    <a:pt x="535908" y="299100"/>
                  </a:lnTo>
                  <a:lnTo>
                    <a:pt x="548756" y="261590"/>
                  </a:lnTo>
                  <a:lnTo>
                    <a:pt x="553212" y="221741"/>
                  </a:lnTo>
                  <a:lnTo>
                    <a:pt x="548756" y="181893"/>
                  </a:lnTo>
                  <a:lnTo>
                    <a:pt x="535908" y="144383"/>
                  </a:lnTo>
                  <a:lnTo>
                    <a:pt x="515450" y="109840"/>
                  </a:lnTo>
                  <a:lnTo>
                    <a:pt x="488162" y="78891"/>
                  </a:lnTo>
                  <a:lnTo>
                    <a:pt x="454826" y="52163"/>
                  </a:lnTo>
                  <a:lnTo>
                    <a:pt x="416221" y="30282"/>
                  </a:lnTo>
                  <a:lnTo>
                    <a:pt x="373129" y="13876"/>
                  </a:lnTo>
                  <a:lnTo>
                    <a:pt x="326330" y="3573"/>
                  </a:lnTo>
                  <a:lnTo>
                    <a:pt x="2766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549388" y="2015489"/>
            <a:ext cx="12192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300" dirty="0">
                <a:solidFill>
                  <a:srgbClr val="42A6E2"/>
                </a:solidFill>
                <a:latin typeface="Arial"/>
                <a:cs typeface="Arial"/>
              </a:rPr>
              <a:t>4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209788" y="1440366"/>
            <a:ext cx="1817370" cy="1522730"/>
            <a:chOff x="8209788" y="1440366"/>
            <a:chExt cx="1817370" cy="1522730"/>
          </a:xfrm>
        </p:grpSpPr>
        <p:sp>
          <p:nvSpPr>
            <p:cNvPr id="19" name="object 19"/>
            <p:cNvSpPr/>
            <p:nvPr/>
          </p:nvSpPr>
          <p:spPr>
            <a:xfrm>
              <a:off x="8209788" y="1440370"/>
              <a:ext cx="1817370" cy="1522730"/>
            </a:xfrm>
            <a:custGeom>
              <a:avLst/>
              <a:gdLst/>
              <a:ahLst/>
              <a:cxnLst/>
              <a:rect l="l" t="t" r="r" b="b"/>
              <a:pathLst>
                <a:path w="1817370" h="1522730">
                  <a:moveTo>
                    <a:pt x="1817077" y="760310"/>
                  </a:moveTo>
                  <a:lnTo>
                    <a:pt x="1813115" y="719924"/>
                  </a:lnTo>
                  <a:lnTo>
                    <a:pt x="1801215" y="680402"/>
                  </a:lnTo>
                  <a:lnTo>
                    <a:pt x="1781378" y="642493"/>
                  </a:lnTo>
                  <a:lnTo>
                    <a:pt x="1769821" y="627722"/>
                  </a:lnTo>
                  <a:lnTo>
                    <a:pt x="1754416" y="607187"/>
                  </a:lnTo>
                  <a:lnTo>
                    <a:pt x="1719580" y="574103"/>
                  </a:lnTo>
                  <a:lnTo>
                    <a:pt x="1705368" y="564642"/>
                  </a:lnTo>
                  <a:lnTo>
                    <a:pt x="1089660" y="75755"/>
                  </a:lnTo>
                  <a:lnTo>
                    <a:pt x="1051750" y="50507"/>
                  </a:lnTo>
                  <a:lnTo>
                    <a:pt x="1010640" y="30302"/>
                  </a:lnTo>
                  <a:lnTo>
                    <a:pt x="967054" y="15151"/>
                  </a:lnTo>
                  <a:lnTo>
                    <a:pt x="921727" y="5054"/>
                  </a:lnTo>
                  <a:lnTo>
                    <a:pt x="875372" y="0"/>
                  </a:lnTo>
                  <a:lnTo>
                    <a:pt x="828751" y="0"/>
                  </a:lnTo>
                  <a:lnTo>
                    <a:pt x="782561" y="5054"/>
                  </a:lnTo>
                  <a:lnTo>
                    <a:pt x="737539" y="15151"/>
                  </a:lnTo>
                  <a:lnTo>
                    <a:pt x="694423" y="30302"/>
                  </a:lnTo>
                  <a:lnTo>
                    <a:pt x="653948" y="50507"/>
                  </a:lnTo>
                  <a:lnTo>
                    <a:pt x="616839" y="75755"/>
                  </a:lnTo>
                  <a:lnTo>
                    <a:pt x="581139" y="108839"/>
                  </a:lnTo>
                  <a:lnTo>
                    <a:pt x="553377" y="144919"/>
                  </a:lnTo>
                  <a:lnTo>
                    <a:pt x="533539" y="183222"/>
                  </a:lnTo>
                  <a:lnTo>
                    <a:pt x="521639" y="222986"/>
                  </a:lnTo>
                  <a:lnTo>
                    <a:pt x="517677" y="263448"/>
                  </a:lnTo>
                  <a:lnTo>
                    <a:pt x="521639" y="303834"/>
                  </a:lnTo>
                  <a:lnTo>
                    <a:pt x="533539" y="343357"/>
                  </a:lnTo>
                  <a:lnTo>
                    <a:pt x="553377" y="381266"/>
                  </a:lnTo>
                  <a:lnTo>
                    <a:pt x="581139" y="416788"/>
                  </a:lnTo>
                  <a:lnTo>
                    <a:pt x="616839" y="449135"/>
                  </a:lnTo>
                  <a:lnTo>
                    <a:pt x="674738" y="495109"/>
                  </a:lnTo>
                  <a:lnTo>
                    <a:pt x="332486" y="495109"/>
                  </a:lnTo>
                  <a:lnTo>
                    <a:pt x="278358" y="498640"/>
                  </a:lnTo>
                  <a:lnTo>
                    <a:pt x="227088" y="508800"/>
                  </a:lnTo>
                  <a:lnTo>
                    <a:pt x="179336" y="525043"/>
                  </a:lnTo>
                  <a:lnTo>
                    <a:pt x="135788" y="546760"/>
                  </a:lnTo>
                  <a:lnTo>
                    <a:pt x="97091" y="573392"/>
                  </a:lnTo>
                  <a:lnTo>
                    <a:pt x="63919" y="604354"/>
                  </a:lnTo>
                  <a:lnTo>
                    <a:pt x="36957" y="639051"/>
                  </a:lnTo>
                  <a:lnTo>
                    <a:pt x="16865" y="676910"/>
                  </a:lnTo>
                  <a:lnTo>
                    <a:pt x="4330" y="717346"/>
                  </a:lnTo>
                  <a:lnTo>
                    <a:pt x="0" y="759777"/>
                  </a:lnTo>
                  <a:lnTo>
                    <a:pt x="4318" y="802906"/>
                  </a:lnTo>
                  <a:lnTo>
                    <a:pt x="16865" y="843902"/>
                  </a:lnTo>
                  <a:lnTo>
                    <a:pt x="36957" y="882192"/>
                  </a:lnTo>
                  <a:lnTo>
                    <a:pt x="63919" y="917206"/>
                  </a:lnTo>
                  <a:lnTo>
                    <a:pt x="97078" y="948397"/>
                  </a:lnTo>
                  <a:lnTo>
                    <a:pt x="135788" y="975182"/>
                  </a:lnTo>
                  <a:lnTo>
                    <a:pt x="179336" y="997000"/>
                  </a:lnTo>
                  <a:lnTo>
                    <a:pt x="227088" y="1013282"/>
                  </a:lnTo>
                  <a:lnTo>
                    <a:pt x="278358" y="1023467"/>
                  </a:lnTo>
                  <a:lnTo>
                    <a:pt x="332486" y="1026985"/>
                  </a:lnTo>
                  <a:lnTo>
                    <a:pt x="673392" y="1026985"/>
                  </a:lnTo>
                  <a:lnTo>
                    <a:pt x="615188" y="1072959"/>
                  </a:lnTo>
                  <a:lnTo>
                    <a:pt x="580339" y="1105319"/>
                  </a:lnTo>
                  <a:lnTo>
                    <a:pt x="553250" y="1140841"/>
                  </a:lnTo>
                  <a:lnTo>
                    <a:pt x="533895" y="1178750"/>
                  </a:lnTo>
                  <a:lnTo>
                    <a:pt x="522274" y="1218272"/>
                  </a:lnTo>
                  <a:lnTo>
                    <a:pt x="518414" y="1258658"/>
                  </a:lnTo>
                  <a:lnTo>
                    <a:pt x="522274" y="1299121"/>
                  </a:lnTo>
                  <a:lnTo>
                    <a:pt x="533895" y="1338884"/>
                  </a:lnTo>
                  <a:lnTo>
                    <a:pt x="553250" y="1377188"/>
                  </a:lnTo>
                  <a:lnTo>
                    <a:pt x="580339" y="1413268"/>
                  </a:lnTo>
                  <a:lnTo>
                    <a:pt x="615188" y="1446339"/>
                  </a:lnTo>
                  <a:lnTo>
                    <a:pt x="653084" y="1471599"/>
                  </a:lnTo>
                  <a:lnTo>
                    <a:pt x="694220" y="1491805"/>
                  </a:lnTo>
                  <a:lnTo>
                    <a:pt x="737870" y="1506956"/>
                  </a:lnTo>
                  <a:lnTo>
                    <a:pt x="783297" y="1517053"/>
                  </a:lnTo>
                  <a:lnTo>
                    <a:pt x="829805" y="1522107"/>
                  </a:lnTo>
                  <a:lnTo>
                    <a:pt x="876681" y="1522107"/>
                  </a:lnTo>
                  <a:lnTo>
                    <a:pt x="923188" y="1517053"/>
                  </a:lnTo>
                  <a:lnTo>
                    <a:pt x="968616" y="1506956"/>
                  </a:lnTo>
                  <a:lnTo>
                    <a:pt x="1012266" y="1491805"/>
                  </a:lnTo>
                  <a:lnTo>
                    <a:pt x="1053401" y="1471599"/>
                  </a:lnTo>
                  <a:lnTo>
                    <a:pt x="1091311" y="1446339"/>
                  </a:lnTo>
                  <a:lnTo>
                    <a:pt x="1719580" y="947483"/>
                  </a:lnTo>
                  <a:lnTo>
                    <a:pt x="1754416" y="915136"/>
                  </a:lnTo>
                  <a:lnTo>
                    <a:pt x="1781505" y="879614"/>
                  </a:lnTo>
                  <a:lnTo>
                    <a:pt x="1800860" y="841705"/>
                  </a:lnTo>
                  <a:lnTo>
                    <a:pt x="1801177" y="840600"/>
                  </a:lnTo>
                  <a:lnTo>
                    <a:pt x="1813115" y="800773"/>
                  </a:lnTo>
                  <a:lnTo>
                    <a:pt x="1817077" y="760310"/>
                  </a:lnTo>
                  <a:close/>
                </a:path>
              </a:pathLst>
            </a:custGeom>
            <a:solidFill>
              <a:srgbClr val="5091E7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413748" y="1979676"/>
              <a:ext cx="553720" cy="443865"/>
            </a:xfrm>
            <a:custGeom>
              <a:avLst/>
              <a:gdLst/>
              <a:ahLst/>
              <a:cxnLst/>
              <a:rect l="l" t="t" r="r" b="b"/>
              <a:pathLst>
                <a:path w="553720" h="443864">
                  <a:moveTo>
                    <a:pt x="276605" y="0"/>
                  </a:moveTo>
                  <a:lnTo>
                    <a:pt x="226881" y="3573"/>
                  </a:lnTo>
                  <a:lnTo>
                    <a:pt x="180082" y="13876"/>
                  </a:lnTo>
                  <a:lnTo>
                    <a:pt x="136990" y="30282"/>
                  </a:lnTo>
                  <a:lnTo>
                    <a:pt x="98385" y="52163"/>
                  </a:lnTo>
                  <a:lnTo>
                    <a:pt x="65049" y="78891"/>
                  </a:lnTo>
                  <a:lnTo>
                    <a:pt x="37761" y="109840"/>
                  </a:lnTo>
                  <a:lnTo>
                    <a:pt x="17303" y="144383"/>
                  </a:lnTo>
                  <a:lnTo>
                    <a:pt x="4455" y="181893"/>
                  </a:lnTo>
                  <a:lnTo>
                    <a:pt x="0" y="221741"/>
                  </a:lnTo>
                  <a:lnTo>
                    <a:pt x="4455" y="261590"/>
                  </a:lnTo>
                  <a:lnTo>
                    <a:pt x="17303" y="299100"/>
                  </a:lnTo>
                  <a:lnTo>
                    <a:pt x="37761" y="333643"/>
                  </a:lnTo>
                  <a:lnTo>
                    <a:pt x="65049" y="364592"/>
                  </a:lnTo>
                  <a:lnTo>
                    <a:pt x="98385" y="391320"/>
                  </a:lnTo>
                  <a:lnTo>
                    <a:pt x="136990" y="413201"/>
                  </a:lnTo>
                  <a:lnTo>
                    <a:pt x="180082" y="429607"/>
                  </a:lnTo>
                  <a:lnTo>
                    <a:pt x="226881" y="439910"/>
                  </a:lnTo>
                  <a:lnTo>
                    <a:pt x="276605" y="443484"/>
                  </a:lnTo>
                  <a:lnTo>
                    <a:pt x="326330" y="439910"/>
                  </a:lnTo>
                  <a:lnTo>
                    <a:pt x="373129" y="429607"/>
                  </a:lnTo>
                  <a:lnTo>
                    <a:pt x="416221" y="413201"/>
                  </a:lnTo>
                  <a:lnTo>
                    <a:pt x="454826" y="391320"/>
                  </a:lnTo>
                  <a:lnTo>
                    <a:pt x="488162" y="364592"/>
                  </a:lnTo>
                  <a:lnTo>
                    <a:pt x="515450" y="333643"/>
                  </a:lnTo>
                  <a:lnTo>
                    <a:pt x="535908" y="299100"/>
                  </a:lnTo>
                  <a:lnTo>
                    <a:pt x="548756" y="261590"/>
                  </a:lnTo>
                  <a:lnTo>
                    <a:pt x="553211" y="221741"/>
                  </a:lnTo>
                  <a:lnTo>
                    <a:pt x="548756" y="181893"/>
                  </a:lnTo>
                  <a:lnTo>
                    <a:pt x="535908" y="144383"/>
                  </a:lnTo>
                  <a:lnTo>
                    <a:pt x="515450" y="109840"/>
                  </a:lnTo>
                  <a:lnTo>
                    <a:pt x="488162" y="78891"/>
                  </a:lnTo>
                  <a:lnTo>
                    <a:pt x="454826" y="52163"/>
                  </a:lnTo>
                  <a:lnTo>
                    <a:pt x="416221" y="30282"/>
                  </a:lnTo>
                  <a:lnTo>
                    <a:pt x="373129" y="13876"/>
                  </a:lnTo>
                  <a:lnTo>
                    <a:pt x="326330" y="3573"/>
                  </a:lnTo>
                  <a:lnTo>
                    <a:pt x="2766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622663" y="2015489"/>
            <a:ext cx="12192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300" dirty="0">
                <a:solidFill>
                  <a:srgbClr val="5091E7"/>
                </a:solidFill>
                <a:latin typeface="Arial"/>
                <a:cs typeface="Arial"/>
              </a:rPr>
              <a:t>5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0215371" y="1481514"/>
            <a:ext cx="1816100" cy="1522730"/>
            <a:chOff x="10215371" y="1481514"/>
            <a:chExt cx="1816100" cy="1522730"/>
          </a:xfrm>
        </p:grpSpPr>
        <p:sp>
          <p:nvSpPr>
            <p:cNvPr id="23" name="object 23"/>
            <p:cNvSpPr/>
            <p:nvPr/>
          </p:nvSpPr>
          <p:spPr>
            <a:xfrm>
              <a:off x="10215372" y="1481518"/>
              <a:ext cx="1816100" cy="1522730"/>
            </a:xfrm>
            <a:custGeom>
              <a:avLst/>
              <a:gdLst/>
              <a:ahLst/>
              <a:cxnLst/>
              <a:rect l="l" t="t" r="r" b="b"/>
              <a:pathLst>
                <a:path w="1816100" h="1522730">
                  <a:moveTo>
                    <a:pt x="1815553" y="760310"/>
                  </a:moveTo>
                  <a:lnTo>
                    <a:pt x="1811591" y="719924"/>
                  </a:lnTo>
                  <a:lnTo>
                    <a:pt x="1799691" y="680402"/>
                  </a:lnTo>
                  <a:lnTo>
                    <a:pt x="1779854" y="642493"/>
                  </a:lnTo>
                  <a:lnTo>
                    <a:pt x="1768297" y="627722"/>
                  </a:lnTo>
                  <a:lnTo>
                    <a:pt x="1752892" y="607187"/>
                  </a:lnTo>
                  <a:lnTo>
                    <a:pt x="1718056" y="574103"/>
                  </a:lnTo>
                  <a:lnTo>
                    <a:pt x="1703959" y="564743"/>
                  </a:lnTo>
                  <a:lnTo>
                    <a:pt x="1088136" y="75755"/>
                  </a:lnTo>
                  <a:lnTo>
                    <a:pt x="1050226" y="50507"/>
                  </a:lnTo>
                  <a:lnTo>
                    <a:pt x="1009116" y="30302"/>
                  </a:lnTo>
                  <a:lnTo>
                    <a:pt x="965530" y="15151"/>
                  </a:lnTo>
                  <a:lnTo>
                    <a:pt x="920203" y="5054"/>
                  </a:lnTo>
                  <a:lnTo>
                    <a:pt x="873848" y="0"/>
                  </a:lnTo>
                  <a:lnTo>
                    <a:pt x="827227" y="0"/>
                  </a:lnTo>
                  <a:lnTo>
                    <a:pt x="781037" y="5054"/>
                  </a:lnTo>
                  <a:lnTo>
                    <a:pt x="736015" y="15151"/>
                  </a:lnTo>
                  <a:lnTo>
                    <a:pt x="692899" y="30302"/>
                  </a:lnTo>
                  <a:lnTo>
                    <a:pt x="652424" y="50507"/>
                  </a:lnTo>
                  <a:lnTo>
                    <a:pt x="615315" y="75755"/>
                  </a:lnTo>
                  <a:lnTo>
                    <a:pt x="579615" y="108839"/>
                  </a:lnTo>
                  <a:lnTo>
                    <a:pt x="551853" y="144919"/>
                  </a:lnTo>
                  <a:lnTo>
                    <a:pt x="532015" y="183222"/>
                  </a:lnTo>
                  <a:lnTo>
                    <a:pt x="520115" y="222986"/>
                  </a:lnTo>
                  <a:lnTo>
                    <a:pt x="516153" y="263448"/>
                  </a:lnTo>
                  <a:lnTo>
                    <a:pt x="520115" y="303834"/>
                  </a:lnTo>
                  <a:lnTo>
                    <a:pt x="532015" y="343357"/>
                  </a:lnTo>
                  <a:lnTo>
                    <a:pt x="551853" y="381266"/>
                  </a:lnTo>
                  <a:lnTo>
                    <a:pt x="579615" y="416788"/>
                  </a:lnTo>
                  <a:lnTo>
                    <a:pt x="615315" y="449135"/>
                  </a:lnTo>
                  <a:lnTo>
                    <a:pt x="673214" y="495109"/>
                  </a:lnTo>
                  <a:lnTo>
                    <a:pt x="332486" y="495109"/>
                  </a:lnTo>
                  <a:lnTo>
                    <a:pt x="278358" y="498640"/>
                  </a:lnTo>
                  <a:lnTo>
                    <a:pt x="227088" y="508800"/>
                  </a:lnTo>
                  <a:lnTo>
                    <a:pt x="179336" y="525043"/>
                  </a:lnTo>
                  <a:lnTo>
                    <a:pt x="135788" y="546760"/>
                  </a:lnTo>
                  <a:lnTo>
                    <a:pt x="97091" y="573392"/>
                  </a:lnTo>
                  <a:lnTo>
                    <a:pt x="63919" y="604354"/>
                  </a:lnTo>
                  <a:lnTo>
                    <a:pt x="36957" y="639051"/>
                  </a:lnTo>
                  <a:lnTo>
                    <a:pt x="16865" y="676910"/>
                  </a:lnTo>
                  <a:lnTo>
                    <a:pt x="4330" y="717346"/>
                  </a:lnTo>
                  <a:lnTo>
                    <a:pt x="0" y="759777"/>
                  </a:lnTo>
                  <a:lnTo>
                    <a:pt x="4318" y="802906"/>
                  </a:lnTo>
                  <a:lnTo>
                    <a:pt x="16865" y="843902"/>
                  </a:lnTo>
                  <a:lnTo>
                    <a:pt x="36957" y="882192"/>
                  </a:lnTo>
                  <a:lnTo>
                    <a:pt x="63919" y="917206"/>
                  </a:lnTo>
                  <a:lnTo>
                    <a:pt x="97078" y="948397"/>
                  </a:lnTo>
                  <a:lnTo>
                    <a:pt x="135775" y="975182"/>
                  </a:lnTo>
                  <a:lnTo>
                    <a:pt x="179336" y="997000"/>
                  </a:lnTo>
                  <a:lnTo>
                    <a:pt x="227088" y="1013282"/>
                  </a:lnTo>
                  <a:lnTo>
                    <a:pt x="278358" y="1023467"/>
                  </a:lnTo>
                  <a:lnTo>
                    <a:pt x="332486" y="1026985"/>
                  </a:lnTo>
                  <a:lnTo>
                    <a:pt x="671868" y="1026985"/>
                  </a:lnTo>
                  <a:lnTo>
                    <a:pt x="613664" y="1072959"/>
                  </a:lnTo>
                  <a:lnTo>
                    <a:pt x="578815" y="1105319"/>
                  </a:lnTo>
                  <a:lnTo>
                    <a:pt x="551726" y="1140841"/>
                  </a:lnTo>
                  <a:lnTo>
                    <a:pt x="532371" y="1178750"/>
                  </a:lnTo>
                  <a:lnTo>
                    <a:pt x="520750" y="1218272"/>
                  </a:lnTo>
                  <a:lnTo>
                    <a:pt x="516890" y="1258658"/>
                  </a:lnTo>
                  <a:lnTo>
                    <a:pt x="520750" y="1299121"/>
                  </a:lnTo>
                  <a:lnTo>
                    <a:pt x="532371" y="1338884"/>
                  </a:lnTo>
                  <a:lnTo>
                    <a:pt x="551726" y="1377188"/>
                  </a:lnTo>
                  <a:lnTo>
                    <a:pt x="578815" y="1413268"/>
                  </a:lnTo>
                  <a:lnTo>
                    <a:pt x="613664" y="1446339"/>
                  </a:lnTo>
                  <a:lnTo>
                    <a:pt x="651560" y="1471599"/>
                  </a:lnTo>
                  <a:lnTo>
                    <a:pt x="692696" y="1491805"/>
                  </a:lnTo>
                  <a:lnTo>
                    <a:pt x="736346" y="1506956"/>
                  </a:lnTo>
                  <a:lnTo>
                    <a:pt x="781773" y="1517053"/>
                  </a:lnTo>
                  <a:lnTo>
                    <a:pt x="828281" y="1522107"/>
                  </a:lnTo>
                  <a:lnTo>
                    <a:pt x="875157" y="1522107"/>
                  </a:lnTo>
                  <a:lnTo>
                    <a:pt x="921664" y="1517053"/>
                  </a:lnTo>
                  <a:lnTo>
                    <a:pt x="967092" y="1506956"/>
                  </a:lnTo>
                  <a:lnTo>
                    <a:pt x="1010742" y="1491805"/>
                  </a:lnTo>
                  <a:lnTo>
                    <a:pt x="1051877" y="1471599"/>
                  </a:lnTo>
                  <a:lnTo>
                    <a:pt x="1089787" y="1446339"/>
                  </a:lnTo>
                  <a:lnTo>
                    <a:pt x="1718056" y="947483"/>
                  </a:lnTo>
                  <a:lnTo>
                    <a:pt x="1752892" y="915136"/>
                  </a:lnTo>
                  <a:lnTo>
                    <a:pt x="1779981" y="879614"/>
                  </a:lnTo>
                  <a:lnTo>
                    <a:pt x="1799336" y="841705"/>
                  </a:lnTo>
                  <a:lnTo>
                    <a:pt x="1799653" y="840600"/>
                  </a:lnTo>
                  <a:lnTo>
                    <a:pt x="1811591" y="800773"/>
                  </a:lnTo>
                  <a:lnTo>
                    <a:pt x="1815553" y="760310"/>
                  </a:lnTo>
                  <a:close/>
                </a:path>
              </a:pathLst>
            </a:custGeom>
            <a:solidFill>
              <a:srgbClr val="124688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419331" y="2022347"/>
              <a:ext cx="551815" cy="441959"/>
            </a:xfrm>
            <a:custGeom>
              <a:avLst/>
              <a:gdLst/>
              <a:ahLst/>
              <a:cxnLst/>
              <a:rect l="l" t="t" r="r" b="b"/>
              <a:pathLst>
                <a:path w="551815" h="441960">
                  <a:moveTo>
                    <a:pt x="275844" y="0"/>
                  </a:moveTo>
                  <a:lnTo>
                    <a:pt x="226246" y="3560"/>
                  </a:lnTo>
                  <a:lnTo>
                    <a:pt x="179570" y="13824"/>
                  </a:lnTo>
                  <a:lnTo>
                    <a:pt x="136595" y="30169"/>
                  </a:lnTo>
                  <a:lnTo>
                    <a:pt x="98098" y="51970"/>
                  </a:lnTo>
                  <a:lnTo>
                    <a:pt x="64856" y="78604"/>
                  </a:lnTo>
                  <a:lnTo>
                    <a:pt x="37648" y="109445"/>
                  </a:lnTo>
                  <a:lnTo>
                    <a:pt x="17251" y="143871"/>
                  </a:lnTo>
                  <a:lnTo>
                    <a:pt x="4442" y="181257"/>
                  </a:lnTo>
                  <a:lnTo>
                    <a:pt x="0" y="220979"/>
                  </a:lnTo>
                  <a:lnTo>
                    <a:pt x="4442" y="260702"/>
                  </a:lnTo>
                  <a:lnTo>
                    <a:pt x="17251" y="298088"/>
                  </a:lnTo>
                  <a:lnTo>
                    <a:pt x="37648" y="332514"/>
                  </a:lnTo>
                  <a:lnTo>
                    <a:pt x="64856" y="363355"/>
                  </a:lnTo>
                  <a:lnTo>
                    <a:pt x="98098" y="389989"/>
                  </a:lnTo>
                  <a:lnTo>
                    <a:pt x="136595" y="411790"/>
                  </a:lnTo>
                  <a:lnTo>
                    <a:pt x="179570" y="428135"/>
                  </a:lnTo>
                  <a:lnTo>
                    <a:pt x="226246" y="438399"/>
                  </a:lnTo>
                  <a:lnTo>
                    <a:pt x="275844" y="441960"/>
                  </a:lnTo>
                  <a:lnTo>
                    <a:pt x="325441" y="438399"/>
                  </a:lnTo>
                  <a:lnTo>
                    <a:pt x="372117" y="428135"/>
                  </a:lnTo>
                  <a:lnTo>
                    <a:pt x="415092" y="411790"/>
                  </a:lnTo>
                  <a:lnTo>
                    <a:pt x="453589" y="389989"/>
                  </a:lnTo>
                  <a:lnTo>
                    <a:pt x="486831" y="363355"/>
                  </a:lnTo>
                  <a:lnTo>
                    <a:pt x="514039" y="332514"/>
                  </a:lnTo>
                  <a:lnTo>
                    <a:pt x="534436" y="298088"/>
                  </a:lnTo>
                  <a:lnTo>
                    <a:pt x="547245" y="260702"/>
                  </a:lnTo>
                  <a:lnTo>
                    <a:pt x="551688" y="220979"/>
                  </a:lnTo>
                  <a:lnTo>
                    <a:pt x="547245" y="181257"/>
                  </a:lnTo>
                  <a:lnTo>
                    <a:pt x="534436" y="143871"/>
                  </a:lnTo>
                  <a:lnTo>
                    <a:pt x="514039" y="109445"/>
                  </a:lnTo>
                  <a:lnTo>
                    <a:pt x="486831" y="78604"/>
                  </a:lnTo>
                  <a:lnTo>
                    <a:pt x="453589" y="51970"/>
                  </a:lnTo>
                  <a:lnTo>
                    <a:pt x="415092" y="30169"/>
                  </a:lnTo>
                  <a:lnTo>
                    <a:pt x="372117" y="13824"/>
                  </a:lnTo>
                  <a:lnTo>
                    <a:pt x="325441" y="3560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1627357" y="2056637"/>
            <a:ext cx="12192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300" dirty="0">
                <a:solidFill>
                  <a:srgbClr val="426BA0"/>
                </a:solidFill>
                <a:latin typeface="Arial"/>
                <a:cs typeface="Arial"/>
              </a:rPr>
              <a:t>6</a:t>
            </a:r>
            <a:endParaRPr sz="1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5374" y="3545433"/>
            <a:ext cx="1599565" cy="2842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20000"/>
              </a:lnSpc>
              <a:spcBef>
                <a:spcPts val="100"/>
              </a:spcBef>
            </a:pP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Early</a:t>
            </a:r>
            <a:r>
              <a:rPr sz="1400" spc="-15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practices</a:t>
            </a:r>
            <a:r>
              <a:rPr sz="1400" spc="-15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of</a:t>
            </a:r>
            <a:r>
              <a:rPr sz="1400" spc="-11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risk </a:t>
            </a:r>
            <a:r>
              <a:rPr sz="1400" spc="-40" dirty="0">
                <a:solidFill>
                  <a:srgbClr val="404856"/>
                </a:solidFill>
                <a:latin typeface="Tahoma"/>
                <a:cs typeface="Tahoma"/>
              </a:rPr>
              <a:t>assessment</a:t>
            </a:r>
            <a:r>
              <a:rPr sz="1400" spc="-8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and </a:t>
            </a:r>
            <a:r>
              <a:rPr sz="1400" spc="-40" dirty="0">
                <a:solidFill>
                  <a:srgbClr val="404856"/>
                </a:solidFill>
                <a:latin typeface="Tahoma"/>
                <a:cs typeface="Tahoma"/>
              </a:rPr>
              <a:t>management</a:t>
            </a:r>
            <a:r>
              <a:rPr sz="1400" spc="-12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were </a:t>
            </a: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used</a:t>
            </a:r>
            <a:r>
              <a:rPr sz="1400" spc="-15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04856"/>
                </a:solidFill>
                <a:latin typeface="Tahoma"/>
                <a:cs typeface="Tahoma"/>
              </a:rPr>
              <a:t>in</a:t>
            </a:r>
            <a:r>
              <a:rPr sz="1400" spc="-14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Babylon, </a:t>
            </a:r>
            <a:r>
              <a:rPr sz="1400" spc="-55" dirty="0">
                <a:solidFill>
                  <a:srgbClr val="404856"/>
                </a:solidFill>
                <a:latin typeface="Tahoma"/>
                <a:cs typeface="Tahoma"/>
              </a:rPr>
              <a:t>Greece,</a:t>
            </a:r>
            <a:r>
              <a:rPr sz="1400" spc="-12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and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Rome, </a:t>
            </a:r>
            <a:r>
              <a:rPr sz="1400" spc="-40" dirty="0">
                <a:solidFill>
                  <a:srgbClr val="404856"/>
                </a:solidFill>
                <a:latin typeface="Tahoma"/>
                <a:cs typeface="Tahoma"/>
              </a:rPr>
              <a:t>where</a:t>
            </a:r>
            <a:r>
              <a:rPr sz="1400" spc="-14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individuals would</a:t>
            </a:r>
            <a:r>
              <a:rPr sz="1400" spc="-16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04856"/>
                </a:solidFill>
                <a:latin typeface="Tahoma"/>
                <a:cs typeface="Tahoma"/>
              </a:rPr>
              <a:t>pool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their </a:t>
            </a: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resources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04856"/>
                </a:solidFill>
                <a:latin typeface="Tahoma"/>
                <a:cs typeface="Tahoma"/>
              </a:rPr>
              <a:t>to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provide financial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support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in </a:t>
            </a: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case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of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catastrophic events.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1431" y="3067938"/>
            <a:ext cx="13385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80" dirty="0">
                <a:solidFill>
                  <a:srgbClr val="1DE7D7"/>
                </a:solidFill>
                <a:latin typeface="Tahoma"/>
                <a:cs typeface="Tahoma"/>
              </a:rPr>
              <a:t>Early</a:t>
            </a:r>
            <a:r>
              <a:rPr sz="1400" b="1" spc="-114" dirty="0">
                <a:solidFill>
                  <a:srgbClr val="1DE7D7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1DE7D7"/>
                </a:solidFill>
                <a:latin typeface="Tahoma"/>
                <a:cs typeface="Tahoma"/>
              </a:rPr>
              <a:t>Beginnings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43505" y="3115182"/>
            <a:ext cx="1674495" cy="3277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 marR="155575" algn="ctr">
              <a:lnSpc>
                <a:spcPct val="100000"/>
              </a:lnSpc>
              <a:spcBef>
                <a:spcPts val="105"/>
              </a:spcBef>
            </a:pPr>
            <a:r>
              <a:rPr sz="1400" b="1" spc="-95" dirty="0">
                <a:solidFill>
                  <a:srgbClr val="29CEDC"/>
                </a:solidFill>
                <a:latin typeface="Tahoma"/>
                <a:cs typeface="Tahoma"/>
              </a:rPr>
              <a:t>London</a:t>
            </a:r>
            <a:r>
              <a:rPr sz="1400" b="1" spc="-125" dirty="0">
                <a:solidFill>
                  <a:srgbClr val="29CEDC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29CEDC"/>
                </a:solidFill>
                <a:latin typeface="Tahoma"/>
                <a:cs typeface="Tahoma"/>
              </a:rPr>
              <a:t>Insurance </a:t>
            </a:r>
            <a:r>
              <a:rPr sz="1400" b="1" spc="-10" dirty="0">
                <a:solidFill>
                  <a:srgbClr val="29CEDC"/>
                </a:solidFill>
                <a:latin typeface="Tahoma"/>
                <a:cs typeface="Tahoma"/>
              </a:rPr>
              <a:t>Market</a:t>
            </a:r>
            <a:endParaRPr sz="1400">
              <a:latin typeface="Tahoma"/>
              <a:cs typeface="Tahoma"/>
            </a:endParaRPr>
          </a:p>
          <a:p>
            <a:pPr marL="12065" marR="5080" indent="1905" algn="ctr">
              <a:lnSpc>
                <a:spcPct val="120000"/>
              </a:lnSpc>
              <a:spcBef>
                <a:spcPts val="55"/>
              </a:spcBef>
            </a:pP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London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404856"/>
                </a:solidFill>
                <a:latin typeface="Tahoma"/>
                <a:cs typeface="Tahoma"/>
              </a:rPr>
              <a:t>was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the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birthplace</a:t>
            </a:r>
            <a:r>
              <a:rPr sz="1400" spc="-16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of</a:t>
            </a:r>
            <a:r>
              <a:rPr sz="1400" spc="-114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modern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insurance.</a:t>
            </a:r>
            <a:r>
              <a:rPr sz="1400" spc="-15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90" dirty="0">
                <a:solidFill>
                  <a:srgbClr val="404856"/>
                </a:solidFill>
                <a:latin typeface="Tahoma"/>
                <a:cs typeface="Tahoma"/>
              </a:rPr>
              <a:t>A</a:t>
            </a:r>
            <a:r>
              <a:rPr sz="1400" spc="-12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crucial role</a:t>
            </a:r>
            <a:r>
              <a:rPr sz="1400" spc="-12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404856"/>
                </a:solidFill>
                <a:latin typeface="Tahoma"/>
                <a:cs typeface="Tahoma"/>
              </a:rPr>
              <a:t>was</a:t>
            </a:r>
            <a:r>
              <a:rPr sz="1400" spc="-17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played</a:t>
            </a:r>
            <a:r>
              <a:rPr sz="1400" spc="-16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by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Lloyds</a:t>
            </a:r>
            <a:r>
              <a:rPr sz="1400" spc="-17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of</a:t>
            </a:r>
            <a:r>
              <a:rPr sz="1400" spc="-16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London,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founded</a:t>
            </a:r>
            <a:r>
              <a:rPr sz="1400" spc="-15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04856"/>
                </a:solidFill>
                <a:latin typeface="Tahoma"/>
                <a:cs typeface="Tahoma"/>
              </a:rPr>
              <a:t>in</a:t>
            </a:r>
            <a:r>
              <a:rPr sz="1400" spc="-12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80" dirty="0">
                <a:solidFill>
                  <a:srgbClr val="404856"/>
                </a:solidFill>
                <a:latin typeface="Tahoma"/>
                <a:cs typeface="Tahoma"/>
              </a:rPr>
              <a:t>1688.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Early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actuarial</a:t>
            </a:r>
            <a:r>
              <a:rPr sz="1400" spc="-18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techniques </a:t>
            </a: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arose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from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the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necessity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04856"/>
                </a:solidFill>
                <a:latin typeface="Tahoma"/>
                <a:cs typeface="Tahoma"/>
              </a:rPr>
              <a:t>to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calculate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insurance</a:t>
            </a:r>
            <a:r>
              <a:rPr sz="1400" spc="-12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premiums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according</a:t>
            </a:r>
            <a:r>
              <a:rPr sz="1400" spc="-16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04856"/>
                </a:solidFill>
                <a:latin typeface="Tahoma"/>
                <a:cs typeface="Tahoma"/>
              </a:rPr>
              <a:t>to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risk.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38371" y="3559911"/>
            <a:ext cx="159639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0000"/>
              </a:lnSpc>
              <a:spcBef>
                <a:spcPts val="100"/>
              </a:spcBef>
            </a:pPr>
            <a:r>
              <a:rPr sz="1400" spc="-40" dirty="0">
                <a:solidFill>
                  <a:srgbClr val="404856"/>
                </a:solidFill>
                <a:latin typeface="Tahoma"/>
                <a:cs typeface="Tahoma"/>
              </a:rPr>
              <a:t>During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the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18th </a:t>
            </a: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century,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actuaries, including</a:t>
            </a:r>
            <a:r>
              <a:rPr sz="1400" spc="-15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James </a:t>
            </a:r>
            <a:r>
              <a:rPr sz="1400" spc="-40" dirty="0">
                <a:solidFill>
                  <a:srgbClr val="545D69"/>
                </a:solidFill>
                <a:latin typeface="Tahoma"/>
                <a:cs typeface="Tahoma"/>
              </a:rPr>
              <a:t>Dodson</a:t>
            </a:r>
            <a:r>
              <a:rPr sz="1400" spc="-40" dirty="0">
                <a:solidFill>
                  <a:srgbClr val="404856"/>
                </a:solidFill>
                <a:latin typeface="Tahoma"/>
                <a:cs typeface="Tahoma"/>
              </a:rPr>
              <a:t>,</a:t>
            </a:r>
            <a:r>
              <a:rPr sz="1400" spc="-11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played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404856"/>
                </a:solidFill>
                <a:latin typeface="Tahoma"/>
                <a:cs typeface="Tahoma"/>
              </a:rPr>
              <a:t>a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crucial</a:t>
            </a:r>
            <a:r>
              <a:rPr sz="1400" spc="-14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role</a:t>
            </a:r>
            <a:r>
              <a:rPr sz="1400" spc="-11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in developing</a:t>
            </a:r>
            <a:r>
              <a:rPr sz="1400" spc="-10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mortality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tables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that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formed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the</a:t>
            </a:r>
            <a:r>
              <a:rPr sz="1400" spc="-12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foundation</a:t>
            </a:r>
            <a:r>
              <a:rPr sz="1400" spc="-12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for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calculating</a:t>
            </a:r>
            <a:r>
              <a:rPr sz="1400" spc="-18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life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insurance</a:t>
            </a:r>
            <a:r>
              <a:rPr sz="1400" spc="-12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premiums.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85309" y="3120644"/>
            <a:ext cx="13049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80" dirty="0">
                <a:solidFill>
                  <a:srgbClr val="34B8DF"/>
                </a:solidFill>
                <a:latin typeface="Tahoma"/>
                <a:cs typeface="Tahoma"/>
              </a:rPr>
              <a:t>Mortality</a:t>
            </a:r>
            <a:r>
              <a:rPr sz="1400" b="1" spc="-105" dirty="0">
                <a:solidFill>
                  <a:srgbClr val="34B8DF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34B8DF"/>
                </a:solidFill>
                <a:latin typeface="Tahoma"/>
                <a:cs typeface="Tahoma"/>
              </a:rPr>
              <a:t>Tables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06795" y="3122168"/>
            <a:ext cx="1876425" cy="3347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4980" marR="307340" algn="ctr">
              <a:lnSpc>
                <a:spcPct val="100000"/>
              </a:lnSpc>
              <a:spcBef>
                <a:spcPts val="105"/>
              </a:spcBef>
            </a:pPr>
            <a:r>
              <a:rPr sz="1400" b="1" spc="-95" dirty="0">
                <a:solidFill>
                  <a:srgbClr val="1C68CD"/>
                </a:solidFill>
                <a:latin typeface="Tahoma"/>
                <a:cs typeface="Tahoma"/>
              </a:rPr>
              <a:t>Mathematical </a:t>
            </a:r>
            <a:r>
              <a:rPr sz="1400" b="1" spc="-20" dirty="0">
                <a:solidFill>
                  <a:srgbClr val="1C68CD"/>
                </a:solidFill>
                <a:latin typeface="Tahoma"/>
                <a:cs typeface="Tahoma"/>
              </a:rPr>
              <a:t>Foundations</a:t>
            </a:r>
            <a:endParaRPr sz="1400">
              <a:latin typeface="Tahoma"/>
              <a:cs typeface="Tahoma"/>
            </a:endParaRPr>
          </a:p>
          <a:p>
            <a:pPr marL="12700" marR="5080" indent="635" algn="ctr">
              <a:lnSpc>
                <a:spcPct val="120000"/>
              </a:lnSpc>
              <a:spcBef>
                <a:spcPts val="600"/>
              </a:spcBef>
            </a:pPr>
            <a:r>
              <a:rPr sz="1400" spc="-90" dirty="0">
                <a:solidFill>
                  <a:srgbClr val="404856"/>
                </a:solidFill>
                <a:latin typeface="Tahoma"/>
                <a:cs typeface="Tahoma"/>
              </a:rPr>
              <a:t>In</a:t>
            </a:r>
            <a:r>
              <a:rPr sz="1400" spc="-15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the</a:t>
            </a:r>
            <a:r>
              <a:rPr sz="1400" spc="-16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404856"/>
                </a:solidFill>
                <a:latin typeface="Tahoma"/>
                <a:cs typeface="Tahoma"/>
              </a:rPr>
              <a:t>19th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century, actuarial</a:t>
            </a:r>
            <a:r>
              <a:rPr sz="1400" spc="-16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science</a:t>
            </a:r>
            <a:r>
              <a:rPr sz="1400" spc="-10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grew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more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mathematically </a:t>
            </a: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rigorous,</a:t>
            </a:r>
            <a:r>
              <a:rPr sz="1400" spc="-11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thanks</a:t>
            </a:r>
            <a:r>
              <a:rPr sz="1400" spc="-12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to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significant</a:t>
            </a:r>
            <a:r>
              <a:rPr sz="1400" spc="-12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contributions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by</a:t>
            </a:r>
            <a:r>
              <a:rPr sz="1400" spc="-14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404856"/>
                </a:solidFill>
                <a:latin typeface="Tahoma"/>
                <a:cs typeface="Tahoma"/>
              </a:rPr>
              <a:t>Augustus</a:t>
            </a:r>
            <a:r>
              <a:rPr sz="1400" spc="-17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de</a:t>
            </a:r>
            <a:r>
              <a:rPr sz="1400" spc="-14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Morgan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and</a:t>
            </a:r>
            <a:r>
              <a:rPr sz="1400" spc="-17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Benjamin</a:t>
            </a:r>
            <a:r>
              <a:rPr sz="1400" spc="-16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Gompertz,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and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the</a:t>
            </a:r>
            <a:r>
              <a:rPr sz="1400" spc="-12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development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of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compound</a:t>
            </a:r>
            <a:r>
              <a:rPr sz="1400" spc="-15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interest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formulas</a:t>
            </a:r>
            <a:r>
              <a:rPr sz="14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for</a:t>
            </a:r>
            <a:r>
              <a:rPr sz="1400" spc="-11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premiums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and</a:t>
            </a:r>
            <a:r>
              <a:rPr sz="1400" spc="-16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reserves.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298560" y="3178251"/>
            <a:ext cx="1885314" cy="332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5"/>
              </a:spcBef>
            </a:pPr>
            <a:r>
              <a:rPr sz="1400" b="1" spc="-100" dirty="0">
                <a:solidFill>
                  <a:srgbClr val="124688"/>
                </a:solidFill>
                <a:latin typeface="Tahoma"/>
                <a:cs typeface="Tahoma"/>
              </a:rPr>
              <a:t>Risk</a:t>
            </a:r>
            <a:r>
              <a:rPr sz="1400" b="1" spc="-60" dirty="0">
                <a:solidFill>
                  <a:srgbClr val="124688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124688"/>
                </a:solidFill>
                <a:latin typeface="Tahoma"/>
                <a:cs typeface="Tahoma"/>
              </a:rPr>
              <a:t>Diversification</a:t>
            </a:r>
            <a:r>
              <a:rPr sz="1400" b="1" spc="-95" dirty="0">
                <a:solidFill>
                  <a:srgbClr val="124688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124688"/>
                </a:solidFill>
                <a:latin typeface="Tahoma"/>
                <a:cs typeface="Tahoma"/>
              </a:rPr>
              <a:t>and</a:t>
            </a:r>
            <a:endParaRPr sz="1400">
              <a:latin typeface="Tahoma"/>
              <a:cs typeface="Tahoma"/>
            </a:endParaRPr>
          </a:p>
          <a:p>
            <a:pPr marL="5080" algn="ctr">
              <a:lnSpc>
                <a:spcPct val="100000"/>
              </a:lnSpc>
            </a:pPr>
            <a:r>
              <a:rPr sz="1400" b="1" spc="-10" dirty="0">
                <a:solidFill>
                  <a:srgbClr val="124688"/>
                </a:solidFill>
                <a:latin typeface="Tahoma"/>
                <a:cs typeface="Tahoma"/>
              </a:rPr>
              <a:t>Modernization</a:t>
            </a:r>
            <a:endParaRPr sz="1400">
              <a:latin typeface="Tahoma"/>
              <a:cs typeface="Tahoma"/>
            </a:endParaRPr>
          </a:p>
          <a:p>
            <a:pPr marL="12700" marR="69215" indent="-2540" algn="ctr">
              <a:lnSpc>
                <a:spcPct val="120000"/>
              </a:lnSpc>
              <a:spcBef>
                <a:spcPts val="459"/>
              </a:spcBef>
            </a:pP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Throughout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the</a:t>
            </a:r>
            <a:r>
              <a:rPr sz="1400" spc="-10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20th </a:t>
            </a: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century,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actuarial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science</a:t>
            </a:r>
            <a:r>
              <a:rPr sz="1400" spc="-11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evolved,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incorporating</a:t>
            </a:r>
            <a:r>
              <a:rPr sz="1400" spc="-8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advances </a:t>
            </a:r>
            <a:r>
              <a:rPr sz="1400" dirty="0">
                <a:solidFill>
                  <a:srgbClr val="404856"/>
                </a:solidFill>
                <a:latin typeface="Tahoma"/>
                <a:cs typeface="Tahoma"/>
              </a:rPr>
              <a:t>in</a:t>
            </a:r>
            <a:r>
              <a:rPr sz="1400" spc="-12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statistical</a:t>
            </a:r>
            <a:r>
              <a:rPr sz="1400" spc="-15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modeling,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data</a:t>
            </a:r>
            <a:r>
              <a:rPr sz="1400" spc="-14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analysis,</a:t>
            </a:r>
            <a:r>
              <a:rPr sz="1400" spc="-15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and</a:t>
            </a:r>
            <a:r>
              <a:rPr sz="1400" spc="-12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risk </a:t>
            </a:r>
            <a:r>
              <a:rPr sz="1400" spc="-45" dirty="0">
                <a:solidFill>
                  <a:srgbClr val="404856"/>
                </a:solidFill>
                <a:latin typeface="Tahoma"/>
                <a:cs typeface="Tahoma"/>
              </a:rPr>
              <a:t>management.</a:t>
            </a:r>
            <a:r>
              <a:rPr sz="1400" spc="-11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Actuaries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expanded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their</a:t>
            </a:r>
            <a:r>
              <a:rPr sz="1400" spc="-12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roles </a:t>
            </a:r>
            <a:r>
              <a:rPr sz="1400" dirty="0">
                <a:solidFill>
                  <a:srgbClr val="404856"/>
                </a:solidFill>
                <a:latin typeface="Tahoma"/>
                <a:cs typeface="Tahoma"/>
              </a:rPr>
              <a:t>into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404856"/>
                </a:solidFill>
                <a:latin typeface="Tahoma"/>
                <a:cs typeface="Tahoma"/>
              </a:rPr>
              <a:t>diverse</a:t>
            </a:r>
            <a:r>
              <a:rPr sz="14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404856"/>
                </a:solidFill>
                <a:latin typeface="Tahoma"/>
                <a:cs typeface="Tahoma"/>
              </a:rPr>
              <a:t>areas</a:t>
            </a:r>
            <a:r>
              <a:rPr sz="1400" spc="-16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04856"/>
                </a:solidFill>
                <a:latin typeface="Tahoma"/>
                <a:cs typeface="Tahoma"/>
              </a:rPr>
              <a:t>such </a:t>
            </a:r>
            <a:r>
              <a:rPr sz="1400" spc="-40" dirty="0">
                <a:solidFill>
                  <a:srgbClr val="404856"/>
                </a:solidFill>
                <a:latin typeface="Tahoma"/>
                <a:cs typeface="Tahoma"/>
              </a:rPr>
              <a:t>as</a:t>
            </a:r>
            <a:r>
              <a:rPr sz="14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404856"/>
                </a:solidFill>
                <a:latin typeface="Tahoma"/>
                <a:cs typeface="Tahoma"/>
              </a:rPr>
              <a:t>pensions,</a:t>
            </a:r>
            <a:r>
              <a:rPr sz="1400" spc="-12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04856"/>
                </a:solidFill>
                <a:latin typeface="Tahoma"/>
                <a:cs typeface="Tahoma"/>
              </a:rPr>
              <a:t>healthcare, and</a:t>
            </a:r>
            <a:r>
              <a:rPr sz="1400" spc="-16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04856"/>
                </a:solidFill>
                <a:latin typeface="Tahoma"/>
                <a:cs typeface="Tahoma"/>
              </a:rPr>
              <a:t>investments.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400792" y="3171570"/>
            <a:ext cx="1661795" cy="3094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364" marR="173355" indent="-1905"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1F5F"/>
                </a:solidFill>
                <a:latin typeface="Tahoma"/>
                <a:cs typeface="Tahoma"/>
              </a:rPr>
              <a:t>Contemporary </a:t>
            </a:r>
            <a:r>
              <a:rPr sz="1400" b="1" spc="-85" dirty="0">
                <a:solidFill>
                  <a:srgbClr val="001F5F"/>
                </a:solidFill>
                <a:latin typeface="Tahoma"/>
                <a:cs typeface="Tahoma"/>
              </a:rPr>
              <a:t>Actuarial</a:t>
            </a:r>
            <a:r>
              <a:rPr sz="1400" b="1" spc="-90" dirty="0">
                <a:solidFill>
                  <a:srgbClr val="001F5F"/>
                </a:solidFill>
                <a:latin typeface="Tahoma"/>
                <a:cs typeface="Tahoma"/>
              </a:rPr>
              <a:t> Science</a:t>
            </a:r>
            <a:endParaRPr sz="1400">
              <a:latin typeface="Tahoma"/>
              <a:cs typeface="Tahoma"/>
            </a:endParaRPr>
          </a:p>
          <a:p>
            <a:pPr marL="12700" marR="5080" indent="-1905" algn="ctr">
              <a:lnSpc>
                <a:spcPct val="120000"/>
              </a:lnSpc>
              <a:spcBef>
                <a:spcPts val="630"/>
              </a:spcBef>
            </a:pPr>
            <a:r>
              <a:rPr sz="1400" dirty="0">
                <a:solidFill>
                  <a:srgbClr val="374151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37415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74151"/>
                </a:solidFill>
                <a:latin typeface="Calibri"/>
                <a:cs typeface="Calibri"/>
              </a:rPr>
              <a:t>advent</a:t>
            </a:r>
            <a:r>
              <a:rPr sz="1400" spc="-5" dirty="0">
                <a:solidFill>
                  <a:srgbClr val="374151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374151"/>
                </a:solidFill>
                <a:latin typeface="Calibri"/>
                <a:cs typeface="Calibri"/>
              </a:rPr>
              <a:t>of </a:t>
            </a:r>
            <a:r>
              <a:rPr sz="1400" spc="-10" dirty="0">
                <a:solidFill>
                  <a:srgbClr val="374151"/>
                </a:solidFill>
                <a:latin typeface="Calibri"/>
                <a:cs typeface="Calibri"/>
              </a:rPr>
              <a:t>computers</a:t>
            </a:r>
            <a:r>
              <a:rPr sz="1400" spc="-30" dirty="0">
                <a:solidFill>
                  <a:srgbClr val="37415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74151"/>
                </a:solidFill>
                <a:latin typeface="Calibri"/>
                <a:cs typeface="Calibri"/>
              </a:rPr>
              <a:t>sparked</a:t>
            </a:r>
            <a:r>
              <a:rPr sz="1400" spc="-25" dirty="0">
                <a:solidFill>
                  <a:srgbClr val="374151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374151"/>
                </a:solidFill>
                <a:latin typeface="Calibri"/>
                <a:cs typeface="Calibri"/>
              </a:rPr>
              <a:t>a </a:t>
            </a:r>
            <a:r>
              <a:rPr sz="1400" dirty="0">
                <a:solidFill>
                  <a:srgbClr val="374151"/>
                </a:solidFill>
                <a:latin typeface="Calibri"/>
                <a:cs typeface="Calibri"/>
              </a:rPr>
              <a:t>revolution</a:t>
            </a:r>
            <a:r>
              <a:rPr sz="1400" spc="-45" dirty="0">
                <a:solidFill>
                  <a:srgbClr val="37415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74151"/>
                </a:solidFill>
                <a:latin typeface="Calibri"/>
                <a:cs typeface="Calibri"/>
              </a:rPr>
              <a:t>in</a:t>
            </a:r>
            <a:r>
              <a:rPr sz="1400" spc="-35" dirty="0">
                <a:solidFill>
                  <a:srgbClr val="37415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4151"/>
                </a:solidFill>
                <a:latin typeface="Calibri"/>
                <a:cs typeface="Calibri"/>
              </a:rPr>
              <a:t>actuarial </a:t>
            </a:r>
            <a:r>
              <a:rPr sz="1400" dirty="0">
                <a:solidFill>
                  <a:srgbClr val="374151"/>
                </a:solidFill>
                <a:latin typeface="Calibri"/>
                <a:cs typeface="Calibri"/>
              </a:rPr>
              <a:t>work,</a:t>
            </a:r>
            <a:r>
              <a:rPr sz="1400" spc="-40" dirty="0">
                <a:solidFill>
                  <a:srgbClr val="37415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4151"/>
                </a:solidFill>
                <a:latin typeface="Calibri"/>
                <a:cs typeface="Calibri"/>
              </a:rPr>
              <a:t>facilitating </a:t>
            </a:r>
            <a:r>
              <a:rPr sz="1400" dirty="0">
                <a:solidFill>
                  <a:srgbClr val="374151"/>
                </a:solidFill>
                <a:latin typeface="Calibri"/>
                <a:cs typeface="Calibri"/>
              </a:rPr>
              <a:t>complex</a:t>
            </a:r>
            <a:r>
              <a:rPr sz="1400" spc="-60" dirty="0">
                <a:solidFill>
                  <a:srgbClr val="37415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856"/>
                </a:solidFill>
                <a:latin typeface="Calibri"/>
                <a:cs typeface="Calibri"/>
              </a:rPr>
              <a:t>modeling</a:t>
            </a:r>
            <a:r>
              <a:rPr sz="1400" spc="-45" dirty="0">
                <a:solidFill>
                  <a:srgbClr val="404856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374151"/>
                </a:solidFill>
                <a:latin typeface="Calibri"/>
                <a:cs typeface="Calibri"/>
              </a:rPr>
              <a:t>and </a:t>
            </a:r>
            <a:r>
              <a:rPr sz="1400" dirty="0">
                <a:solidFill>
                  <a:srgbClr val="374151"/>
                </a:solidFill>
                <a:latin typeface="Calibri"/>
                <a:cs typeface="Calibri"/>
              </a:rPr>
              <a:t>data</a:t>
            </a:r>
            <a:r>
              <a:rPr sz="1400" spc="-35" dirty="0">
                <a:solidFill>
                  <a:srgbClr val="37415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4151"/>
                </a:solidFill>
                <a:latin typeface="Calibri"/>
                <a:cs typeface="Calibri"/>
              </a:rPr>
              <a:t>analysis.</a:t>
            </a:r>
            <a:endParaRPr sz="1400">
              <a:latin typeface="Calibri"/>
              <a:cs typeface="Calibri"/>
            </a:endParaRPr>
          </a:p>
          <a:p>
            <a:pPr marL="68580" marR="59055" indent="-3810" algn="ctr">
              <a:lnSpc>
                <a:spcPct val="120000"/>
              </a:lnSpc>
            </a:pPr>
            <a:r>
              <a:rPr sz="1400" dirty="0">
                <a:solidFill>
                  <a:srgbClr val="374151"/>
                </a:solidFill>
                <a:latin typeface="Calibri"/>
                <a:cs typeface="Calibri"/>
              </a:rPr>
              <a:t>Actuarial</a:t>
            </a:r>
            <a:r>
              <a:rPr sz="1400" spc="-15" dirty="0">
                <a:solidFill>
                  <a:srgbClr val="37415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4151"/>
                </a:solidFill>
                <a:latin typeface="Calibri"/>
                <a:cs typeface="Calibri"/>
              </a:rPr>
              <a:t>science </a:t>
            </a:r>
            <a:r>
              <a:rPr sz="1400" dirty="0">
                <a:solidFill>
                  <a:srgbClr val="374151"/>
                </a:solidFill>
                <a:latin typeface="Calibri"/>
                <a:cs typeface="Calibri"/>
              </a:rPr>
              <a:t>continues</a:t>
            </a:r>
            <a:r>
              <a:rPr sz="1400" spc="-25" dirty="0">
                <a:solidFill>
                  <a:srgbClr val="37415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74151"/>
                </a:solidFill>
                <a:latin typeface="Calibri"/>
                <a:cs typeface="Calibri"/>
              </a:rPr>
              <a:t>to</a:t>
            </a:r>
            <a:r>
              <a:rPr sz="1400" spc="-40" dirty="0">
                <a:solidFill>
                  <a:srgbClr val="374151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374151"/>
                </a:solidFill>
                <a:latin typeface="Calibri"/>
                <a:cs typeface="Calibri"/>
              </a:rPr>
              <a:t>be </a:t>
            </a:r>
            <a:r>
              <a:rPr sz="1400" dirty="0">
                <a:solidFill>
                  <a:srgbClr val="374151"/>
                </a:solidFill>
                <a:latin typeface="Calibri"/>
                <a:cs typeface="Calibri"/>
              </a:rPr>
              <a:t>essential in</a:t>
            </a:r>
            <a:r>
              <a:rPr sz="1400" spc="-15" dirty="0">
                <a:solidFill>
                  <a:srgbClr val="37415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4151"/>
                </a:solidFill>
                <a:latin typeface="Calibri"/>
                <a:cs typeface="Calibri"/>
              </a:rPr>
              <a:t>assessing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solidFill>
                  <a:srgbClr val="374151"/>
                </a:solidFill>
                <a:latin typeface="Calibri"/>
                <a:cs typeface="Calibri"/>
              </a:rPr>
              <a:t>risks</a:t>
            </a:r>
            <a:r>
              <a:rPr sz="1400" spc="-40" dirty="0">
                <a:solidFill>
                  <a:srgbClr val="37415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74151"/>
                </a:solidFill>
                <a:latin typeface="Calibri"/>
                <a:cs typeface="Calibri"/>
              </a:rPr>
              <a:t>across</a:t>
            </a:r>
            <a:r>
              <a:rPr sz="1400" spc="-25" dirty="0">
                <a:solidFill>
                  <a:srgbClr val="37415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4151"/>
                </a:solidFill>
                <a:latin typeface="Calibri"/>
                <a:cs typeface="Calibri"/>
              </a:rPr>
              <a:t>industries.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352145" y="-91815"/>
            <a:ext cx="11275695" cy="122872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pc="-35" dirty="0"/>
              <a:t>Actuarial</a:t>
            </a:r>
            <a:r>
              <a:rPr spc="-350" dirty="0"/>
              <a:t> </a:t>
            </a:r>
            <a:r>
              <a:rPr spc="-50" dirty="0"/>
              <a:t>Science</a:t>
            </a:r>
            <a:r>
              <a:rPr spc="-335" dirty="0"/>
              <a:t> </a:t>
            </a:r>
            <a:r>
              <a:rPr spc="-30" dirty="0"/>
              <a:t>is</a:t>
            </a:r>
            <a:r>
              <a:rPr spc="-330" dirty="0"/>
              <a:t> </a:t>
            </a:r>
            <a:r>
              <a:rPr spc="-85" dirty="0"/>
              <a:t>as</a:t>
            </a:r>
            <a:r>
              <a:rPr spc="-330" dirty="0"/>
              <a:t> </a:t>
            </a:r>
            <a:r>
              <a:rPr dirty="0"/>
              <a:t>old</a:t>
            </a:r>
            <a:r>
              <a:rPr spc="-340" dirty="0"/>
              <a:t> </a:t>
            </a:r>
            <a:r>
              <a:rPr spc="-85" dirty="0"/>
              <a:t>as</a:t>
            </a:r>
            <a:r>
              <a:rPr spc="-325" dirty="0"/>
              <a:t> </a:t>
            </a:r>
            <a:r>
              <a:rPr spc="-35" dirty="0"/>
              <a:t>ancient</a:t>
            </a:r>
            <a:r>
              <a:rPr spc="-335" dirty="0"/>
              <a:t> </a:t>
            </a:r>
            <a:r>
              <a:rPr spc="-10" dirty="0"/>
              <a:t>civilization</a:t>
            </a:r>
          </a:p>
          <a:p>
            <a:pPr marL="21590" marR="5080">
              <a:lnSpc>
                <a:spcPct val="100000"/>
              </a:lnSpc>
              <a:spcBef>
                <a:spcPts val="470"/>
              </a:spcBef>
            </a:pPr>
            <a:r>
              <a:rPr sz="1800" spc="-70" dirty="0">
                <a:solidFill>
                  <a:srgbClr val="017080"/>
                </a:solidFill>
              </a:rPr>
              <a:t>The</a:t>
            </a:r>
            <a:r>
              <a:rPr sz="1800" spc="-160" dirty="0">
                <a:solidFill>
                  <a:srgbClr val="017080"/>
                </a:solidFill>
              </a:rPr>
              <a:t> </a:t>
            </a:r>
            <a:r>
              <a:rPr sz="1800" spc="-30" dirty="0">
                <a:solidFill>
                  <a:srgbClr val="017080"/>
                </a:solidFill>
              </a:rPr>
              <a:t>history</a:t>
            </a:r>
            <a:r>
              <a:rPr sz="1800" spc="-195" dirty="0">
                <a:solidFill>
                  <a:srgbClr val="017080"/>
                </a:solidFill>
              </a:rPr>
              <a:t> </a:t>
            </a:r>
            <a:r>
              <a:rPr sz="1800" spc="-40" dirty="0">
                <a:solidFill>
                  <a:srgbClr val="017080"/>
                </a:solidFill>
              </a:rPr>
              <a:t>of</a:t>
            </a:r>
            <a:r>
              <a:rPr sz="1800" spc="-160" dirty="0">
                <a:solidFill>
                  <a:srgbClr val="017080"/>
                </a:solidFill>
              </a:rPr>
              <a:t> </a:t>
            </a:r>
            <a:r>
              <a:rPr sz="1800" spc="-20" dirty="0">
                <a:solidFill>
                  <a:srgbClr val="017080"/>
                </a:solidFill>
              </a:rPr>
              <a:t>actuarial</a:t>
            </a:r>
            <a:r>
              <a:rPr sz="1800" spc="-140" dirty="0">
                <a:solidFill>
                  <a:srgbClr val="017080"/>
                </a:solidFill>
              </a:rPr>
              <a:t> </a:t>
            </a:r>
            <a:r>
              <a:rPr sz="1800" spc="-35" dirty="0">
                <a:solidFill>
                  <a:srgbClr val="017080"/>
                </a:solidFill>
              </a:rPr>
              <a:t>science</a:t>
            </a:r>
            <a:r>
              <a:rPr sz="1800" spc="-140" dirty="0">
                <a:solidFill>
                  <a:srgbClr val="017080"/>
                </a:solidFill>
              </a:rPr>
              <a:t> </a:t>
            </a:r>
            <a:r>
              <a:rPr sz="1800" spc="-45" dirty="0">
                <a:solidFill>
                  <a:srgbClr val="017080"/>
                </a:solidFill>
              </a:rPr>
              <a:t>narrates</a:t>
            </a:r>
            <a:r>
              <a:rPr sz="1800" spc="-155" dirty="0">
                <a:solidFill>
                  <a:srgbClr val="017080"/>
                </a:solidFill>
              </a:rPr>
              <a:t> </a:t>
            </a:r>
            <a:r>
              <a:rPr sz="1800" spc="-10" dirty="0">
                <a:solidFill>
                  <a:srgbClr val="017080"/>
                </a:solidFill>
              </a:rPr>
              <a:t>its</a:t>
            </a:r>
            <a:r>
              <a:rPr sz="1800" spc="-165" dirty="0">
                <a:solidFill>
                  <a:srgbClr val="017080"/>
                </a:solidFill>
              </a:rPr>
              <a:t> </a:t>
            </a:r>
            <a:r>
              <a:rPr sz="1800" spc="-20" dirty="0">
                <a:solidFill>
                  <a:srgbClr val="017080"/>
                </a:solidFill>
              </a:rPr>
              <a:t>continuous</a:t>
            </a:r>
            <a:r>
              <a:rPr sz="1800" spc="-160" dirty="0">
                <a:solidFill>
                  <a:srgbClr val="017080"/>
                </a:solidFill>
              </a:rPr>
              <a:t> </a:t>
            </a:r>
            <a:r>
              <a:rPr sz="1800" spc="-20" dirty="0">
                <a:solidFill>
                  <a:srgbClr val="017080"/>
                </a:solidFill>
              </a:rPr>
              <a:t>adaptation</a:t>
            </a:r>
            <a:r>
              <a:rPr sz="1800" spc="-150" dirty="0">
                <a:solidFill>
                  <a:srgbClr val="017080"/>
                </a:solidFill>
              </a:rPr>
              <a:t> </a:t>
            </a:r>
            <a:r>
              <a:rPr sz="1800" spc="-25" dirty="0">
                <a:solidFill>
                  <a:srgbClr val="017080"/>
                </a:solidFill>
              </a:rPr>
              <a:t>and</a:t>
            </a:r>
            <a:r>
              <a:rPr sz="1800" spc="-145" dirty="0">
                <a:solidFill>
                  <a:srgbClr val="017080"/>
                </a:solidFill>
              </a:rPr>
              <a:t> </a:t>
            </a:r>
            <a:r>
              <a:rPr sz="1800" spc="-20" dirty="0">
                <a:solidFill>
                  <a:srgbClr val="017080"/>
                </a:solidFill>
              </a:rPr>
              <a:t>evolution</a:t>
            </a:r>
            <a:r>
              <a:rPr sz="1800" spc="-160" dirty="0">
                <a:solidFill>
                  <a:srgbClr val="017080"/>
                </a:solidFill>
              </a:rPr>
              <a:t> </a:t>
            </a:r>
            <a:r>
              <a:rPr sz="1800" dirty="0">
                <a:solidFill>
                  <a:srgbClr val="017080"/>
                </a:solidFill>
              </a:rPr>
              <a:t>to</a:t>
            </a:r>
            <a:r>
              <a:rPr sz="1800" spc="-160" dirty="0">
                <a:solidFill>
                  <a:srgbClr val="017080"/>
                </a:solidFill>
              </a:rPr>
              <a:t> </a:t>
            </a:r>
            <a:r>
              <a:rPr sz="1800" spc="-45" dirty="0">
                <a:solidFill>
                  <a:srgbClr val="017080"/>
                </a:solidFill>
              </a:rPr>
              <a:t>address</a:t>
            </a:r>
            <a:r>
              <a:rPr sz="1800" spc="-160" dirty="0">
                <a:solidFill>
                  <a:srgbClr val="017080"/>
                </a:solidFill>
              </a:rPr>
              <a:t> </a:t>
            </a:r>
            <a:r>
              <a:rPr sz="1800" spc="-35" dirty="0">
                <a:solidFill>
                  <a:srgbClr val="017080"/>
                </a:solidFill>
              </a:rPr>
              <a:t>the</a:t>
            </a:r>
            <a:r>
              <a:rPr sz="1800" spc="-160" dirty="0">
                <a:solidFill>
                  <a:srgbClr val="017080"/>
                </a:solidFill>
              </a:rPr>
              <a:t> </a:t>
            </a:r>
            <a:r>
              <a:rPr sz="1800" spc="-35" dirty="0">
                <a:solidFill>
                  <a:srgbClr val="017080"/>
                </a:solidFill>
              </a:rPr>
              <a:t>evolving</a:t>
            </a:r>
            <a:r>
              <a:rPr sz="1800" spc="-160" dirty="0">
                <a:solidFill>
                  <a:srgbClr val="017080"/>
                </a:solidFill>
              </a:rPr>
              <a:t> </a:t>
            </a:r>
            <a:r>
              <a:rPr sz="1800" spc="-35" dirty="0">
                <a:solidFill>
                  <a:srgbClr val="017080"/>
                </a:solidFill>
              </a:rPr>
              <a:t>challenges</a:t>
            </a:r>
            <a:r>
              <a:rPr sz="1800" spc="-140" dirty="0">
                <a:solidFill>
                  <a:srgbClr val="017080"/>
                </a:solidFill>
              </a:rPr>
              <a:t> </a:t>
            </a:r>
            <a:r>
              <a:rPr sz="1800" spc="-25" dirty="0">
                <a:solidFill>
                  <a:srgbClr val="017080"/>
                </a:solidFill>
              </a:rPr>
              <a:t>of </a:t>
            </a:r>
            <a:r>
              <a:rPr sz="1800" spc="-20" dirty="0">
                <a:solidFill>
                  <a:srgbClr val="017080"/>
                </a:solidFill>
              </a:rPr>
              <a:t>risk</a:t>
            </a:r>
            <a:r>
              <a:rPr sz="1800" spc="-190" dirty="0">
                <a:solidFill>
                  <a:srgbClr val="017080"/>
                </a:solidFill>
              </a:rPr>
              <a:t> </a:t>
            </a:r>
            <a:r>
              <a:rPr sz="1800" spc="-50" dirty="0">
                <a:solidFill>
                  <a:srgbClr val="017080"/>
                </a:solidFill>
              </a:rPr>
              <a:t>management</a:t>
            </a:r>
            <a:r>
              <a:rPr sz="1800" spc="-155" dirty="0">
                <a:solidFill>
                  <a:srgbClr val="017080"/>
                </a:solidFill>
              </a:rPr>
              <a:t> </a:t>
            </a:r>
            <a:r>
              <a:rPr sz="1800" dirty="0">
                <a:solidFill>
                  <a:srgbClr val="017080"/>
                </a:solidFill>
              </a:rPr>
              <a:t>in</a:t>
            </a:r>
            <a:r>
              <a:rPr sz="1800" spc="-170" dirty="0">
                <a:solidFill>
                  <a:srgbClr val="017080"/>
                </a:solidFill>
              </a:rPr>
              <a:t> </a:t>
            </a:r>
            <a:r>
              <a:rPr sz="1800" spc="-45" dirty="0">
                <a:solidFill>
                  <a:srgbClr val="017080"/>
                </a:solidFill>
              </a:rPr>
              <a:t>a</a:t>
            </a:r>
            <a:r>
              <a:rPr sz="1800" spc="-165" dirty="0">
                <a:solidFill>
                  <a:srgbClr val="017080"/>
                </a:solidFill>
              </a:rPr>
              <a:t> </a:t>
            </a:r>
            <a:r>
              <a:rPr sz="1800" spc="-25" dirty="0">
                <a:solidFill>
                  <a:srgbClr val="017080"/>
                </a:solidFill>
              </a:rPr>
              <a:t>dynamic</a:t>
            </a:r>
            <a:r>
              <a:rPr sz="1800" spc="-165" dirty="0">
                <a:solidFill>
                  <a:srgbClr val="017080"/>
                </a:solidFill>
              </a:rPr>
              <a:t> </a:t>
            </a:r>
            <a:r>
              <a:rPr sz="1800" spc="-10" dirty="0">
                <a:solidFill>
                  <a:srgbClr val="017080"/>
                </a:solidFill>
              </a:rPr>
              <a:t>world.</a:t>
            </a:r>
            <a:endParaRPr sz="180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542E2D5-D496-B573-8485-E8054F0599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978" y="0"/>
            <a:ext cx="892597" cy="5469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3439" y="1362710"/>
            <a:ext cx="1918970" cy="1365250"/>
            <a:chOff x="853439" y="1362710"/>
            <a:chExt cx="1918970" cy="1365250"/>
          </a:xfrm>
        </p:grpSpPr>
        <p:sp>
          <p:nvSpPr>
            <p:cNvPr id="3" name="object 3"/>
            <p:cNvSpPr/>
            <p:nvPr/>
          </p:nvSpPr>
          <p:spPr>
            <a:xfrm>
              <a:off x="853439" y="2007108"/>
              <a:ext cx="1918970" cy="721360"/>
            </a:xfrm>
            <a:custGeom>
              <a:avLst/>
              <a:gdLst/>
              <a:ahLst/>
              <a:cxnLst/>
              <a:rect l="l" t="t" r="r" b="b"/>
              <a:pathLst>
                <a:path w="1918970" h="721360">
                  <a:moveTo>
                    <a:pt x="1918716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918716" y="720851"/>
                  </a:lnTo>
                  <a:lnTo>
                    <a:pt x="1918716" y="0"/>
                  </a:lnTo>
                  <a:close/>
                </a:path>
              </a:pathLst>
            </a:custGeom>
            <a:solidFill>
              <a:srgbClr val="1DE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99387" y="1394460"/>
              <a:ext cx="1226820" cy="1226820"/>
            </a:xfrm>
            <a:custGeom>
              <a:avLst/>
              <a:gdLst/>
              <a:ahLst/>
              <a:cxnLst/>
              <a:rect l="l" t="t" r="r" b="b"/>
              <a:pathLst>
                <a:path w="1226820" h="1226820">
                  <a:moveTo>
                    <a:pt x="613410" y="0"/>
                  </a:moveTo>
                  <a:lnTo>
                    <a:pt x="565464" y="1845"/>
                  </a:lnTo>
                  <a:lnTo>
                    <a:pt x="518530" y="7289"/>
                  </a:lnTo>
                  <a:lnTo>
                    <a:pt x="472742" y="16197"/>
                  </a:lnTo>
                  <a:lnTo>
                    <a:pt x="428237" y="28432"/>
                  </a:lnTo>
                  <a:lnTo>
                    <a:pt x="385151" y="43857"/>
                  </a:lnTo>
                  <a:lnTo>
                    <a:pt x="343622" y="62337"/>
                  </a:lnTo>
                  <a:lnTo>
                    <a:pt x="303784" y="83735"/>
                  </a:lnTo>
                  <a:lnTo>
                    <a:pt x="265774" y="107915"/>
                  </a:lnTo>
                  <a:lnTo>
                    <a:pt x="229728" y="134740"/>
                  </a:lnTo>
                  <a:lnTo>
                    <a:pt x="195783" y="164075"/>
                  </a:lnTo>
                  <a:lnTo>
                    <a:pt x="164075" y="195783"/>
                  </a:lnTo>
                  <a:lnTo>
                    <a:pt x="134740" y="229728"/>
                  </a:lnTo>
                  <a:lnTo>
                    <a:pt x="107915" y="265774"/>
                  </a:lnTo>
                  <a:lnTo>
                    <a:pt x="83735" y="303784"/>
                  </a:lnTo>
                  <a:lnTo>
                    <a:pt x="62337" y="343622"/>
                  </a:lnTo>
                  <a:lnTo>
                    <a:pt x="43857" y="385151"/>
                  </a:lnTo>
                  <a:lnTo>
                    <a:pt x="28432" y="428237"/>
                  </a:lnTo>
                  <a:lnTo>
                    <a:pt x="16197" y="472742"/>
                  </a:lnTo>
                  <a:lnTo>
                    <a:pt x="7289" y="518530"/>
                  </a:lnTo>
                  <a:lnTo>
                    <a:pt x="1845" y="565464"/>
                  </a:lnTo>
                  <a:lnTo>
                    <a:pt x="0" y="613410"/>
                  </a:lnTo>
                  <a:lnTo>
                    <a:pt x="1845" y="661355"/>
                  </a:lnTo>
                  <a:lnTo>
                    <a:pt x="7289" y="708289"/>
                  </a:lnTo>
                  <a:lnTo>
                    <a:pt x="16197" y="754077"/>
                  </a:lnTo>
                  <a:lnTo>
                    <a:pt x="28432" y="798582"/>
                  </a:lnTo>
                  <a:lnTo>
                    <a:pt x="43857" y="841668"/>
                  </a:lnTo>
                  <a:lnTo>
                    <a:pt x="62337" y="883197"/>
                  </a:lnTo>
                  <a:lnTo>
                    <a:pt x="83735" y="923035"/>
                  </a:lnTo>
                  <a:lnTo>
                    <a:pt x="107915" y="961045"/>
                  </a:lnTo>
                  <a:lnTo>
                    <a:pt x="134740" y="997091"/>
                  </a:lnTo>
                  <a:lnTo>
                    <a:pt x="164075" y="1031036"/>
                  </a:lnTo>
                  <a:lnTo>
                    <a:pt x="195783" y="1062744"/>
                  </a:lnTo>
                  <a:lnTo>
                    <a:pt x="229728" y="1092079"/>
                  </a:lnTo>
                  <a:lnTo>
                    <a:pt x="265774" y="1118904"/>
                  </a:lnTo>
                  <a:lnTo>
                    <a:pt x="303784" y="1143084"/>
                  </a:lnTo>
                  <a:lnTo>
                    <a:pt x="343622" y="1164482"/>
                  </a:lnTo>
                  <a:lnTo>
                    <a:pt x="385151" y="1182962"/>
                  </a:lnTo>
                  <a:lnTo>
                    <a:pt x="428237" y="1198387"/>
                  </a:lnTo>
                  <a:lnTo>
                    <a:pt x="472742" y="1210622"/>
                  </a:lnTo>
                  <a:lnTo>
                    <a:pt x="518530" y="1219530"/>
                  </a:lnTo>
                  <a:lnTo>
                    <a:pt x="565464" y="1224974"/>
                  </a:lnTo>
                  <a:lnTo>
                    <a:pt x="613410" y="1226819"/>
                  </a:lnTo>
                  <a:lnTo>
                    <a:pt x="661355" y="1224974"/>
                  </a:lnTo>
                  <a:lnTo>
                    <a:pt x="708289" y="1219530"/>
                  </a:lnTo>
                  <a:lnTo>
                    <a:pt x="754077" y="1210622"/>
                  </a:lnTo>
                  <a:lnTo>
                    <a:pt x="798582" y="1198387"/>
                  </a:lnTo>
                  <a:lnTo>
                    <a:pt x="841668" y="1182962"/>
                  </a:lnTo>
                  <a:lnTo>
                    <a:pt x="883197" y="1164482"/>
                  </a:lnTo>
                  <a:lnTo>
                    <a:pt x="923036" y="1143084"/>
                  </a:lnTo>
                  <a:lnTo>
                    <a:pt x="961045" y="1118904"/>
                  </a:lnTo>
                  <a:lnTo>
                    <a:pt x="997091" y="1092079"/>
                  </a:lnTo>
                  <a:lnTo>
                    <a:pt x="1031036" y="1062744"/>
                  </a:lnTo>
                  <a:lnTo>
                    <a:pt x="1062744" y="1031036"/>
                  </a:lnTo>
                  <a:lnTo>
                    <a:pt x="1092079" y="997091"/>
                  </a:lnTo>
                  <a:lnTo>
                    <a:pt x="1118904" y="961045"/>
                  </a:lnTo>
                  <a:lnTo>
                    <a:pt x="1143084" y="923036"/>
                  </a:lnTo>
                  <a:lnTo>
                    <a:pt x="1164482" y="883197"/>
                  </a:lnTo>
                  <a:lnTo>
                    <a:pt x="1182962" y="841668"/>
                  </a:lnTo>
                  <a:lnTo>
                    <a:pt x="1198387" y="798582"/>
                  </a:lnTo>
                  <a:lnTo>
                    <a:pt x="1210622" y="754077"/>
                  </a:lnTo>
                  <a:lnTo>
                    <a:pt x="1219530" y="708289"/>
                  </a:lnTo>
                  <a:lnTo>
                    <a:pt x="1224974" y="661355"/>
                  </a:lnTo>
                  <a:lnTo>
                    <a:pt x="1226820" y="613410"/>
                  </a:lnTo>
                  <a:lnTo>
                    <a:pt x="1224974" y="565464"/>
                  </a:lnTo>
                  <a:lnTo>
                    <a:pt x="1219530" y="518530"/>
                  </a:lnTo>
                  <a:lnTo>
                    <a:pt x="1210622" y="472742"/>
                  </a:lnTo>
                  <a:lnTo>
                    <a:pt x="1198387" y="428237"/>
                  </a:lnTo>
                  <a:lnTo>
                    <a:pt x="1182962" y="385151"/>
                  </a:lnTo>
                  <a:lnTo>
                    <a:pt x="1164482" y="343622"/>
                  </a:lnTo>
                  <a:lnTo>
                    <a:pt x="1143084" y="303784"/>
                  </a:lnTo>
                  <a:lnTo>
                    <a:pt x="1118904" y="265774"/>
                  </a:lnTo>
                  <a:lnTo>
                    <a:pt x="1092079" y="229728"/>
                  </a:lnTo>
                  <a:lnTo>
                    <a:pt x="1062744" y="195783"/>
                  </a:lnTo>
                  <a:lnTo>
                    <a:pt x="1031036" y="164075"/>
                  </a:lnTo>
                  <a:lnTo>
                    <a:pt x="997091" y="134740"/>
                  </a:lnTo>
                  <a:lnTo>
                    <a:pt x="961045" y="107915"/>
                  </a:lnTo>
                  <a:lnTo>
                    <a:pt x="923036" y="83735"/>
                  </a:lnTo>
                  <a:lnTo>
                    <a:pt x="883197" y="62337"/>
                  </a:lnTo>
                  <a:lnTo>
                    <a:pt x="841668" y="43857"/>
                  </a:lnTo>
                  <a:lnTo>
                    <a:pt x="798582" y="28432"/>
                  </a:lnTo>
                  <a:lnTo>
                    <a:pt x="754077" y="16197"/>
                  </a:lnTo>
                  <a:lnTo>
                    <a:pt x="708289" y="7289"/>
                  </a:lnTo>
                  <a:lnTo>
                    <a:pt x="661355" y="1845"/>
                  </a:lnTo>
                  <a:lnTo>
                    <a:pt x="613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99387" y="1394460"/>
              <a:ext cx="1226820" cy="1226820"/>
            </a:xfrm>
            <a:custGeom>
              <a:avLst/>
              <a:gdLst/>
              <a:ahLst/>
              <a:cxnLst/>
              <a:rect l="l" t="t" r="r" b="b"/>
              <a:pathLst>
                <a:path w="1226820" h="1226820">
                  <a:moveTo>
                    <a:pt x="0" y="613410"/>
                  </a:moveTo>
                  <a:lnTo>
                    <a:pt x="1845" y="565464"/>
                  </a:lnTo>
                  <a:lnTo>
                    <a:pt x="7289" y="518530"/>
                  </a:lnTo>
                  <a:lnTo>
                    <a:pt x="16197" y="472742"/>
                  </a:lnTo>
                  <a:lnTo>
                    <a:pt x="28432" y="428237"/>
                  </a:lnTo>
                  <a:lnTo>
                    <a:pt x="43857" y="385151"/>
                  </a:lnTo>
                  <a:lnTo>
                    <a:pt x="62337" y="343622"/>
                  </a:lnTo>
                  <a:lnTo>
                    <a:pt x="83735" y="303784"/>
                  </a:lnTo>
                  <a:lnTo>
                    <a:pt x="107915" y="265774"/>
                  </a:lnTo>
                  <a:lnTo>
                    <a:pt x="134740" y="229728"/>
                  </a:lnTo>
                  <a:lnTo>
                    <a:pt x="164075" y="195783"/>
                  </a:lnTo>
                  <a:lnTo>
                    <a:pt x="195783" y="164075"/>
                  </a:lnTo>
                  <a:lnTo>
                    <a:pt x="229728" y="134740"/>
                  </a:lnTo>
                  <a:lnTo>
                    <a:pt x="265774" y="107915"/>
                  </a:lnTo>
                  <a:lnTo>
                    <a:pt x="303784" y="83735"/>
                  </a:lnTo>
                  <a:lnTo>
                    <a:pt x="343622" y="62337"/>
                  </a:lnTo>
                  <a:lnTo>
                    <a:pt x="385151" y="43857"/>
                  </a:lnTo>
                  <a:lnTo>
                    <a:pt x="428237" y="28432"/>
                  </a:lnTo>
                  <a:lnTo>
                    <a:pt x="472742" y="16197"/>
                  </a:lnTo>
                  <a:lnTo>
                    <a:pt x="518530" y="7289"/>
                  </a:lnTo>
                  <a:lnTo>
                    <a:pt x="565464" y="1845"/>
                  </a:lnTo>
                  <a:lnTo>
                    <a:pt x="613410" y="0"/>
                  </a:lnTo>
                  <a:lnTo>
                    <a:pt x="661355" y="1845"/>
                  </a:lnTo>
                  <a:lnTo>
                    <a:pt x="708289" y="7289"/>
                  </a:lnTo>
                  <a:lnTo>
                    <a:pt x="754077" y="16197"/>
                  </a:lnTo>
                  <a:lnTo>
                    <a:pt x="798582" y="28432"/>
                  </a:lnTo>
                  <a:lnTo>
                    <a:pt x="841668" y="43857"/>
                  </a:lnTo>
                  <a:lnTo>
                    <a:pt x="883197" y="62337"/>
                  </a:lnTo>
                  <a:lnTo>
                    <a:pt x="923036" y="83735"/>
                  </a:lnTo>
                  <a:lnTo>
                    <a:pt x="961045" y="107915"/>
                  </a:lnTo>
                  <a:lnTo>
                    <a:pt x="997091" y="134740"/>
                  </a:lnTo>
                  <a:lnTo>
                    <a:pt x="1031036" y="164075"/>
                  </a:lnTo>
                  <a:lnTo>
                    <a:pt x="1062744" y="195783"/>
                  </a:lnTo>
                  <a:lnTo>
                    <a:pt x="1092079" y="229728"/>
                  </a:lnTo>
                  <a:lnTo>
                    <a:pt x="1118904" y="265774"/>
                  </a:lnTo>
                  <a:lnTo>
                    <a:pt x="1143084" y="303784"/>
                  </a:lnTo>
                  <a:lnTo>
                    <a:pt x="1164482" y="343622"/>
                  </a:lnTo>
                  <a:lnTo>
                    <a:pt x="1182962" y="385151"/>
                  </a:lnTo>
                  <a:lnTo>
                    <a:pt x="1198387" y="428237"/>
                  </a:lnTo>
                  <a:lnTo>
                    <a:pt x="1210622" y="472742"/>
                  </a:lnTo>
                  <a:lnTo>
                    <a:pt x="1219530" y="518530"/>
                  </a:lnTo>
                  <a:lnTo>
                    <a:pt x="1224974" y="565464"/>
                  </a:lnTo>
                  <a:lnTo>
                    <a:pt x="1226820" y="613410"/>
                  </a:lnTo>
                  <a:lnTo>
                    <a:pt x="1224974" y="661355"/>
                  </a:lnTo>
                  <a:lnTo>
                    <a:pt x="1219530" y="708289"/>
                  </a:lnTo>
                  <a:lnTo>
                    <a:pt x="1210622" y="754077"/>
                  </a:lnTo>
                  <a:lnTo>
                    <a:pt x="1198387" y="798582"/>
                  </a:lnTo>
                  <a:lnTo>
                    <a:pt x="1182962" y="841668"/>
                  </a:lnTo>
                  <a:lnTo>
                    <a:pt x="1164482" y="883197"/>
                  </a:lnTo>
                  <a:lnTo>
                    <a:pt x="1143084" y="923036"/>
                  </a:lnTo>
                  <a:lnTo>
                    <a:pt x="1118904" y="961045"/>
                  </a:lnTo>
                  <a:lnTo>
                    <a:pt x="1092079" y="997091"/>
                  </a:lnTo>
                  <a:lnTo>
                    <a:pt x="1062744" y="1031036"/>
                  </a:lnTo>
                  <a:lnTo>
                    <a:pt x="1031036" y="1062744"/>
                  </a:lnTo>
                  <a:lnTo>
                    <a:pt x="997091" y="1092079"/>
                  </a:lnTo>
                  <a:lnTo>
                    <a:pt x="961045" y="1118904"/>
                  </a:lnTo>
                  <a:lnTo>
                    <a:pt x="923036" y="1143084"/>
                  </a:lnTo>
                  <a:lnTo>
                    <a:pt x="883197" y="1164482"/>
                  </a:lnTo>
                  <a:lnTo>
                    <a:pt x="841668" y="1182962"/>
                  </a:lnTo>
                  <a:lnTo>
                    <a:pt x="798582" y="1198387"/>
                  </a:lnTo>
                  <a:lnTo>
                    <a:pt x="754077" y="1210622"/>
                  </a:lnTo>
                  <a:lnTo>
                    <a:pt x="708289" y="1219530"/>
                  </a:lnTo>
                  <a:lnTo>
                    <a:pt x="661355" y="1224974"/>
                  </a:lnTo>
                  <a:lnTo>
                    <a:pt x="613410" y="1226819"/>
                  </a:lnTo>
                  <a:lnTo>
                    <a:pt x="565464" y="1224974"/>
                  </a:lnTo>
                  <a:lnTo>
                    <a:pt x="518530" y="1219530"/>
                  </a:lnTo>
                  <a:lnTo>
                    <a:pt x="472742" y="1210622"/>
                  </a:lnTo>
                  <a:lnTo>
                    <a:pt x="428237" y="1198387"/>
                  </a:lnTo>
                  <a:lnTo>
                    <a:pt x="385151" y="1182962"/>
                  </a:lnTo>
                  <a:lnTo>
                    <a:pt x="343622" y="1164482"/>
                  </a:lnTo>
                  <a:lnTo>
                    <a:pt x="303784" y="1143084"/>
                  </a:lnTo>
                  <a:lnTo>
                    <a:pt x="265774" y="1118904"/>
                  </a:lnTo>
                  <a:lnTo>
                    <a:pt x="229728" y="1092079"/>
                  </a:lnTo>
                  <a:lnTo>
                    <a:pt x="195783" y="1062744"/>
                  </a:lnTo>
                  <a:lnTo>
                    <a:pt x="164075" y="1031036"/>
                  </a:lnTo>
                  <a:lnTo>
                    <a:pt x="134740" y="997091"/>
                  </a:lnTo>
                  <a:lnTo>
                    <a:pt x="107915" y="961045"/>
                  </a:lnTo>
                  <a:lnTo>
                    <a:pt x="83735" y="923035"/>
                  </a:lnTo>
                  <a:lnTo>
                    <a:pt x="62337" y="883197"/>
                  </a:lnTo>
                  <a:lnTo>
                    <a:pt x="43857" y="841668"/>
                  </a:lnTo>
                  <a:lnTo>
                    <a:pt x="28432" y="798582"/>
                  </a:lnTo>
                  <a:lnTo>
                    <a:pt x="16197" y="754077"/>
                  </a:lnTo>
                  <a:lnTo>
                    <a:pt x="7289" y="708289"/>
                  </a:lnTo>
                  <a:lnTo>
                    <a:pt x="1845" y="661355"/>
                  </a:lnTo>
                  <a:lnTo>
                    <a:pt x="0" y="613410"/>
                  </a:lnTo>
                  <a:close/>
                </a:path>
              </a:pathLst>
            </a:custGeom>
            <a:ln w="63499">
              <a:solidFill>
                <a:srgbClr val="1DE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40179" y="1760220"/>
              <a:ext cx="742315" cy="495300"/>
            </a:xfrm>
            <a:custGeom>
              <a:avLst/>
              <a:gdLst/>
              <a:ahLst/>
              <a:cxnLst/>
              <a:rect l="l" t="t" r="r" b="b"/>
              <a:pathLst>
                <a:path w="742314" h="495300">
                  <a:moveTo>
                    <a:pt x="371220" y="0"/>
                  </a:moveTo>
                  <a:lnTo>
                    <a:pt x="353532" y="3810"/>
                  </a:lnTo>
                  <a:lnTo>
                    <a:pt x="338296" y="11429"/>
                  </a:lnTo>
                  <a:lnTo>
                    <a:pt x="326536" y="24129"/>
                  </a:lnTo>
                  <a:lnTo>
                    <a:pt x="319277" y="40639"/>
                  </a:lnTo>
                  <a:lnTo>
                    <a:pt x="197484" y="40639"/>
                  </a:lnTo>
                  <a:lnTo>
                    <a:pt x="150701" y="52070"/>
                  </a:lnTo>
                  <a:lnTo>
                    <a:pt x="115442" y="85089"/>
                  </a:lnTo>
                  <a:lnTo>
                    <a:pt x="25145" y="226060"/>
                  </a:lnTo>
                  <a:lnTo>
                    <a:pt x="24764" y="227329"/>
                  </a:lnTo>
                  <a:lnTo>
                    <a:pt x="24256" y="227329"/>
                  </a:lnTo>
                  <a:lnTo>
                    <a:pt x="13876" y="248920"/>
                  </a:lnTo>
                  <a:lnTo>
                    <a:pt x="6270" y="270510"/>
                  </a:lnTo>
                  <a:lnTo>
                    <a:pt x="1593" y="293370"/>
                  </a:lnTo>
                  <a:lnTo>
                    <a:pt x="0" y="317500"/>
                  </a:lnTo>
                  <a:lnTo>
                    <a:pt x="6381" y="364489"/>
                  </a:lnTo>
                  <a:lnTo>
                    <a:pt x="24379" y="407670"/>
                  </a:lnTo>
                  <a:lnTo>
                    <a:pt x="52276" y="443229"/>
                  </a:lnTo>
                  <a:lnTo>
                    <a:pt x="88354" y="471170"/>
                  </a:lnTo>
                  <a:lnTo>
                    <a:pt x="130895" y="488950"/>
                  </a:lnTo>
                  <a:lnTo>
                    <a:pt x="178181" y="495300"/>
                  </a:lnTo>
                  <a:lnTo>
                    <a:pt x="227439" y="488950"/>
                  </a:lnTo>
                  <a:lnTo>
                    <a:pt x="271446" y="469900"/>
                  </a:lnTo>
                  <a:lnTo>
                    <a:pt x="274516" y="467360"/>
                  </a:lnTo>
                  <a:lnTo>
                    <a:pt x="178181" y="467360"/>
                  </a:lnTo>
                  <a:lnTo>
                    <a:pt x="147855" y="463550"/>
                  </a:lnTo>
                  <a:lnTo>
                    <a:pt x="119602" y="454660"/>
                  </a:lnTo>
                  <a:lnTo>
                    <a:pt x="94063" y="440689"/>
                  </a:lnTo>
                  <a:lnTo>
                    <a:pt x="71881" y="421639"/>
                  </a:lnTo>
                  <a:lnTo>
                    <a:pt x="93471" y="400050"/>
                  </a:lnTo>
                  <a:lnTo>
                    <a:pt x="53339" y="400050"/>
                  </a:lnTo>
                  <a:lnTo>
                    <a:pt x="43047" y="381000"/>
                  </a:lnTo>
                  <a:lnTo>
                    <a:pt x="35385" y="360679"/>
                  </a:lnTo>
                  <a:lnTo>
                    <a:pt x="30605" y="340360"/>
                  </a:lnTo>
                  <a:lnTo>
                    <a:pt x="28956" y="317500"/>
                  </a:lnTo>
                  <a:lnTo>
                    <a:pt x="36574" y="270510"/>
                  </a:lnTo>
                  <a:lnTo>
                    <a:pt x="57781" y="229870"/>
                  </a:lnTo>
                  <a:lnTo>
                    <a:pt x="90101" y="196850"/>
                  </a:lnTo>
                  <a:lnTo>
                    <a:pt x="131059" y="176529"/>
                  </a:lnTo>
                  <a:lnTo>
                    <a:pt x="178181" y="168910"/>
                  </a:lnTo>
                  <a:lnTo>
                    <a:pt x="274922" y="168910"/>
                  </a:lnTo>
                  <a:lnTo>
                    <a:pt x="264350" y="161289"/>
                  </a:lnTo>
                  <a:lnTo>
                    <a:pt x="248599" y="154939"/>
                  </a:lnTo>
                  <a:lnTo>
                    <a:pt x="104901" y="154939"/>
                  </a:lnTo>
                  <a:lnTo>
                    <a:pt x="139700" y="100329"/>
                  </a:lnTo>
                  <a:lnTo>
                    <a:pt x="150836" y="87629"/>
                  </a:lnTo>
                  <a:lnTo>
                    <a:pt x="164591" y="77470"/>
                  </a:lnTo>
                  <a:lnTo>
                    <a:pt x="180347" y="71120"/>
                  </a:lnTo>
                  <a:lnTo>
                    <a:pt x="197484" y="68579"/>
                  </a:lnTo>
                  <a:lnTo>
                    <a:pt x="339725" y="68579"/>
                  </a:lnTo>
                  <a:lnTo>
                    <a:pt x="346328" y="62229"/>
                  </a:lnTo>
                  <a:lnTo>
                    <a:pt x="346328" y="54610"/>
                  </a:lnTo>
                  <a:lnTo>
                    <a:pt x="348289" y="44450"/>
                  </a:lnTo>
                  <a:lnTo>
                    <a:pt x="353631" y="36829"/>
                  </a:lnTo>
                  <a:lnTo>
                    <a:pt x="361545" y="31750"/>
                  </a:lnTo>
                  <a:lnTo>
                    <a:pt x="371220" y="29210"/>
                  </a:lnTo>
                  <a:lnTo>
                    <a:pt x="418214" y="29210"/>
                  </a:lnTo>
                  <a:lnTo>
                    <a:pt x="415958" y="24129"/>
                  </a:lnTo>
                  <a:lnTo>
                    <a:pt x="404161" y="11429"/>
                  </a:lnTo>
                  <a:lnTo>
                    <a:pt x="388911" y="3810"/>
                  </a:lnTo>
                  <a:lnTo>
                    <a:pt x="371220" y="0"/>
                  </a:lnTo>
                  <a:close/>
                </a:path>
                <a:path w="742314" h="495300">
                  <a:moveTo>
                    <a:pt x="474818" y="401320"/>
                  </a:moveTo>
                  <a:lnTo>
                    <a:pt x="406145" y="401320"/>
                  </a:lnTo>
                  <a:lnTo>
                    <a:pt x="412746" y="412750"/>
                  </a:lnTo>
                  <a:lnTo>
                    <a:pt x="437642" y="443229"/>
                  </a:lnTo>
                  <a:lnTo>
                    <a:pt x="496284" y="482600"/>
                  </a:lnTo>
                  <a:lnTo>
                    <a:pt x="563880" y="495300"/>
                  </a:lnTo>
                  <a:lnTo>
                    <a:pt x="583951" y="495300"/>
                  </a:lnTo>
                  <a:lnTo>
                    <a:pt x="623476" y="485139"/>
                  </a:lnTo>
                  <a:lnTo>
                    <a:pt x="652652" y="464820"/>
                  </a:lnTo>
                  <a:lnTo>
                    <a:pt x="539480" y="464820"/>
                  </a:lnTo>
                  <a:lnTo>
                    <a:pt x="496147" y="450850"/>
                  </a:lnTo>
                  <a:lnTo>
                    <a:pt x="458469" y="422910"/>
                  </a:lnTo>
                  <a:lnTo>
                    <a:pt x="457326" y="421639"/>
                  </a:lnTo>
                  <a:lnTo>
                    <a:pt x="456819" y="421639"/>
                  </a:lnTo>
                  <a:lnTo>
                    <a:pt x="455930" y="420370"/>
                  </a:lnTo>
                  <a:lnTo>
                    <a:pt x="474818" y="401320"/>
                  </a:lnTo>
                  <a:close/>
                </a:path>
                <a:path w="742314" h="495300">
                  <a:moveTo>
                    <a:pt x="274922" y="168910"/>
                  </a:moveTo>
                  <a:lnTo>
                    <a:pt x="178181" y="168910"/>
                  </a:lnTo>
                  <a:lnTo>
                    <a:pt x="225426" y="176529"/>
                  </a:lnTo>
                  <a:lnTo>
                    <a:pt x="266459" y="196850"/>
                  </a:lnTo>
                  <a:lnTo>
                    <a:pt x="298817" y="229870"/>
                  </a:lnTo>
                  <a:lnTo>
                    <a:pt x="320038" y="270510"/>
                  </a:lnTo>
                  <a:lnTo>
                    <a:pt x="327659" y="317500"/>
                  </a:lnTo>
                  <a:lnTo>
                    <a:pt x="320038" y="364489"/>
                  </a:lnTo>
                  <a:lnTo>
                    <a:pt x="298817" y="405129"/>
                  </a:lnTo>
                  <a:lnTo>
                    <a:pt x="266459" y="438150"/>
                  </a:lnTo>
                  <a:lnTo>
                    <a:pt x="225426" y="459739"/>
                  </a:lnTo>
                  <a:lnTo>
                    <a:pt x="178181" y="467360"/>
                  </a:lnTo>
                  <a:lnTo>
                    <a:pt x="274516" y="467360"/>
                  </a:lnTo>
                  <a:lnTo>
                    <a:pt x="308286" y="439420"/>
                  </a:lnTo>
                  <a:lnTo>
                    <a:pt x="336042" y="401320"/>
                  </a:lnTo>
                  <a:lnTo>
                    <a:pt x="474818" y="401320"/>
                  </a:lnTo>
                  <a:lnTo>
                    <a:pt x="478596" y="397510"/>
                  </a:lnTo>
                  <a:lnTo>
                    <a:pt x="437642" y="397510"/>
                  </a:lnTo>
                  <a:lnTo>
                    <a:pt x="432816" y="386079"/>
                  </a:lnTo>
                  <a:lnTo>
                    <a:pt x="370967" y="386079"/>
                  </a:lnTo>
                  <a:lnTo>
                    <a:pt x="363096" y="384810"/>
                  </a:lnTo>
                  <a:lnTo>
                    <a:pt x="356679" y="381000"/>
                  </a:lnTo>
                  <a:lnTo>
                    <a:pt x="352357" y="374650"/>
                  </a:lnTo>
                  <a:lnTo>
                    <a:pt x="350774" y="365760"/>
                  </a:lnTo>
                  <a:lnTo>
                    <a:pt x="352357" y="358139"/>
                  </a:lnTo>
                  <a:lnTo>
                    <a:pt x="356679" y="351789"/>
                  </a:lnTo>
                  <a:lnTo>
                    <a:pt x="363096" y="347979"/>
                  </a:lnTo>
                  <a:lnTo>
                    <a:pt x="370967" y="345439"/>
                  </a:lnTo>
                  <a:lnTo>
                    <a:pt x="417955" y="345439"/>
                  </a:lnTo>
                  <a:lnTo>
                    <a:pt x="416338" y="318770"/>
                  </a:lnTo>
                  <a:lnTo>
                    <a:pt x="356488" y="318770"/>
                  </a:lnTo>
                  <a:lnTo>
                    <a:pt x="356488" y="219710"/>
                  </a:lnTo>
                  <a:lnTo>
                    <a:pt x="327659" y="219710"/>
                  </a:lnTo>
                  <a:lnTo>
                    <a:pt x="299589" y="186689"/>
                  </a:lnTo>
                  <a:lnTo>
                    <a:pt x="274922" y="168910"/>
                  </a:lnTo>
                  <a:close/>
                </a:path>
                <a:path w="742314" h="495300">
                  <a:moveTo>
                    <a:pt x="636777" y="448310"/>
                  </a:moveTo>
                  <a:lnTo>
                    <a:pt x="629538" y="452120"/>
                  </a:lnTo>
                  <a:lnTo>
                    <a:pt x="585075" y="464820"/>
                  </a:lnTo>
                  <a:lnTo>
                    <a:pt x="652652" y="464820"/>
                  </a:lnTo>
                  <a:lnTo>
                    <a:pt x="649224" y="458470"/>
                  </a:lnTo>
                  <a:lnTo>
                    <a:pt x="645413" y="450850"/>
                  </a:lnTo>
                  <a:lnTo>
                    <a:pt x="636777" y="448310"/>
                  </a:lnTo>
                  <a:close/>
                </a:path>
                <a:path w="742314" h="495300">
                  <a:moveTo>
                    <a:pt x="679703" y="417829"/>
                  </a:moveTo>
                  <a:lnTo>
                    <a:pt x="676020" y="417829"/>
                  </a:lnTo>
                  <a:lnTo>
                    <a:pt x="672338" y="419100"/>
                  </a:lnTo>
                  <a:lnTo>
                    <a:pt x="669417" y="422910"/>
                  </a:lnTo>
                  <a:lnTo>
                    <a:pt x="669163" y="422910"/>
                  </a:lnTo>
                  <a:lnTo>
                    <a:pt x="663701" y="429260"/>
                  </a:lnTo>
                  <a:lnTo>
                    <a:pt x="663701" y="438150"/>
                  </a:lnTo>
                  <a:lnTo>
                    <a:pt x="669163" y="443229"/>
                  </a:lnTo>
                  <a:lnTo>
                    <a:pt x="671957" y="445770"/>
                  </a:lnTo>
                  <a:lnTo>
                    <a:pt x="675639" y="447039"/>
                  </a:lnTo>
                  <a:lnTo>
                    <a:pt x="683006" y="447039"/>
                  </a:lnTo>
                  <a:lnTo>
                    <a:pt x="686815" y="445770"/>
                  </a:lnTo>
                  <a:lnTo>
                    <a:pt x="689482" y="443229"/>
                  </a:lnTo>
                  <a:lnTo>
                    <a:pt x="695325" y="438150"/>
                  </a:lnTo>
                  <a:lnTo>
                    <a:pt x="695325" y="427989"/>
                  </a:lnTo>
                  <a:lnTo>
                    <a:pt x="686943" y="420370"/>
                  </a:lnTo>
                  <a:lnTo>
                    <a:pt x="683387" y="419100"/>
                  </a:lnTo>
                  <a:lnTo>
                    <a:pt x="679703" y="417829"/>
                  </a:lnTo>
                  <a:close/>
                </a:path>
                <a:path w="742314" h="495300">
                  <a:moveTo>
                    <a:pt x="406145" y="401320"/>
                  </a:moveTo>
                  <a:lnTo>
                    <a:pt x="336042" y="401320"/>
                  </a:lnTo>
                  <a:lnTo>
                    <a:pt x="343320" y="406400"/>
                  </a:lnTo>
                  <a:lnTo>
                    <a:pt x="351694" y="411479"/>
                  </a:lnTo>
                  <a:lnTo>
                    <a:pt x="360973" y="414020"/>
                  </a:lnTo>
                  <a:lnTo>
                    <a:pt x="370967" y="415289"/>
                  </a:lnTo>
                  <a:lnTo>
                    <a:pt x="381071" y="414020"/>
                  </a:lnTo>
                  <a:lnTo>
                    <a:pt x="390461" y="411479"/>
                  </a:lnTo>
                  <a:lnTo>
                    <a:pt x="398899" y="406400"/>
                  </a:lnTo>
                  <a:lnTo>
                    <a:pt x="406145" y="401320"/>
                  </a:lnTo>
                  <a:close/>
                </a:path>
                <a:path w="742314" h="495300">
                  <a:moveTo>
                    <a:pt x="680849" y="170179"/>
                  </a:moveTo>
                  <a:lnTo>
                    <a:pt x="586696" y="170179"/>
                  </a:lnTo>
                  <a:lnTo>
                    <a:pt x="630665" y="184150"/>
                  </a:lnTo>
                  <a:lnTo>
                    <a:pt x="669417" y="212089"/>
                  </a:lnTo>
                  <a:lnTo>
                    <a:pt x="674677" y="217170"/>
                  </a:lnTo>
                  <a:lnTo>
                    <a:pt x="679592" y="223520"/>
                  </a:lnTo>
                  <a:lnTo>
                    <a:pt x="684150" y="228600"/>
                  </a:lnTo>
                  <a:lnTo>
                    <a:pt x="688339" y="234950"/>
                  </a:lnTo>
                  <a:lnTo>
                    <a:pt x="691642" y="240029"/>
                  </a:lnTo>
                  <a:lnTo>
                    <a:pt x="707141" y="275589"/>
                  </a:lnTo>
                  <a:lnTo>
                    <a:pt x="713247" y="312420"/>
                  </a:lnTo>
                  <a:lnTo>
                    <a:pt x="709662" y="350520"/>
                  </a:lnTo>
                  <a:lnTo>
                    <a:pt x="696087" y="387350"/>
                  </a:lnTo>
                  <a:lnTo>
                    <a:pt x="692276" y="393700"/>
                  </a:lnTo>
                  <a:lnTo>
                    <a:pt x="695070" y="402589"/>
                  </a:lnTo>
                  <a:lnTo>
                    <a:pt x="709294" y="410210"/>
                  </a:lnTo>
                  <a:lnTo>
                    <a:pt x="717931" y="407670"/>
                  </a:lnTo>
                  <a:lnTo>
                    <a:pt x="721740" y="400050"/>
                  </a:lnTo>
                  <a:lnTo>
                    <a:pt x="732748" y="374650"/>
                  </a:lnTo>
                  <a:lnTo>
                    <a:pt x="739600" y="347979"/>
                  </a:lnTo>
                  <a:lnTo>
                    <a:pt x="742189" y="320039"/>
                  </a:lnTo>
                  <a:lnTo>
                    <a:pt x="740409" y="292100"/>
                  </a:lnTo>
                  <a:lnTo>
                    <a:pt x="737088" y="275589"/>
                  </a:lnTo>
                  <a:lnTo>
                    <a:pt x="732123" y="257810"/>
                  </a:lnTo>
                  <a:lnTo>
                    <a:pt x="725586" y="242570"/>
                  </a:lnTo>
                  <a:lnTo>
                    <a:pt x="717550" y="227329"/>
                  </a:lnTo>
                  <a:lnTo>
                    <a:pt x="717042" y="226060"/>
                  </a:lnTo>
                  <a:lnTo>
                    <a:pt x="716788" y="226060"/>
                  </a:lnTo>
                  <a:lnTo>
                    <a:pt x="714501" y="222250"/>
                  </a:lnTo>
                  <a:lnTo>
                    <a:pt x="713994" y="220979"/>
                  </a:lnTo>
                  <a:lnTo>
                    <a:pt x="713358" y="219710"/>
                  </a:lnTo>
                  <a:lnTo>
                    <a:pt x="712343" y="219710"/>
                  </a:lnTo>
                  <a:lnTo>
                    <a:pt x="680849" y="170179"/>
                  </a:lnTo>
                  <a:close/>
                </a:path>
                <a:path w="742314" h="495300">
                  <a:moveTo>
                    <a:pt x="152019" y="311150"/>
                  </a:moveTo>
                  <a:lnTo>
                    <a:pt x="144398" y="311150"/>
                  </a:lnTo>
                  <a:lnTo>
                    <a:pt x="140588" y="312420"/>
                  </a:lnTo>
                  <a:lnTo>
                    <a:pt x="53339" y="400050"/>
                  </a:lnTo>
                  <a:lnTo>
                    <a:pt x="93471" y="400050"/>
                  </a:lnTo>
                  <a:lnTo>
                    <a:pt x="148081" y="345439"/>
                  </a:lnTo>
                  <a:lnTo>
                    <a:pt x="188213" y="345439"/>
                  </a:lnTo>
                  <a:lnTo>
                    <a:pt x="155575" y="312420"/>
                  </a:lnTo>
                  <a:lnTo>
                    <a:pt x="152019" y="311150"/>
                  </a:lnTo>
                  <a:close/>
                </a:path>
                <a:path w="742314" h="495300">
                  <a:moveTo>
                    <a:pt x="534924" y="309879"/>
                  </a:moveTo>
                  <a:lnTo>
                    <a:pt x="525652" y="309879"/>
                  </a:lnTo>
                  <a:lnTo>
                    <a:pt x="520192" y="314960"/>
                  </a:lnTo>
                  <a:lnTo>
                    <a:pt x="437642" y="397510"/>
                  </a:lnTo>
                  <a:lnTo>
                    <a:pt x="478596" y="397510"/>
                  </a:lnTo>
                  <a:lnTo>
                    <a:pt x="530225" y="345439"/>
                  </a:lnTo>
                  <a:lnTo>
                    <a:pt x="570357" y="345439"/>
                  </a:lnTo>
                  <a:lnTo>
                    <a:pt x="534924" y="309879"/>
                  </a:lnTo>
                  <a:close/>
                </a:path>
                <a:path w="742314" h="495300">
                  <a:moveTo>
                    <a:pt x="417955" y="345439"/>
                  </a:moveTo>
                  <a:lnTo>
                    <a:pt x="370967" y="345439"/>
                  </a:lnTo>
                  <a:lnTo>
                    <a:pt x="378856" y="347979"/>
                  </a:lnTo>
                  <a:lnTo>
                    <a:pt x="385318" y="351789"/>
                  </a:lnTo>
                  <a:lnTo>
                    <a:pt x="389683" y="358139"/>
                  </a:lnTo>
                  <a:lnTo>
                    <a:pt x="391287" y="365760"/>
                  </a:lnTo>
                  <a:lnTo>
                    <a:pt x="389683" y="374650"/>
                  </a:lnTo>
                  <a:lnTo>
                    <a:pt x="385318" y="381000"/>
                  </a:lnTo>
                  <a:lnTo>
                    <a:pt x="378856" y="384810"/>
                  </a:lnTo>
                  <a:lnTo>
                    <a:pt x="370967" y="386079"/>
                  </a:lnTo>
                  <a:lnTo>
                    <a:pt x="432816" y="386079"/>
                  </a:lnTo>
                  <a:lnTo>
                    <a:pt x="418339" y="351789"/>
                  </a:lnTo>
                  <a:lnTo>
                    <a:pt x="417955" y="345439"/>
                  </a:lnTo>
                  <a:close/>
                </a:path>
                <a:path w="742314" h="495300">
                  <a:moveTo>
                    <a:pt x="264159" y="283210"/>
                  </a:moveTo>
                  <a:lnTo>
                    <a:pt x="217296" y="283210"/>
                  </a:lnTo>
                  <a:lnTo>
                    <a:pt x="210819" y="289560"/>
                  </a:lnTo>
                  <a:lnTo>
                    <a:pt x="210819" y="304800"/>
                  </a:lnTo>
                  <a:lnTo>
                    <a:pt x="215519" y="309879"/>
                  </a:lnTo>
                  <a:lnTo>
                    <a:pt x="221742" y="312420"/>
                  </a:lnTo>
                  <a:lnTo>
                    <a:pt x="188213" y="345439"/>
                  </a:lnTo>
                  <a:lnTo>
                    <a:pt x="148081" y="345439"/>
                  </a:lnTo>
                  <a:lnTo>
                    <a:pt x="183514" y="381000"/>
                  </a:lnTo>
                  <a:lnTo>
                    <a:pt x="192786" y="381000"/>
                  </a:lnTo>
                  <a:lnTo>
                    <a:pt x="198500" y="375920"/>
                  </a:lnTo>
                  <a:lnTo>
                    <a:pt x="242062" y="332739"/>
                  </a:lnTo>
                  <a:lnTo>
                    <a:pt x="270509" y="332739"/>
                  </a:lnTo>
                  <a:lnTo>
                    <a:pt x="270509" y="289560"/>
                  </a:lnTo>
                  <a:lnTo>
                    <a:pt x="264159" y="283210"/>
                  </a:lnTo>
                  <a:close/>
                </a:path>
                <a:path w="742314" h="495300">
                  <a:moveTo>
                    <a:pt x="646430" y="283210"/>
                  </a:moveTo>
                  <a:lnTo>
                    <a:pt x="599694" y="283210"/>
                  </a:lnTo>
                  <a:lnTo>
                    <a:pt x="593217" y="289560"/>
                  </a:lnTo>
                  <a:lnTo>
                    <a:pt x="593217" y="304800"/>
                  </a:lnTo>
                  <a:lnTo>
                    <a:pt x="597662" y="309879"/>
                  </a:lnTo>
                  <a:lnTo>
                    <a:pt x="603757" y="312420"/>
                  </a:lnTo>
                  <a:lnTo>
                    <a:pt x="570357" y="345439"/>
                  </a:lnTo>
                  <a:lnTo>
                    <a:pt x="530225" y="345439"/>
                  </a:lnTo>
                  <a:lnTo>
                    <a:pt x="560324" y="375920"/>
                  </a:lnTo>
                  <a:lnTo>
                    <a:pt x="562863" y="378460"/>
                  </a:lnTo>
                  <a:lnTo>
                    <a:pt x="566419" y="379729"/>
                  </a:lnTo>
                  <a:lnTo>
                    <a:pt x="574294" y="379729"/>
                  </a:lnTo>
                  <a:lnTo>
                    <a:pt x="577850" y="378460"/>
                  </a:lnTo>
                  <a:lnTo>
                    <a:pt x="624205" y="332739"/>
                  </a:lnTo>
                  <a:lnTo>
                    <a:pt x="652907" y="332739"/>
                  </a:lnTo>
                  <a:lnTo>
                    <a:pt x="652907" y="289560"/>
                  </a:lnTo>
                  <a:lnTo>
                    <a:pt x="646430" y="283210"/>
                  </a:lnTo>
                  <a:close/>
                </a:path>
                <a:path w="742314" h="495300">
                  <a:moveTo>
                    <a:pt x="270509" y="332739"/>
                  </a:moveTo>
                  <a:lnTo>
                    <a:pt x="242062" y="332739"/>
                  </a:lnTo>
                  <a:lnTo>
                    <a:pt x="243712" y="337820"/>
                  </a:lnTo>
                  <a:lnTo>
                    <a:pt x="249555" y="342900"/>
                  </a:lnTo>
                  <a:lnTo>
                    <a:pt x="264159" y="342900"/>
                  </a:lnTo>
                  <a:lnTo>
                    <a:pt x="270509" y="336550"/>
                  </a:lnTo>
                  <a:lnTo>
                    <a:pt x="270509" y="332739"/>
                  </a:lnTo>
                  <a:close/>
                </a:path>
                <a:path w="742314" h="495300">
                  <a:moveTo>
                    <a:pt x="652907" y="332739"/>
                  </a:moveTo>
                  <a:lnTo>
                    <a:pt x="624205" y="332739"/>
                  </a:lnTo>
                  <a:lnTo>
                    <a:pt x="625856" y="337820"/>
                  </a:lnTo>
                  <a:lnTo>
                    <a:pt x="631444" y="342900"/>
                  </a:lnTo>
                  <a:lnTo>
                    <a:pt x="646430" y="342900"/>
                  </a:lnTo>
                  <a:lnTo>
                    <a:pt x="652907" y="336550"/>
                  </a:lnTo>
                  <a:lnTo>
                    <a:pt x="652907" y="332739"/>
                  </a:lnTo>
                  <a:close/>
                </a:path>
                <a:path w="742314" h="495300">
                  <a:moveTo>
                    <a:pt x="381000" y="317500"/>
                  </a:moveTo>
                  <a:lnTo>
                    <a:pt x="360933" y="317500"/>
                  </a:lnTo>
                  <a:lnTo>
                    <a:pt x="356488" y="318770"/>
                  </a:lnTo>
                  <a:lnTo>
                    <a:pt x="385699" y="318770"/>
                  </a:lnTo>
                  <a:lnTo>
                    <a:pt x="381000" y="317500"/>
                  </a:lnTo>
                  <a:close/>
                </a:path>
                <a:path w="742314" h="495300">
                  <a:moveTo>
                    <a:pt x="408050" y="100329"/>
                  </a:moveTo>
                  <a:lnTo>
                    <a:pt x="391921" y="100329"/>
                  </a:lnTo>
                  <a:lnTo>
                    <a:pt x="385699" y="106679"/>
                  </a:lnTo>
                  <a:lnTo>
                    <a:pt x="385699" y="318770"/>
                  </a:lnTo>
                  <a:lnTo>
                    <a:pt x="416338" y="318770"/>
                  </a:lnTo>
                  <a:lnTo>
                    <a:pt x="415337" y="302260"/>
                  </a:lnTo>
                  <a:lnTo>
                    <a:pt x="428694" y="254000"/>
                  </a:lnTo>
                  <a:lnTo>
                    <a:pt x="453056" y="219710"/>
                  </a:lnTo>
                  <a:lnTo>
                    <a:pt x="414655" y="219710"/>
                  </a:lnTo>
                  <a:lnTo>
                    <a:pt x="414655" y="106679"/>
                  </a:lnTo>
                  <a:lnTo>
                    <a:pt x="408050" y="100329"/>
                  </a:lnTo>
                  <a:close/>
                </a:path>
                <a:path w="742314" h="495300">
                  <a:moveTo>
                    <a:pt x="350012" y="149860"/>
                  </a:moveTo>
                  <a:lnTo>
                    <a:pt x="333882" y="149860"/>
                  </a:lnTo>
                  <a:lnTo>
                    <a:pt x="327659" y="156210"/>
                  </a:lnTo>
                  <a:lnTo>
                    <a:pt x="327659" y="219710"/>
                  </a:lnTo>
                  <a:lnTo>
                    <a:pt x="356488" y="219710"/>
                  </a:lnTo>
                  <a:lnTo>
                    <a:pt x="356488" y="156210"/>
                  </a:lnTo>
                  <a:lnTo>
                    <a:pt x="350012" y="149860"/>
                  </a:lnTo>
                  <a:close/>
                </a:path>
                <a:path w="742314" h="495300">
                  <a:moveTo>
                    <a:pt x="554081" y="139700"/>
                  </a:moveTo>
                  <a:lnTo>
                    <a:pt x="512271" y="147320"/>
                  </a:lnTo>
                  <a:lnTo>
                    <a:pt x="472813" y="163829"/>
                  </a:lnTo>
                  <a:lnTo>
                    <a:pt x="437642" y="191770"/>
                  </a:lnTo>
                  <a:lnTo>
                    <a:pt x="425291" y="205739"/>
                  </a:lnTo>
                  <a:lnTo>
                    <a:pt x="419746" y="212089"/>
                  </a:lnTo>
                  <a:lnTo>
                    <a:pt x="414655" y="219710"/>
                  </a:lnTo>
                  <a:lnTo>
                    <a:pt x="453056" y="219710"/>
                  </a:lnTo>
                  <a:lnTo>
                    <a:pt x="458469" y="212089"/>
                  </a:lnTo>
                  <a:lnTo>
                    <a:pt x="497099" y="184150"/>
                  </a:lnTo>
                  <a:lnTo>
                    <a:pt x="541007" y="170179"/>
                  </a:lnTo>
                  <a:lnTo>
                    <a:pt x="680849" y="170179"/>
                  </a:lnTo>
                  <a:lnTo>
                    <a:pt x="671159" y="154939"/>
                  </a:lnTo>
                  <a:lnTo>
                    <a:pt x="637032" y="154939"/>
                  </a:lnTo>
                  <a:lnTo>
                    <a:pt x="596312" y="142239"/>
                  </a:lnTo>
                  <a:lnTo>
                    <a:pt x="554081" y="139700"/>
                  </a:lnTo>
                  <a:close/>
                </a:path>
                <a:path w="742314" h="495300">
                  <a:moveTo>
                    <a:pt x="178181" y="139700"/>
                  </a:moveTo>
                  <a:lnTo>
                    <a:pt x="158855" y="140970"/>
                  </a:lnTo>
                  <a:lnTo>
                    <a:pt x="140160" y="143510"/>
                  </a:lnTo>
                  <a:lnTo>
                    <a:pt x="122156" y="148589"/>
                  </a:lnTo>
                  <a:lnTo>
                    <a:pt x="104901" y="154939"/>
                  </a:lnTo>
                  <a:lnTo>
                    <a:pt x="248599" y="154939"/>
                  </a:lnTo>
                  <a:lnTo>
                    <a:pt x="223396" y="144779"/>
                  </a:lnTo>
                  <a:lnTo>
                    <a:pt x="178181" y="139700"/>
                  </a:lnTo>
                  <a:close/>
                </a:path>
                <a:path w="742314" h="495300">
                  <a:moveTo>
                    <a:pt x="418214" y="29210"/>
                  </a:moveTo>
                  <a:lnTo>
                    <a:pt x="371220" y="29210"/>
                  </a:lnTo>
                  <a:lnTo>
                    <a:pt x="380916" y="31750"/>
                  </a:lnTo>
                  <a:lnTo>
                    <a:pt x="388874" y="36829"/>
                  </a:lnTo>
                  <a:lnTo>
                    <a:pt x="394259" y="44450"/>
                  </a:lnTo>
                  <a:lnTo>
                    <a:pt x="396239" y="54610"/>
                  </a:lnTo>
                  <a:lnTo>
                    <a:pt x="396239" y="62229"/>
                  </a:lnTo>
                  <a:lnTo>
                    <a:pt x="402717" y="68579"/>
                  </a:lnTo>
                  <a:lnTo>
                    <a:pt x="544449" y="68579"/>
                  </a:lnTo>
                  <a:lnTo>
                    <a:pt x="561695" y="71120"/>
                  </a:lnTo>
                  <a:lnTo>
                    <a:pt x="577548" y="77470"/>
                  </a:lnTo>
                  <a:lnTo>
                    <a:pt x="591329" y="87629"/>
                  </a:lnTo>
                  <a:lnTo>
                    <a:pt x="602361" y="100329"/>
                  </a:lnTo>
                  <a:lnTo>
                    <a:pt x="637032" y="154939"/>
                  </a:lnTo>
                  <a:lnTo>
                    <a:pt x="671159" y="154939"/>
                  </a:lnTo>
                  <a:lnTo>
                    <a:pt x="626744" y="85089"/>
                  </a:lnTo>
                  <a:lnTo>
                    <a:pt x="591407" y="52070"/>
                  </a:lnTo>
                  <a:lnTo>
                    <a:pt x="544449" y="40639"/>
                  </a:lnTo>
                  <a:lnTo>
                    <a:pt x="423290" y="40639"/>
                  </a:lnTo>
                  <a:lnTo>
                    <a:pt x="418214" y="29210"/>
                  </a:lnTo>
                  <a:close/>
                </a:path>
                <a:path w="742314" h="495300">
                  <a:moveTo>
                    <a:pt x="345186" y="100329"/>
                  </a:moveTo>
                  <a:lnTo>
                    <a:pt x="337819" y="100329"/>
                  </a:lnTo>
                  <a:lnTo>
                    <a:pt x="334137" y="101600"/>
                  </a:lnTo>
                  <a:lnTo>
                    <a:pt x="328549" y="106679"/>
                  </a:lnTo>
                  <a:lnTo>
                    <a:pt x="327151" y="110489"/>
                  </a:lnTo>
                  <a:lnTo>
                    <a:pt x="327151" y="118110"/>
                  </a:lnTo>
                  <a:lnTo>
                    <a:pt x="328549" y="121920"/>
                  </a:lnTo>
                  <a:lnTo>
                    <a:pt x="334137" y="127000"/>
                  </a:lnTo>
                  <a:lnTo>
                    <a:pt x="337819" y="128270"/>
                  </a:lnTo>
                  <a:lnTo>
                    <a:pt x="345186" y="128270"/>
                  </a:lnTo>
                  <a:lnTo>
                    <a:pt x="348869" y="127000"/>
                  </a:lnTo>
                  <a:lnTo>
                    <a:pt x="354202" y="121920"/>
                  </a:lnTo>
                  <a:lnTo>
                    <a:pt x="355726" y="118110"/>
                  </a:lnTo>
                  <a:lnTo>
                    <a:pt x="355726" y="110489"/>
                  </a:lnTo>
                  <a:lnTo>
                    <a:pt x="354202" y="106679"/>
                  </a:lnTo>
                  <a:lnTo>
                    <a:pt x="351663" y="104139"/>
                  </a:lnTo>
                  <a:lnTo>
                    <a:pt x="348869" y="101600"/>
                  </a:lnTo>
                  <a:lnTo>
                    <a:pt x="345186" y="100329"/>
                  </a:lnTo>
                  <a:close/>
                </a:path>
              </a:pathLst>
            </a:custGeom>
            <a:solidFill>
              <a:srgbClr val="1DE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53439" y="2727960"/>
            <a:ext cx="1918970" cy="364871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5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12AFA4"/>
                </a:solidFill>
                <a:latin typeface="Arial Black"/>
                <a:cs typeface="Arial Black"/>
              </a:rPr>
              <a:t>Blockchain</a:t>
            </a:r>
            <a:endParaRPr sz="1600">
              <a:latin typeface="Arial Black"/>
              <a:cs typeface="Arial Black"/>
            </a:endParaRPr>
          </a:p>
          <a:p>
            <a:pPr marL="215265" marR="202565" indent="-635" algn="ctr">
              <a:lnSpc>
                <a:spcPct val="107100"/>
              </a:lnSpc>
              <a:spcBef>
                <a:spcPts val="565"/>
              </a:spcBef>
            </a:pPr>
            <a:r>
              <a:rPr sz="1400" spc="-40" dirty="0">
                <a:solidFill>
                  <a:srgbClr val="04081D"/>
                </a:solidFill>
                <a:latin typeface="Tahoma"/>
                <a:cs typeface="Tahoma"/>
              </a:rPr>
              <a:t>Can</a:t>
            </a:r>
            <a:r>
              <a:rPr sz="1400" spc="-17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04081D"/>
                </a:solidFill>
                <a:latin typeface="Tahoma"/>
                <a:cs typeface="Tahoma"/>
              </a:rPr>
              <a:t>be</a:t>
            </a:r>
            <a:r>
              <a:rPr sz="1400" spc="-14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4081D"/>
                </a:solidFill>
                <a:latin typeface="Tahoma"/>
                <a:cs typeface="Tahoma"/>
              </a:rPr>
              <a:t>utilized</a:t>
            </a:r>
            <a:r>
              <a:rPr sz="1400" spc="-14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4081D"/>
                </a:solidFill>
                <a:latin typeface="Tahoma"/>
                <a:cs typeface="Tahoma"/>
              </a:rPr>
              <a:t>in tracking</a:t>
            </a:r>
            <a:r>
              <a:rPr sz="1400" spc="-14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4081D"/>
                </a:solidFill>
                <a:latin typeface="Tahoma"/>
                <a:cs typeface="Tahoma"/>
              </a:rPr>
              <a:t>claims,</a:t>
            </a:r>
            <a:r>
              <a:rPr sz="1400" spc="-10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4081D"/>
                </a:solidFill>
                <a:latin typeface="Tahoma"/>
                <a:cs typeface="Tahoma"/>
              </a:rPr>
              <a:t>and </a:t>
            </a:r>
            <a:r>
              <a:rPr sz="1400" spc="-10" dirty="0">
                <a:solidFill>
                  <a:srgbClr val="04081D"/>
                </a:solidFill>
                <a:latin typeface="Tahoma"/>
                <a:cs typeface="Tahoma"/>
              </a:rPr>
              <a:t>eliminating</a:t>
            </a:r>
            <a:r>
              <a:rPr sz="1400" spc="-15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4081D"/>
                </a:solidFill>
                <a:latin typeface="Tahoma"/>
                <a:cs typeface="Tahoma"/>
              </a:rPr>
              <a:t>FWA </a:t>
            </a:r>
            <a:r>
              <a:rPr sz="1400" spc="-10" dirty="0">
                <a:solidFill>
                  <a:srgbClr val="04081D"/>
                </a:solidFill>
                <a:latin typeface="Tahoma"/>
                <a:cs typeface="Tahoma"/>
              </a:rPr>
              <a:t>while</a:t>
            </a:r>
            <a:r>
              <a:rPr sz="1400" spc="-15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04081D"/>
                </a:solidFill>
                <a:latin typeface="Tahoma"/>
                <a:cs typeface="Tahoma"/>
              </a:rPr>
              <a:t>ensuring</a:t>
            </a:r>
            <a:r>
              <a:rPr sz="1400" spc="-16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4081D"/>
                </a:solidFill>
                <a:latin typeface="Tahoma"/>
                <a:cs typeface="Tahoma"/>
              </a:rPr>
              <a:t>data </a:t>
            </a:r>
            <a:r>
              <a:rPr sz="1400" spc="-25" dirty="0">
                <a:solidFill>
                  <a:srgbClr val="04081D"/>
                </a:solidFill>
                <a:latin typeface="Tahoma"/>
                <a:cs typeface="Tahoma"/>
              </a:rPr>
              <a:t>privacy</a:t>
            </a:r>
            <a:r>
              <a:rPr sz="1400" spc="-18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4081D"/>
                </a:solidFill>
                <a:latin typeface="Tahoma"/>
                <a:cs typeface="Tahoma"/>
              </a:rPr>
              <a:t>is</a:t>
            </a:r>
            <a:r>
              <a:rPr sz="1400" spc="-13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4081D"/>
                </a:solidFill>
                <a:latin typeface="Tahoma"/>
                <a:cs typeface="Tahoma"/>
              </a:rPr>
              <a:t>upheld.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116067" y="1362710"/>
            <a:ext cx="1917700" cy="1365250"/>
            <a:chOff x="5116067" y="1362710"/>
            <a:chExt cx="1917700" cy="1365250"/>
          </a:xfrm>
        </p:grpSpPr>
        <p:sp>
          <p:nvSpPr>
            <p:cNvPr id="9" name="object 9"/>
            <p:cNvSpPr/>
            <p:nvPr/>
          </p:nvSpPr>
          <p:spPr>
            <a:xfrm>
              <a:off x="5116067" y="2007108"/>
              <a:ext cx="1917700" cy="721360"/>
            </a:xfrm>
            <a:custGeom>
              <a:avLst/>
              <a:gdLst/>
              <a:ahLst/>
              <a:cxnLst/>
              <a:rect l="l" t="t" r="r" b="b"/>
              <a:pathLst>
                <a:path w="1917700" h="721360">
                  <a:moveTo>
                    <a:pt x="1917191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917191" y="720851"/>
                  </a:lnTo>
                  <a:lnTo>
                    <a:pt x="1917191" y="0"/>
                  </a:lnTo>
                  <a:close/>
                </a:path>
              </a:pathLst>
            </a:custGeom>
            <a:solidFill>
              <a:srgbClr val="34B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62015" y="1394460"/>
              <a:ext cx="1225550" cy="1226820"/>
            </a:xfrm>
            <a:custGeom>
              <a:avLst/>
              <a:gdLst/>
              <a:ahLst/>
              <a:cxnLst/>
              <a:rect l="l" t="t" r="r" b="b"/>
              <a:pathLst>
                <a:path w="1225550" h="1226820">
                  <a:moveTo>
                    <a:pt x="612648" y="0"/>
                  </a:moveTo>
                  <a:lnTo>
                    <a:pt x="564773" y="1845"/>
                  </a:lnTo>
                  <a:lnTo>
                    <a:pt x="517906" y="7289"/>
                  </a:lnTo>
                  <a:lnTo>
                    <a:pt x="472182" y="16197"/>
                  </a:lnTo>
                  <a:lnTo>
                    <a:pt x="427737" y="28432"/>
                  </a:lnTo>
                  <a:lnTo>
                    <a:pt x="384709" y="43857"/>
                  </a:lnTo>
                  <a:lnTo>
                    <a:pt x="343233" y="62337"/>
                  </a:lnTo>
                  <a:lnTo>
                    <a:pt x="303445" y="83735"/>
                  </a:lnTo>
                  <a:lnTo>
                    <a:pt x="265482" y="107915"/>
                  </a:lnTo>
                  <a:lnTo>
                    <a:pt x="229479" y="134740"/>
                  </a:lnTo>
                  <a:lnTo>
                    <a:pt x="195574" y="164075"/>
                  </a:lnTo>
                  <a:lnTo>
                    <a:pt x="163902" y="195783"/>
                  </a:lnTo>
                  <a:lnTo>
                    <a:pt x="134600" y="229728"/>
                  </a:lnTo>
                  <a:lnTo>
                    <a:pt x="107804" y="265774"/>
                  </a:lnTo>
                  <a:lnTo>
                    <a:pt x="83650" y="303784"/>
                  </a:lnTo>
                  <a:lnTo>
                    <a:pt x="62275" y="343622"/>
                  </a:lnTo>
                  <a:lnTo>
                    <a:pt x="43814" y="385151"/>
                  </a:lnTo>
                  <a:lnTo>
                    <a:pt x="28404" y="428237"/>
                  </a:lnTo>
                  <a:lnTo>
                    <a:pt x="16181" y="472742"/>
                  </a:lnTo>
                  <a:lnTo>
                    <a:pt x="7282" y="518530"/>
                  </a:lnTo>
                  <a:lnTo>
                    <a:pt x="1843" y="565464"/>
                  </a:lnTo>
                  <a:lnTo>
                    <a:pt x="0" y="613410"/>
                  </a:lnTo>
                  <a:lnTo>
                    <a:pt x="1843" y="661355"/>
                  </a:lnTo>
                  <a:lnTo>
                    <a:pt x="7282" y="708289"/>
                  </a:lnTo>
                  <a:lnTo>
                    <a:pt x="16181" y="754077"/>
                  </a:lnTo>
                  <a:lnTo>
                    <a:pt x="28404" y="798582"/>
                  </a:lnTo>
                  <a:lnTo>
                    <a:pt x="43814" y="841668"/>
                  </a:lnTo>
                  <a:lnTo>
                    <a:pt x="62275" y="883197"/>
                  </a:lnTo>
                  <a:lnTo>
                    <a:pt x="83650" y="923035"/>
                  </a:lnTo>
                  <a:lnTo>
                    <a:pt x="107804" y="961045"/>
                  </a:lnTo>
                  <a:lnTo>
                    <a:pt x="134600" y="997091"/>
                  </a:lnTo>
                  <a:lnTo>
                    <a:pt x="163902" y="1031036"/>
                  </a:lnTo>
                  <a:lnTo>
                    <a:pt x="195574" y="1062744"/>
                  </a:lnTo>
                  <a:lnTo>
                    <a:pt x="229479" y="1092079"/>
                  </a:lnTo>
                  <a:lnTo>
                    <a:pt x="265482" y="1118904"/>
                  </a:lnTo>
                  <a:lnTo>
                    <a:pt x="303445" y="1143084"/>
                  </a:lnTo>
                  <a:lnTo>
                    <a:pt x="343233" y="1164482"/>
                  </a:lnTo>
                  <a:lnTo>
                    <a:pt x="384709" y="1182962"/>
                  </a:lnTo>
                  <a:lnTo>
                    <a:pt x="427737" y="1198387"/>
                  </a:lnTo>
                  <a:lnTo>
                    <a:pt x="472182" y="1210622"/>
                  </a:lnTo>
                  <a:lnTo>
                    <a:pt x="517906" y="1219530"/>
                  </a:lnTo>
                  <a:lnTo>
                    <a:pt x="564773" y="1224974"/>
                  </a:lnTo>
                  <a:lnTo>
                    <a:pt x="612648" y="1226819"/>
                  </a:lnTo>
                  <a:lnTo>
                    <a:pt x="660522" y="1224974"/>
                  </a:lnTo>
                  <a:lnTo>
                    <a:pt x="707389" y="1219530"/>
                  </a:lnTo>
                  <a:lnTo>
                    <a:pt x="753113" y="1210622"/>
                  </a:lnTo>
                  <a:lnTo>
                    <a:pt x="797558" y="1198387"/>
                  </a:lnTo>
                  <a:lnTo>
                    <a:pt x="840586" y="1182962"/>
                  </a:lnTo>
                  <a:lnTo>
                    <a:pt x="882062" y="1164482"/>
                  </a:lnTo>
                  <a:lnTo>
                    <a:pt x="921850" y="1143084"/>
                  </a:lnTo>
                  <a:lnTo>
                    <a:pt x="959813" y="1118904"/>
                  </a:lnTo>
                  <a:lnTo>
                    <a:pt x="995816" y="1092079"/>
                  </a:lnTo>
                  <a:lnTo>
                    <a:pt x="1029721" y="1062744"/>
                  </a:lnTo>
                  <a:lnTo>
                    <a:pt x="1061393" y="1031036"/>
                  </a:lnTo>
                  <a:lnTo>
                    <a:pt x="1090695" y="997091"/>
                  </a:lnTo>
                  <a:lnTo>
                    <a:pt x="1117491" y="961045"/>
                  </a:lnTo>
                  <a:lnTo>
                    <a:pt x="1141645" y="923036"/>
                  </a:lnTo>
                  <a:lnTo>
                    <a:pt x="1163020" y="883197"/>
                  </a:lnTo>
                  <a:lnTo>
                    <a:pt x="1181481" y="841668"/>
                  </a:lnTo>
                  <a:lnTo>
                    <a:pt x="1196891" y="798582"/>
                  </a:lnTo>
                  <a:lnTo>
                    <a:pt x="1209114" y="754077"/>
                  </a:lnTo>
                  <a:lnTo>
                    <a:pt x="1218013" y="708289"/>
                  </a:lnTo>
                  <a:lnTo>
                    <a:pt x="1223452" y="661355"/>
                  </a:lnTo>
                  <a:lnTo>
                    <a:pt x="1225295" y="613410"/>
                  </a:lnTo>
                  <a:lnTo>
                    <a:pt x="1223452" y="565464"/>
                  </a:lnTo>
                  <a:lnTo>
                    <a:pt x="1218013" y="518530"/>
                  </a:lnTo>
                  <a:lnTo>
                    <a:pt x="1209114" y="472742"/>
                  </a:lnTo>
                  <a:lnTo>
                    <a:pt x="1196891" y="428237"/>
                  </a:lnTo>
                  <a:lnTo>
                    <a:pt x="1181481" y="385151"/>
                  </a:lnTo>
                  <a:lnTo>
                    <a:pt x="1163020" y="343622"/>
                  </a:lnTo>
                  <a:lnTo>
                    <a:pt x="1141645" y="303784"/>
                  </a:lnTo>
                  <a:lnTo>
                    <a:pt x="1117491" y="265774"/>
                  </a:lnTo>
                  <a:lnTo>
                    <a:pt x="1090695" y="229728"/>
                  </a:lnTo>
                  <a:lnTo>
                    <a:pt x="1061393" y="195783"/>
                  </a:lnTo>
                  <a:lnTo>
                    <a:pt x="1029721" y="164075"/>
                  </a:lnTo>
                  <a:lnTo>
                    <a:pt x="995816" y="134740"/>
                  </a:lnTo>
                  <a:lnTo>
                    <a:pt x="959813" y="107915"/>
                  </a:lnTo>
                  <a:lnTo>
                    <a:pt x="921850" y="83735"/>
                  </a:lnTo>
                  <a:lnTo>
                    <a:pt x="882062" y="62337"/>
                  </a:lnTo>
                  <a:lnTo>
                    <a:pt x="840586" y="43857"/>
                  </a:lnTo>
                  <a:lnTo>
                    <a:pt x="797558" y="28432"/>
                  </a:lnTo>
                  <a:lnTo>
                    <a:pt x="753113" y="16197"/>
                  </a:lnTo>
                  <a:lnTo>
                    <a:pt x="707389" y="7289"/>
                  </a:lnTo>
                  <a:lnTo>
                    <a:pt x="660522" y="1845"/>
                  </a:lnTo>
                  <a:lnTo>
                    <a:pt x="612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62015" y="1394460"/>
              <a:ext cx="1225550" cy="1226820"/>
            </a:xfrm>
            <a:custGeom>
              <a:avLst/>
              <a:gdLst/>
              <a:ahLst/>
              <a:cxnLst/>
              <a:rect l="l" t="t" r="r" b="b"/>
              <a:pathLst>
                <a:path w="1225550" h="1226820">
                  <a:moveTo>
                    <a:pt x="0" y="613410"/>
                  </a:moveTo>
                  <a:lnTo>
                    <a:pt x="1843" y="565464"/>
                  </a:lnTo>
                  <a:lnTo>
                    <a:pt x="7282" y="518530"/>
                  </a:lnTo>
                  <a:lnTo>
                    <a:pt x="16181" y="472742"/>
                  </a:lnTo>
                  <a:lnTo>
                    <a:pt x="28404" y="428237"/>
                  </a:lnTo>
                  <a:lnTo>
                    <a:pt x="43814" y="385151"/>
                  </a:lnTo>
                  <a:lnTo>
                    <a:pt x="62275" y="343622"/>
                  </a:lnTo>
                  <a:lnTo>
                    <a:pt x="83650" y="303784"/>
                  </a:lnTo>
                  <a:lnTo>
                    <a:pt x="107804" y="265774"/>
                  </a:lnTo>
                  <a:lnTo>
                    <a:pt x="134600" y="229728"/>
                  </a:lnTo>
                  <a:lnTo>
                    <a:pt x="163902" y="195783"/>
                  </a:lnTo>
                  <a:lnTo>
                    <a:pt x="195574" y="164075"/>
                  </a:lnTo>
                  <a:lnTo>
                    <a:pt x="229479" y="134740"/>
                  </a:lnTo>
                  <a:lnTo>
                    <a:pt x="265482" y="107915"/>
                  </a:lnTo>
                  <a:lnTo>
                    <a:pt x="303445" y="83735"/>
                  </a:lnTo>
                  <a:lnTo>
                    <a:pt x="343233" y="62337"/>
                  </a:lnTo>
                  <a:lnTo>
                    <a:pt x="384709" y="43857"/>
                  </a:lnTo>
                  <a:lnTo>
                    <a:pt x="427737" y="28432"/>
                  </a:lnTo>
                  <a:lnTo>
                    <a:pt x="472182" y="16197"/>
                  </a:lnTo>
                  <a:lnTo>
                    <a:pt x="517906" y="7289"/>
                  </a:lnTo>
                  <a:lnTo>
                    <a:pt x="564773" y="1845"/>
                  </a:lnTo>
                  <a:lnTo>
                    <a:pt x="612648" y="0"/>
                  </a:lnTo>
                  <a:lnTo>
                    <a:pt x="660522" y="1845"/>
                  </a:lnTo>
                  <a:lnTo>
                    <a:pt x="707389" y="7289"/>
                  </a:lnTo>
                  <a:lnTo>
                    <a:pt x="753113" y="16197"/>
                  </a:lnTo>
                  <a:lnTo>
                    <a:pt x="797558" y="28432"/>
                  </a:lnTo>
                  <a:lnTo>
                    <a:pt x="840586" y="43857"/>
                  </a:lnTo>
                  <a:lnTo>
                    <a:pt x="882062" y="62337"/>
                  </a:lnTo>
                  <a:lnTo>
                    <a:pt x="921850" y="83735"/>
                  </a:lnTo>
                  <a:lnTo>
                    <a:pt x="959813" y="107915"/>
                  </a:lnTo>
                  <a:lnTo>
                    <a:pt x="995816" y="134740"/>
                  </a:lnTo>
                  <a:lnTo>
                    <a:pt x="1029721" y="164075"/>
                  </a:lnTo>
                  <a:lnTo>
                    <a:pt x="1061393" y="195783"/>
                  </a:lnTo>
                  <a:lnTo>
                    <a:pt x="1090695" y="229728"/>
                  </a:lnTo>
                  <a:lnTo>
                    <a:pt x="1117491" y="265774"/>
                  </a:lnTo>
                  <a:lnTo>
                    <a:pt x="1141645" y="303784"/>
                  </a:lnTo>
                  <a:lnTo>
                    <a:pt x="1163020" y="343622"/>
                  </a:lnTo>
                  <a:lnTo>
                    <a:pt x="1181481" y="385151"/>
                  </a:lnTo>
                  <a:lnTo>
                    <a:pt x="1196891" y="428237"/>
                  </a:lnTo>
                  <a:lnTo>
                    <a:pt x="1209114" y="472742"/>
                  </a:lnTo>
                  <a:lnTo>
                    <a:pt x="1218013" y="518530"/>
                  </a:lnTo>
                  <a:lnTo>
                    <a:pt x="1223452" y="565464"/>
                  </a:lnTo>
                  <a:lnTo>
                    <a:pt x="1225295" y="613410"/>
                  </a:lnTo>
                  <a:lnTo>
                    <a:pt x="1223452" y="661355"/>
                  </a:lnTo>
                  <a:lnTo>
                    <a:pt x="1218013" y="708289"/>
                  </a:lnTo>
                  <a:lnTo>
                    <a:pt x="1209114" y="754077"/>
                  </a:lnTo>
                  <a:lnTo>
                    <a:pt x="1196891" y="798582"/>
                  </a:lnTo>
                  <a:lnTo>
                    <a:pt x="1181481" y="841668"/>
                  </a:lnTo>
                  <a:lnTo>
                    <a:pt x="1163020" y="883197"/>
                  </a:lnTo>
                  <a:lnTo>
                    <a:pt x="1141645" y="923036"/>
                  </a:lnTo>
                  <a:lnTo>
                    <a:pt x="1117491" y="961045"/>
                  </a:lnTo>
                  <a:lnTo>
                    <a:pt x="1090695" y="997091"/>
                  </a:lnTo>
                  <a:lnTo>
                    <a:pt x="1061393" y="1031036"/>
                  </a:lnTo>
                  <a:lnTo>
                    <a:pt x="1029721" y="1062744"/>
                  </a:lnTo>
                  <a:lnTo>
                    <a:pt x="995816" y="1092079"/>
                  </a:lnTo>
                  <a:lnTo>
                    <a:pt x="959813" y="1118904"/>
                  </a:lnTo>
                  <a:lnTo>
                    <a:pt x="921850" y="1143084"/>
                  </a:lnTo>
                  <a:lnTo>
                    <a:pt x="882062" y="1164482"/>
                  </a:lnTo>
                  <a:lnTo>
                    <a:pt x="840586" y="1182962"/>
                  </a:lnTo>
                  <a:lnTo>
                    <a:pt x="797558" y="1198387"/>
                  </a:lnTo>
                  <a:lnTo>
                    <a:pt x="753113" y="1210622"/>
                  </a:lnTo>
                  <a:lnTo>
                    <a:pt x="707389" y="1219530"/>
                  </a:lnTo>
                  <a:lnTo>
                    <a:pt x="660522" y="1224974"/>
                  </a:lnTo>
                  <a:lnTo>
                    <a:pt x="612648" y="1226819"/>
                  </a:lnTo>
                  <a:lnTo>
                    <a:pt x="564773" y="1224974"/>
                  </a:lnTo>
                  <a:lnTo>
                    <a:pt x="517906" y="1219530"/>
                  </a:lnTo>
                  <a:lnTo>
                    <a:pt x="472182" y="1210622"/>
                  </a:lnTo>
                  <a:lnTo>
                    <a:pt x="427737" y="1198387"/>
                  </a:lnTo>
                  <a:lnTo>
                    <a:pt x="384709" y="1182962"/>
                  </a:lnTo>
                  <a:lnTo>
                    <a:pt x="343233" y="1164482"/>
                  </a:lnTo>
                  <a:lnTo>
                    <a:pt x="303445" y="1143084"/>
                  </a:lnTo>
                  <a:lnTo>
                    <a:pt x="265482" y="1118904"/>
                  </a:lnTo>
                  <a:lnTo>
                    <a:pt x="229479" y="1092079"/>
                  </a:lnTo>
                  <a:lnTo>
                    <a:pt x="195574" y="1062744"/>
                  </a:lnTo>
                  <a:lnTo>
                    <a:pt x="163902" y="1031036"/>
                  </a:lnTo>
                  <a:lnTo>
                    <a:pt x="134600" y="997091"/>
                  </a:lnTo>
                  <a:lnTo>
                    <a:pt x="107804" y="961045"/>
                  </a:lnTo>
                  <a:lnTo>
                    <a:pt x="83650" y="923035"/>
                  </a:lnTo>
                  <a:lnTo>
                    <a:pt x="62275" y="883197"/>
                  </a:lnTo>
                  <a:lnTo>
                    <a:pt x="43814" y="841668"/>
                  </a:lnTo>
                  <a:lnTo>
                    <a:pt x="28404" y="798582"/>
                  </a:lnTo>
                  <a:lnTo>
                    <a:pt x="16181" y="754077"/>
                  </a:lnTo>
                  <a:lnTo>
                    <a:pt x="7282" y="708289"/>
                  </a:lnTo>
                  <a:lnTo>
                    <a:pt x="1843" y="661355"/>
                  </a:lnTo>
                  <a:lnTo>
                    <a:pt x="0" y="613410"/>
                  </a:lnTo>
                  <a:close/>
                </a:path>
              </a:pathLst>
            </a:custGeom>
            <a:ln w="63500">
              <a:solidFill>
                <a:srgbClr val="34B8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116067" y="2727960"/>
            <a:ext cx="1917700" cy="364871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-50" dirty="0">
                <a:solidFill>
                  <a:srgbClr val="1C91B1"/>
                </a:solidFill>
                <a:latin typeface="Arial Black"/>
                <a:cs typeface="Arial Black"/>
              </a:rPr>
              <a:t>Machine</a:t>
            </a:r>
            <a:r>
              <a:rPr sz="1600" spc="-135" dirty="0">
                <a:solidFill>
                  <a:srgbClr val="1C91B1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1C91B1"/>
                </a:solidFill>
                <a:latin typeface="Arial Black"/>
                <a:cs typeface="Arial Black"/>
              </a:rPr>
              <a:t>Learning</a:t>
            </a:r>
            <a:endParaRPr sz="1600">
              <a:latin typeface="Arial Black"/>
              <a:cs typeface="Arial Black"/>
            </a:endParaRPr>
          </a:p>
          <a:p>
            <a:pPr marL="149225" marR="143510" indent="635" algn="ctr">
              <a:lnSpc>
                <a:spcPct val="107200"/>
              </a:lnSpc>
              <a:spcBef>
                <a:spcPts val="565"/>
              </a:spcBef>
            </a:pPr>
            <a:r>
              <a:rPr sz="1400" spc="-45" dirty="0">
                <a:solidFill>
                  <a:srgbClr val="04081D"/>
                </a:solidFill>
                <a:latin typeface="Tahoma"/>
                <a:cs typeface="Tahoma"/>
              </a:rPr>
              <a:t>Has</a:t>
            </a:r>
            <a:r>
              <a:rPr sz="1400" spc="-14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04081D"/>
                </a:solidFill>
                <a:latin typeface="Tahoma"/>
                <a:cs typeface="Tahoma"/>
              </a:rPr>
              <a:t>the</a:t>
            </a:r>
            <a:r>
              <a:rPr sz="1400" spc="-12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4081D"/>
                </a:solidFill>
                <a:latin typeface="Tahoma"/>
                <a:cs typeface="Tahoma"/>
              </a:rPr>
              <a:t>potential</a:t>
            </a:r>
            <a:r>
              <a:rPr sz="1400" spc="-14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4081D"/>
                </a:solidFill>
                <a:latin typeface="Tahoma"/>
                <a:cs typeface="Tahoma"/>
              </a:rPr>
              <a:t>to </a:t>
            </a:r>
            <a:r>
              <a:rPr sz="1400" spc="-30" dirty="0">
                <a:solidFill>
                  <a:srgbClr val="04081D"/>
                </a:solidFill>
                <a:latin typeface="Tahoma"/>
                <a:cs typeface="Tahoma"/>
              </a:rPr>
              <a:t>process</a:t>
            </a:r>
            <a:r>
              <a:rPr sz="1400" spc="-12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4081D"/>
                </a:solidFill>
                <a:latin typeface="Tahoma"/>
                <a:cs typeface="Tahoma"/>
              </a:rPr>
              <a:t>vast</a:t>
            </a:r>
            <a:r>
              <a:rPr sz="1400" spc="-14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4081D"/>
                </a:solidFill>
                <a:latin typeface="Tahoma"/>
                <a:cs typeface="Tahoma"/>
              </a:rPr>
              <a:t>amounts </a:t>
            </a:r>
            <a:r>
              <a:rPr sz="1400" spc="-35" dirty="0">
                <a:solidFill>
                  <a:srgbClr val="04081D"/>
                </a:solidFill>
                <a:latin typeface="Tahoma"/>
                <a:cs typeface="Tahoma"/>
              </a:rPr>
              <a:t>of</a:t>
            </a:r>
            <a:r>
              <a:rPr sz="1400" spc="-13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04081D"/>
                </a:solidFill>
                <a:latin typeface="Tahoma"/>
                <a:cs typeface="Tahoma"/>
              </a:rPr>
              <a:t>data.</a:t>
            </a:r>
            <a:r>
              <a:rPr sz="1400" spc="-17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04081D"/>
                </a:solidFill>
                <a:latin typeface="Tahoma"/>
                <a:cs typeface="Tahoma"/>
              </a:rPr>
              <a:t>ML</a:t>
            </a:r>
            <a:r>
              <a:rPr sz="1400" spc="-16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4081D"/>
                </a:solidFill>
                <a:latin typeface="Tahoma"/>
                <a:cs typeface="Tahoma"/>
              </a:rPr>
              <a:t>can</a:t>
            </a:r>
            <a:r>
              <a:rPr sz="1400" spc="-15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4081D"/>
                </a:solidFill>
                <a:latin typeface="Tahoma"/>
                <a:cs typeface="Tahoma"/>
              </a:rPr>
              <a:t>be </a:t>
            </a:r>
            <a:r>
              <a:rPr sz="1400" spc="-10" dirty="0">
                <a:solidFill>
                  <a:srgbClr val="04081D"/>
                </a:solidFill>
                <a:latin typeface="Tahoma"/>
                <a:cs typeface="Tahoma"/>
              </a:rPr>
              <a:t>applied</a:t>
            </a:r>
            <a:r>
              <a:rPr sz="1400" spc="-14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4081D"/>
                </a:solidFill>
                <a:latin typeface="Tahoma"/>
                <a:cs typeface="Tahoma"/>
              </a:rPr>
              <a:t>in</a:t>
            </a:r>
            <a:r>
              <a:rPr sz="1400" spc="-14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4081D"/>
                </a:solidFill>
                <a:latin typeface="Tahoma"/>
                <a:cs typeface="Tahoma"/>
              </a:rPr>
              <a:t>utilizing </a:t>
            </a:r>
            <a:r>
              <a:rPr sz="1400" spc="-25" dirty="0">
                <a:solidFill>
                  <a:srgbClr val="04081D"/>
                </a:solidFill>
                <a:latin typeface="Tahoma"/>
                <a:cs typeface="Tahoma"/>
              </a:rPr>
              <a:t>unstructured</a:t>
            </a:r>
            <a:r>
              <a:rPr sz="1400" spc="-16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4081D"/>
                </a:solidFill>
                <a:latin typeface="Tahoma"/>
                <a:cs typeface="Tahoma"/>
              </a:rPr>
              <a:t>data</a:t>
            </a:r>
            <a:r>
              <a:rPr sz="1400" spc="-12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4081D"/>
                </a:solidFill>
                <a:latin typeface="Tahoma"/>
                <a:cs typeface="Tahoma"/>
              </a:rPr>
              <a:t>in </a:t>
            </a:r>
            <a:r>
              <a:rPr sz="1400" spc="-30" dirty="0">
                <a:solidFill>
                  <a:srgbClr val="04081D"/>
                </a:solidFill>
                <a:latin typeface="Tahoma"/>
                <a:cs typeface="Tahoma"/>
              </a:rPr>
              <a:t>forecasting</a:t>
            </a:r>
            <a:r>
              <a:rPr sz="1400" spc="-10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4081D"/>
                </a:solidFill>
                <a:latin typeface="Tahoma"/>
                <a:cs typeface="Tahoma"/>
              </a:rPr>
              <a:t>interest </a:t>
            </a:r>
            <a:r>
              <a:rPr sz="1400" spc="-40" dirty="0">
                <a:solidFill>
                  <a:srgbClr val="04081D"/>
                </a:solidFill>
                <a:latin typeface="Tahoma"/>
                <a:cs typeface="Tahoma"/>
              </a:rPr>
              <a:t>rates,</a:t>
            </a:r>
            <a:r>
              <a:rPr sz="1400" spc="-14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4081D"/>
                </a:solidFill>
                <a:latin typeface="Tahoma"/>
                <a:cs typeface="Tahoma"/>
              </a:rPr>
              <a:t>supervised </a:t>
            </a:r>
            <a:r>
              <a:rPr sz="1400" spc="-25" dirty="0">
                <a:solidFill>
                  <a:srgbClr val="04081D"/>
                </a:solidFill>
                <a:latin typeface="Tahoma"/>
                <a:cs typeface="Tahoma"/>
              </a:rPr>
              <a:t>learning</a:t>
            </a:r>
            <a:r>
              <a:rPr sz="1400" spc="-15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4081D"/>
                </a:solidFill>
                <a:latin typeface="Tahoma"/>
                <a:cs typeface="Tahoma"/>
              </a:rPr>
              <a:t>in</a:t>
            </a:r>
            <a:r>
              <a:rPr sz="1400" spc="-12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4081D"/>
                </a:solidFill>
                <a:latin typeface="Tahoma"/>
                <a:cs typeface="Tahoma"/>
              </a:rPr>
              <a:t>exposure management, mortality</a:t>
            </a:r>
            <a:r>
              <a:rPr sz="1400" spc="-14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4081D"/>
                </a:solidFill>
                <a:latin typeface="Tahoma"/>
                <a:cs typeface="Tahoma"/>
              </a:rPr>
              <a:t>experience </a:t>
            </a:r>
            <a:r>
              <a:rPr sz="1400" spc="-25" dirty="0">
                <a:solidFill>
                  <a:srgbClr val="04081D"/>
                </a:solidFill>
                <a:latin typeface="Tahoma"/>
                <a:cs typeface="Tahoma"/>
              </a:rPr>
              <a:t>analysis</a:t>
            </a:r>
            <a:r>
              <a:rPr sz="1400" spc="-14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4081D"/>
                </a:solidFill>
                <a:latin typeface="Tahoma"/>
                <a:cs typeface="Tahoma"/>
              </a:rPr>
              <a:t>etc</a:t>
            </a:r>
            <a:r>
              <a:rPr sz="1400" b="1" spc="-20" dirty="0">
                <a:solidFill>
                  <a:srgbClr val="04081D"/>
                </a:solidFill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991611" y="1362710"/>
            <a:ext cx="1918970" cy="1365250"/>
            <a:chOff x="2991611" y="1362710"/>
            <a:chExt cx="1918970" cy="1365250"/>
          </a:xfrm>
        </p:grpSpPr>
        <p:sp>
          <p:nvSpPr>
            <p:cNvPr id="14" name="object 14"/>
            <p:cNvSpPr/>
            <p:nvPr/>
          </p:nvSpPr>
          <p:spPr>
            <a:xfrm>
              <a:off x="2991611" y="2007108"/>
              <a:ext cx="1918970" cy="721360"/>
            </a:xfrm>
            <a:custGeom>
              <a:avLst/>
              <a:gdLst/>
              <a:ahLst/>
              <a:cxnLst/>
              <a:rect l="l" t="t" r="r" b="b"/>
              <a:pathLst>
                <a:path w="1918970" h="721360">
                  <a:moveTo>
                    <a:pt x="1918715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918715" y="720851"/>
                  </a:lnTo>
                  <a:lnTo>
                    <a:pt x="1918715" y="0"/>
                  </a:lnTo>
                  <a:close/>
                </a:path>
              </a:pathLst>
            </a:custGeom>
            <a:solidFill>
              <a:srgbClr val="29C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37559" y="1394460"/>
              <a:ext cx="1226820" cy="1226820"/>
            </a:xfrm>
            <a:custGeom>
              <a:avLst/>
              <a:gdLst/>
              <a:ahLst/>
              <a:cxnLst/>
              <a:rect l="l" t="t" r="r" b="b"/>
              <a:pathLst>
                <a:path w="1226820" h="1226820">
                  <a:moveTo>
                    <a:pt x="613410" y="0"/>
                  </a:moveTo>
                  <a:lnTo>
                    <a:pt x="565464" y="1845"/>
                  </a:lnTo>
                  <a:lnTo>
                    <a:pt x="518530" y="7289"/>
                  </a:lnTo>
                  <a:lnTo>
                    <a:pt x="472742" y="16197"/>
                  </a:lnTo>
                  <a:lnTo>
                    <a:pt x="428237" y="28432"/>
                  </a:lnTo>
                  <a:lnTo>
                    <a:pt x="385151" y="43857"/>
                  </a:lnTo>
                  <a:lnTo>
                    <a:pt x="343622" y="62337"/>
                  </a:lnTo>
                  <a:lnTo>
                    <a:pt x="303784" y="83735"/>
                  </a:lnTo>
                  <a:lnTo>
                    <a:pt x="265774" y="107915"/>
                  </a:lnTo>
                  <a:lnTo>
                    <a:pt x="229728" y="134740"/>
                  </a:lnTo>
                  <a:lnTo>
                    <a:pt x="195783" y="164075"/>
                  </a:lnTo>
                  <a:lnTo>
                    <a:pt x="164075" y="195783"/>
                  </a:lnTo>
                  <a:lnTo>
                    <a:pt x="134740" y="229728"/>
                  </a:lnTo>
                  <a:lnTo>
                    <a:pt x="107915" y="265774"/>
                  </a:lnTo>
                  <a:lnTo>
                    <a:pt x="83735" y="303784"/>
                  </a:lnTo>
                  <a:lnTo>
                    <a:pt x="62337" y="343622"/>
                  </a:lnTo>
                  <a:lnTo>
                    <a:pt x="43857" y="385151"/>
                  </a:lnTo>
                  <a:lnTo>
                    <a:pt x="28432" y="428237"/>
                  </a:lnTo>
                  <a:lnTo>
                    <a:pt x="16197" y="472742"/>
                  </a:lnTo>
                  <a:lnTo>
                    <a:pt x="7289" y="518530"/>
                  </a:lnTo>
                  <a:lnTo>
                    <a:pt x="1845" y="565464"/>
                  </a:lnTo>
                  <a:lnTo>
                    <a:pt x="0" y="613410"/>
                  </a:lnTo>
                  <a:lnTo>
                    <a:pt x="1845" y="661355"/>
                  </a:lnTo>
                  <a:lnTo>
                    <a:pt x="7289" y="708289"/>
                  </a:lnTo>
                  <a:lnTo>
                    <a:pt x="16197" y="754077"/>
                  </a:lnTo>
                  <a:lnTo>
                    <a:pt x="28432" y="798582"/>
                  </a:lnTo>
                  <a:lnTo>
                    <a:pt x="43857" y="841668"/>
                  </a:lnTo>
                  <a:lnTo>
                    <a:pt x="62337" y="883197"/>
                  </a:lnTo>
                  <a:lnTo>
                    <a:pt x="83735" y="923035"/>
                  </a:lnTo>
                  <a:lnTo>
                    <a:pt x="107915" y="961045"/>
                  </a:lnTo>
                  <a:lnTo>
                    <a:pt x="134740" y="997091"/>
                  </a:lnTo>
                  <a:lnTo>
                    <a:pt x="164075" y="1031036"/>
                  </a:lnTo>
                  <a:lnTo>
                    <a:pt x="195783" y="1062744"/>
                  </a:lnTo>
                  <a:lnTo>
                    <a:pt x="229728" y="1092079"/>
                  </a:lnTo>
                  <a:lnTo>
                    <a:pt x="265774" y="1118904"/>
                  </a:lnTo>
                  <a:lnTo>
                    <a:pt x="303784" y="1143084"/>
                  </a:lnTo>
                  <a:lnTo>
                    <a:pt x="343622" y="1164482"/>
                  </a:lnTo>
                  <a:lnTo>
                    <a:pt x="385151" y="1182962"/>
                  </a:lnTo>
                  <a:lnTo>
                    <a:pt x="428237" y="1198387"/>
                  </a:lnTo>
                  <a:lnTo>
                    <a:pt x="472742" y="1210622"/>
                  </a:lnTo>
                  <a:lnTo>
                    <a:pt x="518530" y="1219530"/>
                  </a:lnTo>
                  <a:lnTo>
                    <a:pt x="565464" y="1224974"/>
                  </a:lnTo>
                  <a:lnTo>
                    <a:pt x="613410" y="1226819"/>
                  </a:lnTo>
                  <a:lnTo>
                    <a:pt x="661355" y="1224974"/>
                  </a:lnTo>
                  <a:lnTo>
                    <a:pt x="708289" y="1219530"/>
                  </a:lnTo>
                  <a:lnTo>
                    <a:pt x="754077" y="1210622"/>
                  </a:lnTo>
                  <a:lnTo>
                    <a:pt x="798582" y="1198387"/>
                  </a:lnTo>
                  <a:lnTo>
                    <a:pt x="841668" y="1182962"/>
                  </a:lnTo>
                  <a:lnTo>
                    <a:pt x="883197" y="1164482"/>
                  </a:lnTo>
                  <a:lnTo>
                    <a:pt x="923035" y="1143084"/>
                  </a:lnTo>
                  <a:lnTo>
                    <a:pt x="961045" y="1118904"/>
                  </a:lnTo>
                  <a:lnTo>
                    <a:pt x="997091" y="1092079"/>
                  </a:lnTo>
                  <a:lnTo>
                    <a:pt x="1031036" y="1062744"/>
                  </a:lnTo>
                  <a:lnTo>
                    <a:pt x="1062744" y="1031036"/>
                  </a:lnTo>
                  <a:lnTo>
                    <a:pt x="1092079" y="997091"/>
                  </a:lnTo>
                  <a:lnTo>
                    <a:pt x="1118904" y="961045"/>
                  </a:lnTo>
                  <a:lnTo>
                    <a:pt x="1143084" y="923036"/>
                  </a:lnTo>
                  <a:lnTo>
                    <a:pt x="1164482" y="883197"/>
                  </a:lnTo>
                  <a:lnTo>
                    <a:pt x="1182962" y="841668"/>
                  </a:lnTo>
                  <a:lnTo>
                    <a:pt x="1198387" y="798582"/>
                  </a:lnTo>
                  <a:lnTo>
                    <a:pt x="1210622" y="754077"/>
                  </a:lnTo>
                  <a:lnTo>
                    <a:pt x="1219530" y="708289"/>
                  </a:lnTo>
                  <a:lnTo>
                    <a:pt x="1224974" y="661355"/>
                  </a:lnTo>
                  <a:lnTo>
                    <a:pt x="1226819" y="613410"/>
                  </a:lnTo>
                  <a:lnTo>
                    <a:pt x="1224974" y="565464"/>
                  </a:lnTo>
                  <a:lnTo>
                    <a:pt x="1219530" y="518530"/>
                  </a:lnTo>
                  <a:lnTo>
                    <a:pt x="1210622" y="472742"/>
                  </a:lnTo>
                  <a:lnTo>
                    <a:pt x="1198387" y="428237"/>
                  </a:lnTo>
                  <a:lnTo>
                    <a:pt x="1182962" y="385151"/>
                  </a:lnTo>
                  <a:lnTo>
                    <a:pt x="1164482" y="343622"/>
                  </a:lnTo>
                  <a:lnTo>
                    <a:pt x="1143084" y="303784"/>
                  </a:lnTo>
                  <a:lnTo>
                    <a:pt x="1118904" y="265774"/>
                  </a:lnTo>
                  <a:lnTo>
                    <a:pt x="1092079" y="229728"/>
                  </a:lnTo>
                  <a:lnTo>
                    <a:pt x="1062744" y="195783"/>
                  </a:lnTo>
                  <a:lnTo>
                    <a:pt x="1031036" y="164075"/>
                  </a:lnTo>
                  <a:lnTo>
                    <a:pt x="997091" y="134740"/>
                  </a:lnTo>
                  <a:lnTo>
                    <a:pt x="961045" y="107915"/>
                  </a:lnTo>
                  <a:lnTo>
                    <a:pt x="923036" y="83735"/>
                  </a:lnTo>
                  <a:lnTo>
                    <a:pt x="883197" y="62337"/>
                  </a:lnTo>
                  <a:lnTo>
                    <a:pt x="841668" y="43857"/>
                  </a:lnTo>
                  <a:lnTo>
                    <a:pt x="798582" y="28432"/>
                  </a:lnTo>
                  <a:lnTo>
                    <a:pt x="754077" y="16197"/>
                  </a:lnTo>
                  <a:lnTo>
                    <a:pt x="708289" y="7289"/>
                  </a:lnTo>
                  <a:lnTo>
                    <a:pt x="661355" y="1845"/>
                  </a:lnTo>
                  <a:lnTo>
                    <a:pt x="613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37559" y="1394460"/>
              <a:ext cx="1226820" cy="1226820"/>
            </a:xfrm>
            <a:custGeom>
              <a:avLst/>
              <a:gdLst/>
              <a:ahLst/>
              <a:cxnLst/>
              <a:rect l="l" t="t" r="r" b="b"/>
              <a:pathLst>
                <a:path w="1226820" h="1226820">
                  <a:moveTo>
                    <a:pt x="0" y="613410"/>
                  </a:moveTo>
                  <a:lnTo>
                    <a:pt x="1845" y="565464"/>
                  </a:lnTo>
                  <a:lnTo>
                    <a:pt x="7289" y="518530"/>
                  </a:lnTo>
                  <a:lnTo>
                    <a:pt x="16197" y="472742"/>
                  </a:lnTo>
                  <a:lnTo>
                    <a:pt x="28432" y="428237"/>
                  </a:lnTo>
                  <a:lnTo>
                    <a:pt x="43857" y="385151"/>
                  </a:lnTo>
                  <a:lnTo>
                    <a:pt x="62337" y="343622"/>
                  </a:lnTo>
                  <a:lnTo>
                    <a:pt x="83735" y="303784"/>
                  </a:lnTo>
                  <a:lnTo>
                    <a:pt x="107915" y="265774"/>
                  </a:lnTo>
                  <a:lnTo>
                    <a:pt x="134740" y="229728"/>
                  </a:lnTo>
                  <a:lnTo>
                    <a:pt x="164075" y="195783"/>
                  </a:lnTo>
                  <a:lnTo>
                    <a:pt x="195783" y="164075"/>
                  </a:lnTo>
                  <a:lnTo>
                    <a:pt x="229728" y="134740"/>
                  </a:lnTo>
                  <a:lnTo>
                    <a:pt x="265774" y="107915"/>
                  </a:lnTo>
                  <a:lnTo>
                    <a:pt x="303784" y="83735"/>
                  </a:lnTo>
                  <a:lnTo>
                    <a:pt x="343622" y="62337"/>
                  </a:lnTo>
                  <a:lnTo>
                    <a:pt x="385151" y="43857"/>
                  </a:lnTo>
                  <a:lnTo>
                    <a:pt x="428237" y="28432"/>
                  </a:lnTo>
                  <a:lnTo>
                    <a:pt x="472742" y="16197"/>
                  </a:lnTo>
                  <a:lnTo>
                    <a:pt x="518530" y="7289"/>
                  </a:lnTo>
                  <a:lnTo>
                    <a:pt x="565464" y="1845"/>
                  </a:lnTo>
                  <a:lnTo>
                    <a:pt x="613410" y="0"/>
                  </a:lnTo>
                  <a:lnTo>
                    <a:pt x="661355" y="1845"/>
                  </a:lnTo>
                  <a:lnTo>
                    <a:pt x="708289" y="7289"/>
                  </a:lnTo>
                  <a:lnTo>
                    <a:pt x="754077" y="16197"/>
                  </a:lnTo>
                  <a:lnTo>
                    <a:pt x="798582" y="28432"/>
                  </a:lnTo>
                  <a:lnTo>
                    <a:pt x="841668" y="43857"/>
                  </a:lnTo>
                  <a:lnTo>
                    <a:pt x="883197" y="62337"/>
                  </a:lnTo>
                  <a:lnTo>
                    <a:pt x="923036" y="83735"/>
                  </a:lnTo>
                  <a:lnTo>
                    <a:pt x="961045" y="107915"/>
                  </a:lnTo>
                  <a:lnTo>
                    <a:pt x="997091" y="134740"/>
                  </a:lnTo>
                  <a:lnTo>
                    <a:pt x="1031036" y="164075"/>
                  </a:lnTo>
                  <a:lnTo>
                    <a:pt x="1062744" y="195783"/>
                  </a:lnTo>
                  <a:lnTo>
                    <a:pt x="1092079" y="229728"/>
                  </a:lnTo>
                  <a:lnTo>
                    <a:pt x="1118904" y="265774"/>
                  </a:lnTo>
                  <a:lnTo>
                    <a:pt x="1143084" y="303784"/>
                  </a:lnTo>
                  <a:lnTo>
                    <a:pt x="1164482" y="343622"/>
                  </a:lnTo>
                  <a:lnTo>
                    <a:pt x="1182962" y="385151"/>
                  </a:lnTo>
                  <a:lnTo>
                    <a:pt x="1198387" y="428237"/>
                  </a:lnTo>
                  <a:lnTo>
                    <a:pt x="1210622" y="472742"/>
                  </a:lnTo>
                  <a:lnTo>
                    <a:pt x="1219530" y="518530"/>
                  </a:lnTo>
                  <a:lnTo>
                    <a:pt x="1224974" y="565464"/>
                  </a:lnTo>
                  <a:lnTo>
                    <a:pt x="1226819" y="613410"/>
                  </a:lnTo>
                  <a:lnTo>
                    <a:pt x="1224974" y="661355"/>
                  </a:lnTo>
                  <a:lnTo>
                    <a:pt x="1219530" y="708289"/>
                  </a:lnTo>
                  <a:lnTo>
                    <a:pt x="1210622" y="754077"/>
                  </a:lnTo>
                  <a:lnTo>
                    <a:pt x="1198387" y="798582"/>
                  </a:lnTo>
                  <a:lnTo>
                    <a:pt x="1182962" y="841668"/>
                  </a:lnTo>
                  <a:lnTo>
                    <a:pt x="1164482" y="883197"/>
                  </a:lnTo>
                  <a:lnTo>
                    <a:pt x="1143084" y="923036"/>
                  </a:lnTo>
                  <a:lnTo>
                    <a:pt x="1118904" y="961045"/>
                  </a:lnTo>
                  <a:lnTo>
                    <a:pt x="1092079" y="997091"/>
                  </a:lnTo>
                  <a:lnTo>
                    <a:pt x="1062744" y="1031036"/>
                  </a:lnTo>
                  <a:lnTo>
                    <a:pt x="1031036" y="1062744"/>
                  </a:lnTo>
                  <a:lnTo>
                    <a:pt x="997091" y="1092079"/>
                  </a:lnTo>
                  <a:lnTo>
                    <a:pt x="961045" y="1118904"/>
                  </a:lnTo>
                  <a:lnTo>
                    <a:pt x="923035" y="1143084"/>
                  </a:lnTo>
                  <a:lnTo>
                    <a:pt x="883197" y="1164482"/>
                  </a:lnTo>
                  <a:lnTo>
                    <a:pt x="841668" y="1182962"/>
                  </a:lnTo>
                  <a:lnTo>
                    <a:pt x="798582" y="1198387"/>
                  </a:lnTo>
                  <a:lnTo>
                    <a:pt x="754077" y="1210622"/>
                  </a:lnTo>
                  <a:lnTo>
                    <a:pt x="708289" y="1219530"/>
                  </a:lnTo>
                  <a:lnTo>
                    <a:pt x="661355" y="1224974"/>
                  </a:lnTo>
                  <a:lnTo>
                    <a:pt x="613410" y="1226819"/>
                  </a:lnTo>
                  <a:lnTo>
                    <a:pt x="565464" y="1224974"/>
                  </a:lnTo>
                  <a:lnTo>
                    <a:pt x="518530" y="1219530"/>
                  </a:lnTo>
                  <a:lnTo>
                    <a:pt x="472742" y="1210622"/>
                  </a:lnTo>
                  <a:lnTo>
                    <a:pt x="428237" y="1198387"/>
                  </a:lnTo>
                  <a:lnTo>
                    <a:pt x="385151" y="1182962"/>
                  </a:lnTo>
                  <a:lnTo>
                    <a:pt x="343622" y="1164482"/>
                  </a:lnTo>
                  <a:lnTo>
                    <a:pt x="303784" y="1143084"/>
                  </a:lnTo>
                  <a:lnTo>
                    <a:pt x="265774" y="1118904"/>
                  </a:lnTo>
                  <a:lnTo>
                    <a:pt x="229728" y="1092079"/>
                  </a:lnTo>
                  <a:lnTo>
                    <a:pt x="195783" y="1062744"/>
                  </a:lnTo>
                  <a:lnTo>
                    <a:pt x="164075" y="1031036"/>
                  </a:lnTo>
                  <a:lnTo>
                    <a:pt x="134740" y="997091"/>
                  </a:lnTo>
                  <a:lnTo>
                    <a:pt x="107915" y="961045"/>
                  </a:lnTo>
                  <a:lnTo>
                    <a:pt x="83735" y="923035"/>
                  </a:lnTo>
                  <a:lnTo>
                    <a:pt x="62337" y="883197"/>
                  </a:lnTo>
                  <a:lnTo>
                    <a:pt x="43857" y="841668"/>
                  </a:lnTo>
                  <a:lnTo>
                    <a:pt x="28432" y="798582"/>
                  </a:lnTo>
                  <a:lnTo>
                    <a:pt x="16197" y="754077"/>
                  </a:lnTo>
                  <a:lnTo>
                    <a:pt x="7289" y="708289"/>
                  </a:lnTo>
                  <a:lnTo>
                    <a:pt x="1845" y="661355"/>
                  </a:lnTo>
                  <a:lnTo>
                    <a:pt x="0" y="613410"/>
                  </a:lnTo>
                  <a:close/>
                </a:path>
              </a:pathLst>
            </a:custGeom>
            <a:ln w="63500">
              <a:solidFill>
                <a:srgbClr val="29CE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991611" y="2727960"/>
            <a:ext cx="1918970" cy="364871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8890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700"/>
              </a:spcBef>
            </a:pPr>
            <a:r>
              <a:rPr sz="1600" spc="-10" dirty="0">
                <a:solidFill>
                  <a:srgbClr val="1C9DA8"/>
                </a:solidFill>
                <a:latin typeface="Arial Black"/>
                <a:cs typeface="Arial Black"/>
              </a:rPr>
              <a:t>Artificial</a:t>
            </a:r>
            <a:endParaRPr sz="1600">
              <a:latin typeface="Arial Black"/>
              <a:cs typeface="Arial Black"/>
            </a:endParaRPr>
          </a:p>
          <a:p>
            <a:pPr marL="6985" algn="ctr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1C9DA8"/>
                </a:solidFill>
                <a:latin typeface="Arial Black"/>
                <a:cs typeface="Arial Black"/>
              </a:rPr>
              <a:t>Intelligence</a:t>
            </a:r>
            <a:endParaRPr sz="1600">
              <a:latin typeface="Arial Black"/>
              <a:cs typeface="Arial Black"/>
            </a:endParaRPr>
          </a:p>
          <a:p>
            <a:pPr marL="153035" marR="138430" algn="ctr">
              <a:lnSpc>
                <a:spcPct val="107200"/>
              </a:lnSpc>
              <a:spcBef>
                <a:spcPts val="305"/>
              </a:spcBef>
            </a:pPr>
            <a:r>
              <a:rPr sz="1400" spc="-45" dirty="0">
                <a:solidFill>
                  <a:srgbClr val="04081D"/>
                </a:solidFill>
                <a:latin typeface="Tahoma"/>
                <a:cs typeface="Tahoma"/>
              </a:rPr>
              <a:t>Has</a:t>
            </a:r>
            <a:r>
              <a:rPr sz="1400" spc="-15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4081D"/>
                </a:solidFill>
                <a:latin typeface="Tahoma"/>
                <a:cs typeface="Tahoma"/>
              </a:rPr>
              <a:t>the</a:t>
            </a:r>
            <a:r>
              <a:rPr sz="1400" spc="-12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4081D"/>
                </a:solidFill>
                <a:latin typeface="Tahoma"/>
                <a:cs typeface="Tahoma"/>
              </a:rPr>
              <a:t>potential</a:t>
            </a:r>
            <a:r>
              <a:rPr sz="1400" spc="-16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4081D"/>
                </a:solidFill>
                <a:latin typeface="Tahoma"/>
                <a:cs typeface="Tahoma"/>
              </a:rPr>
              <a:t>to </a:t>
            </a:r>
            <a:r>
              <a:rPr sz="1400" spc="-30" dirty="0">
                <a:solidFill>
                  <a:srgbClr val="04081D"/>
                </a:solidFill>
                <a:latin typeface="Tahoma"/>
                <a:cs typeface="Tahoma"/>
              </a:rPr>
              <a:t>process</a:t>
            </a:r>
            <a:r>
              <a:rPr sz="1400" spc="-114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4081D"/>
                </a:solidFill>
                <a:latin typeface="Tahoma"/>
                <a:cs typeface="Tahoma"/>
              </a:rPr>
              <a:t>vast</a:t>
            </a:r>
            <a:r>
              <a:rPr sz="1400" spc="-14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4081D"/>
                </a:solidFill>
                <a:latin typeface="Tahoma"/>
                <a:cs typeface="Tahoma"/>
              </a:rPr>
              <a:t>amounts </a:t>
            </a:r>
            <a:r>
              <a:rPr sz="1400" spc="-25" dirty="0">
                <a:solidFill>
                  <a:srgbClr val="04081D"/>
                </a:solidFill>
                <a:latin typeface="Tahoma"/>
                <a:cs typeface="Tahoma"/>
              </a:rPr>
              <a:t>of</a:t>
            </a:r>
            <a:r>
              <a:rPr sz="1400" spc="-12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4081D"/>
                </a:solidFill>
                <a:latin typeface="Tahoma"/>
                <a:cs typeface="Tahoma"/>
              </a:rPr>
              <a:t>data,</a:t>
            </a:r>
            <a:r>
              <a:rPr sz="1400" spc="-15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4081D"/>
                </a:solidFill>
                <a:latin typeface="Tahoma"/>
                <a:cs typeface="Tahoma"/>
              </a:rPr>
              <a:t>improve</a:t>
            </a:r>
            <a:r>
              <a:rPr sz="1400" spc="-13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4081D"/>
                </a:solidFill>
                <a:latin typeface="Tahoma"/>
                <a:cs typeface="Tahoma"/>
              </a:rPr>
              <a:t>the </a:t>
            </a:r>
            <a:r>
              <a:rPr sz="1400" spc="-30" dirty="0">
                <a:solidFill>
                  <a:srgbClr val="04081D"/>
                </a:solidFill>
                <a:latin typeface="Tahoma"/>
                <a:cs typeface="Tahoma"/>
              </a:rPr>
              <a:t>accuracy</a:t>
            </a:r>
            <a:r>
              <a:rPr sz="1400" spc="-14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4081D"/>
                </a:solidFill>
                <a:latin typeface="Tahoma"/>
                <a:cs typeface="Tahoma"/>
              </a:rPr>
              <a:t>of </a:t>
            </a:r>
            <a:r>
              <a:rPr sz="1400" spc="-20" dirty="0">
                <a:solidFill>
                  <a:srgbClr val="04081D"/>
                </a:solidFill>
                <a:latin typeface="Tahoma"/>
                <a:cs typeface="Tahoma"/>
              </a:rPr>
              <a:t>predictions,</a:t>
            </a:r>
            <a:r>
              <a:rPr sz="1400" spc="-10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4081D"/>
                </a:solidFill>
                <a:latin typeface="Tahoma"/>
                <a:cs typeface="Tahoma"/>
              </a:rPr>
              <a:t>identify </a:t>
            </a:r>
            <a:r>
              <a:rPr sz="1400" spc="-40" dirty="0">
                <a:solidFill>
                  <a:srgbClr val="04081D"/>
                </a:solidFill>
                <a:latin typeface="Tahoma"/>
                <a:cs typeface="Tahoma"/>
              </a:rPr>
              <a:t>emerging</a:t>
            </a:r>
            <a:r>
              <a:rPr sz="1400" spc="-12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4081D"/>
                </a:solidFill>
                <a:latin typeface="Tahoma"/>
                <a:cs typeface="Tahoma"/>
              </a:rPr>
              <a:t>risks, </a:t>
            </a:r>
            <a:r>
              <a:rPr sz="1400" spc="-20" dirty="0">
                <a:solidFill>
                  <a:srgbClr val="04081D"/>
                </a:solidFill>
                <a:latin typeface="Tahoma"/>
                <a:cs typeface="Tahoma"/>
              </a:rPr>
              <a:t>improve</a:t>
            </a:r>
            <a:r>
              <a:rPr sz="1400" spc="-13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4081D"/>
                </a:solidFill>
                <a:latin typeface="Tahoma"/>
                <a:cs typeface="Tahoma"/>
              </a:rPr>
              <a:t>efficiency </a:t>
            </a:r>
            <a:r>
              <a:rPr sz="1400" spc="-25" dirty="0">
                <a:solidFill>
                  <a:srgbClr val="04081D"/>
                </a:solidFill>
                <a:latin typeface="Tahoma"/>
                <a:cs typeface="Tahoma"/>
              </a:rPr>
              <a:t>and</a:t>
            </a:r>
            <a:r>
              <a:rPr sz="1400" spc="-16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4081D"/>
                </a:solidFill>
                <a:latin typeface="Tahoma"/>
                <a:cs typeface="Tahoma"/>
              </a:rPr>
              <a:t>stay</a:t>
            </a:r>
            <a:r>
              <a:rPr sz="1400" spc="-15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04081D"/>
                </a:solidFill>
                <a:latin typeface="Tahoma"/>
                <a:cs typeface="Tahoma"/>
              </a:rPr>
              <a:t>ahead</a:t>
            </a:r>
            <a:r>
              <a:rPr sz="1400" spc="-16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4081D"/>
                </a:solidFill>
                <a:latin typeface="Tahoma"/>
                <a:cs typeface="Tahoma"/>
              </a:rPr>
              <a:t>of</a:t>
            </a:r>
            <a:r>
              <a:rPr sz="1400" spc="-13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4081D"/>
                </a:solidFill>
                <a:latin typeface="Tahoma"/>
                <a:cs typeface="Tahoma"/>
              </a:rPr>
              <a:t>the </a:t>
            </a:r>
            <a:r>
              <a:rPr sz="1400" spc="-10" dirty="0">
                <a:solidFill>
                  <a:srgbClr val="04081D"/>
                </a:solidFill>
                <a:latin typeface="Tahoma"/>
                <a:cs typeface="Tahoma"/>
              </a:rPr>
              <a:t>curve.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377171" y="1362710"/>
            <a:ext cx="1918970" cy="1365250"/>
            <a:chOff x="9377171" y="1362710"/>
            <a:chExt cx="1918970" cy="1365250"/>
          </a:xfrm>
        </p:grpSpPr>
        <p:sp>
          <p:nvSpPr>
            <p:cNvPr id="19" name="object 19"/>
            <p:cNvSpPr/>
            <p:nvPr/>
          </p:nvSpPr>
          <p:spPr>
            <a:xfrm>
              <a:off x="9377171" y="2007108"/>
              <a:ext cx="1918970" cy="721360"/>
            </a:xfrm>
            <a:custGeom>
              <a:avLst/>
              <a:gdLst/>
              <a:ahLst/>
              <a:cxnLst/>
              <a:rect l="l" t="t" r="r" b="b"/>
              <a:pathLst>
                <a:path w="1918970" h="721360">
                  <a:moveTo>
                    <a:pt x="1918716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918716" y="720851"/>
                  </a:lnTo>
                  <a:lnTo>
                    <a:pt x="1918716" y="0"/>
                  </a:lnTo>
                  <a:close/>
                </a:path>
              </a:pathLst>
            </a:custGeom>
            <a:solidFill>
              <a:srgbClr val="509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723119" y="1394460"/>
              <a:ext cx="1226820" cy="1226820"/>
            </a:xfrm>
            <a:custGeom>
              <a:avLst/>
              <a:gdLst/>
              <a:ahLst/>
              <a:cxnLst/>
              <a:rect l="l" t="t" r="r" b="b"/>
              <a:pathLst>
                <a:path w="1226820" h="1226820">
                  <a:moveTo>
                    <a:pt x="613409" y="0"/>
                  </a:moveTo>
                  <a:lnTo>
                    <a:pt x="565464" y="1845"/>
                  </a:lnTo>
                  <a:lnTo>
                    <a:pt x="518530" y="7289"/>
                  </a:lnTo>
                  <a:lnTo>
                    <a:pt x="472742" y="16197"/>
                  </a:lnTo>
                  <a:lnTo>
                    <a:pt x="428237" y="28432"/>
                  </a:lnTo>
                  <a:lnTo>
                    <a:pt x="385151" y="43857"/>
                  </a:lnTo>
                  <a:lnTo>
                    <a:pt x="343622" y="62337"/>
                  </a:lnTo>
                  <a:lnTo>
                    <a:pt x="303783" y="83735"/>
                  </a:lnTo>
                  <a:lnTo>
                    <a:pt x="265774" y="107915"/>
                  </a:lnTo>
                  <a:lnTo>
                    <a:pt x="229728" y="134740"/>
                  </a:lnTo>
                  <a:lnTo>
                    <a:pt x="195783" y="164075"/>
                  </a:lnTo>
                  <a:lnTo>
                    <a:pt x="164075" y="195783"/>
                  </a:lnTo>
                  <a:lnTo>
                    <a:pt x="134740" y="229728"/>
                  </a:lnTo>
                  <a:lnTo>
                    <a:pt x="107915" y="265774"/>
                  </a:lnTo>
                  <a:lnTo>
                    <a:pt x="83735" y="303784"/>
                  </a:lnTo>
                  <a:lnTo>
                    <a:pt x="62337" y="343622"/>
                  </a:lnTo>
                  <a:lnTo>
                    <a:pt x="43857" y="385151"/>
                  </a:lnTo>
                  <a:lnTo>
                    <a:pt x="28432" y="428237"/>
                  </a:lnTo>
                  <a:lnTo>
                    <a:pt x="16197" y="472742"/>
                  </a:lnTo>
                  <a:lnTo>
                    <a:pt x="7289" y="518530"/>
                  </a:lnTo>
                  <a:lnTo>
                    <a:pt x="1845" y="565464"/>
                  </a:lnTo>
                  <a:lnTo>
                    <a:pt x="0" y="613410"/>
                  </a:lnTo>
                  <a:lnTo>
                    <a:pt x="1845" y="661355"/>
                  </a:lnTo>
                  <a:lnTo>
                    <a:pt x="7289" y="708289"/>
                  </a:lnTo>
                  <a:lnTo>
                    <a:pt x="16197" y="754077"/>
                  </a:lnTo>
                  <a:lnTo>
                    <a:pt x="28432" y="798582"/>
                  </a:lnTo>
                  <a:lnTo>
                    <a:pt x="43857" y="841668"/>
                  </a:lnTo>
                  <a:lnTo>
                    <a:pt x="62337" y="883197"/>
                  </a:lnTo>
                  <a:lnTo>
                    <a:pt x="83735" y="923035"/>
                  </a:lnTo>
                  <a:lnTo>
                    <a:pt x="107915" y="961045"/>
                  </a:lnTo>
                  <a:lnTo>
                    <a:pt x="134740" y="997091"/>
                  </a:lnTo>
                  <a:lnTo>
                    <a:pt x="164075" y="1031036"/>
                  </a:lnTo>
                  <a:lnTo>
                    <a:pt x="195783" y="1062744"/>
                  </a:lnTo>
                  <a:lnTo>
                    <a:pt x="229728" y="1092079"/>
                  </a:lnTo>
                  <a:lnTo>
                    <a:pt x="265774" y="1118904"/>
                  </a:lnTo>
                  <a:lnTo>
                    <a:pt x="303784" y="1143084"/>
                  </a:lnTo>
                  <a:lnTo>
                    <a:pt x="343622" y="1164482"/>
                  </a:lnTo>
                  <a:lnTo>
                    <a:pt x="385151" y="1182962"/>
                  </a:lnTo>
                  <a:lnTo>
                    <a:pt x="428237" y="1198387"/>
                  </a:lnTo>
                  <a:lnTo>
                    <a:pt x="472742" y="1210622"/>
                  </a:lnTo>
                  <a:lnTo>
                    <a:pt x="518530" y="1219530"/>
                  </a:lnTo>
                  <a:lnTo>
                    <a:pt x="565464" y="1224974"/>
                  </a:lnTo>
                  <a:lnTo>
                    <a:pt x="613409" y="1226819"/>
                  </a:lnTo>
                  <a:lnTo>
                    <a:pt x="661355" y="1224974"/>
                  </a:lnTo>
                  <a:lnTo>
                    <a:pt x="708289" y="1219530"/>
                  </a:lnTo>
                  <a:lnTo>
                    <a:pt x="754077" y="1210622"/>
                  </a:lnTo>
                  <a:lnTo>
                    <a:pt x="798582" y="1198387"/>
                  </a:lnTo>
                  <a:lnTo>
                    <a:pt x="841668" y="1182962"/>
                  </a:lnTo>
                  <a:lnTo>
                    <a:pt x="883197" y="1164482"/>
                  </a:lnTo>
                  <a:lnTo>
                    <a:pt x="923036" y="1143084"/>
                  </a:lnTo>
                  <a:lnTo>
                    <a:pt x="961045" y="1118904"/>
                  </a:lnTo>
                  <a:lnTo>
                    <a:pt x="997091" y="1092079"/>
                  </a:lnTo>
                  <a:lnTo>
                    <a:pt x="1031036" y="1062744"/>
                  </a:lnTo>
                  <a:lnTo>
                    <a:pt x="1062744" y="1031036"/>
                  </a:lnTo>
                  <a:lnTo>
                    <a:pt x="1092079" y="997091"/>
                  </a:lnTo>
                  <a:lnTo>
                    <a:pt x="1118904" y="961045"/>
                  </a:lnTo>
                  <a:lnTo>
                    <a:pt x="1143084" y="923036"/>
                  </a:lnTo>
                  <a:lnTo>
                    <a:pt x="1164482" y="883197"/>
                  </a:lnTo>
                  <a:lnTo>
                    <a:pt x="1182962" y="841668"/>
                  </a:lnTo>
                  <a:lnTo>
                    <a:pt x="1198387" y="798582"/>
                  </a:lnTo>
                  <a:lnTo>
                    <a:pt x="1210622" y="754077"/>
                  </a:lnTo>
                  <a:lnTo>
                    <a:pt x="1219530" y="708289"/>
                  </a:lnTo>
                  <a:lnTo>
                    <a:pt x="1224974" y="661355"/>
                  </a:lnTo>
                  <a:lnTo>
                    <a:pt x="1226820" y="613410"/>
                  </a:lnTo>
                  <a:lnTo>
                    <a:pt x="1224974" y="565464"/>
                  </a:lnTo>
                  <a:lnTo>
                    <a:pt x="1219530" y="518530"/>
                  </a:lnTo>
                  <a:lnTo>
                    <a:pt x="1210622" y="472742"/>
                  </a:lnTo>
                  <a:lnTo>
                    <a:pt x="1198387" y="428237"/>
                  </a:lnTo>
                  <a:lnTo>
                    <a:pt x="1182962" y="385151"/>
                  </a:lnTo>
                  <a:lnTo>
                    <a:pt x="1164482" y="343622"/>
                  </a:lnTo>
                  <a:lnTo>
                    <a:pt x="1143084" y="303784"/>
                  </a:lnTo>
                  <a:lnTo>
                    <a:pt x="1118904" y="265774"/>
                  </a:lnTo>
                  <a:lnTo>
                    <a:pt x="1092079" y="229728"/>
                  </a:lnTo>
                  <a:lnTo>
                    <a:pt x="1062744" y="195783"/>
                  </a:lnTo>
                  <a:lnTo>
                    <a:pt x="1031036" y="164075"/>
                  </a:lnTo>
                  <a:lnTo>
                    <a:pt x="997091" y="134740"/>
                  </a:lnTo>
                  <a:lnTo>
                    <a:pt x="961045" y="107915"/>
                  </a:lnTo>
                  <a:lnTo>
                    <a:pt x="923036" y="83735"/>
                  </a:lnTo>
                  <a:lnTo>
                    <a:pt x="883197" y="62337"/>
                  </a:lnTo>
                  <a:lnTo>
                    <a:pt x="841668" y="43857"/>
                  </a:lnTo>
                  <a:lnTo>
                    <a:pt x="798582" y="28432"/>
                  </a:lnTo>
                  <a:lnTo>
                    <a:pt x="754077" y="16197"/>
                  </a:lnTo>
                  <a:lnTo>
                    <a:pt x="708289" y="7289"/>
                  </a:lnTo>
                  <a:lnTo>
                    <a:pt x="661355" y="1845"/>
                  </a:lnTo>
                  <a:lnTo>
                    <a:pt x="6134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23119" y="1394460"/>
              <a:ext cx="1226820" cy="1226820"/>
            </a:xfrm>
            <a:custGeom>
              <a:avLst/>
              <a:gdLst/>
              <a:ahLst/>
              <a:cxnLst/>
              <a:rect l="l" t="t" r="r" b="b"/>
              <a:pathLst>
                <a:path w="1226820" h="1226820">
                  <a:moveTo>
                    <a:pt x="0" y="613410"/>
                  </a:moveTo>
                  <a:lnTo>
                    <a:pt x="1845" y="565464"/>
                  </a:lnTo>
                  <a:lnTo>
                    <a:pt x="7289" y="518530"/>
                  </a:lnTo>
                  <a:lnTo>
                    <a:pt x="16197" y="472742"/>
                  </a:lnTo>
                  <a:lnTo>
                    <a:pt x="28432" y="428237"/>
                  </a:lnTo>
                  <a:lnTo>
                    <a:pt x="43857" y="385151"/>
                  </a:lnTo>
                  <a:lnTo>
                    <a:pt x="62337" y="343622"/>
                  </a:lnTo>
                  <a:lnTo>
                    <a:pt x="83735" y="303784"/>
                  </a:lnTo>
                  <a:lnTo>
                    <a:pt x="107915" y="265774"/>
                  </a:lnTo>
                  <a:lnTo>
                    <a:pt x="134740" y="229728"/>
                  </a:lnTo>
                  <a:lnTo>
                    <a:pt x="164075" y="195783"/>
                  </a:lnTo>
                  <a:lnTo>
                    <a:pt x="195783" y="164075"/>
                  </a:lnTo>
                  <a:lnTo>
                    <a:pt x="229728" y="134740"/>
                  </a:lnTo>
                  <a:lnTo>
                    <a:pt x="265774" y="107915"/>
                  </a:lnTo>
                  <a:lnTo>
                    <a:pt x="303783" y="83735"/>
                  </a:lnTo>
                  <a:lnTo>
                    <a:pt x="343622" y="62337"/>
                  </a:lnTo>
                  <a:lnTo>
                    <a:pt x="385151" y="43857"/>
                  </a:lnTo>
                  <a:lnTo>
                    <a:pt x="428237" y="28432"/>
                  </a:lnTo>
                  <a:lnTo>
                    <a:pt x="472742" y="16197"/>
                  </a:lnTo>
                  <a:lnTo>
                    <a:pt x="518530" y="7289"/>
                  </a:lnTo>
                  <a:lnTo>
                    <a:pt x="565464" y="1845"/>
                  </a:lnTo>
                  <a:lnTo>
                    <a:pt x="613409" y="0"/>
                  </a:lnTo>
                  <a:lnTo>
                    <a:pt x="661355" y="1845"/>
                  </a:lnTo>
                  <a:lnTo>
                    <a:pt x="708289" y="7289"/>
                  </a:lnTo>
                  <a:lnTo>
                    <a:pt x="754077" y="16197"/>
                  </a:lnTo>
                  <a:lnTo>
                    <a:pt x="798582" y="28432"/>
                  </a:lnTo>
                  <a:lnTo>
                    <a:pt x="841668" y="43857"/>
                  </a:lnTo>
                  <a:lnTo>
                    <a:pt x="883197" y="62337"/>
                  </a:lnTo>
                  <a:lnTo>
                    <a:pt x="923036" y="83735"/>
                  </a:lnTo>
                  <a:lnTo>
                    <a:pt x="961045" y="107915"/>
                  </a:lnTo>
                  <a:lnTo>
                    <a:pt x="997091" y="134740"/>
                  </a:lnTo>
                  <a:lnTo>
                    <a:pt x="1031036" y="164075"/>
                  </a:lnTo>
                  <a:lnTo>
                    <a:pt x="1062744" y="195783"/>
                  </a:lnTo>
                  <a:lnTo>
                    <a:pt x="1092079" y="229728"/>
                  </a:lnTo>
                  <a:lnTo>
                    <a:pt x="1118904" y="265774"/>
                  </a:lnTo>
                  <a:lnTo>
                    <a:pt x="1143084" y="303784"/>
                  </a:lnTo>
                  <a:lnTo>
                    <a:pt x="1164482" y="343622"/>
                  </a:lnTo>
                  <a:lnTo>
                    <a:pt x="1182962" y="385151"/>
                  </a:lnTo>
                  <a:lnTo>
                    <a:pt x="1198387" y="428237"/>
                  </a:lnTo>
                  <a:lnTo>
                    <a:pt x="1210622" y="472742"/>
                  </a:lnTo>
                  <a:lnTo>
                    <a:pt x="1219530" y="518530"/>
                  </a:lnTo>
                  <a:lnTo>
                    <a:pt x="1224974" y="565464"/>
                  </a:lnTo>
                  <a:lnTo>
                    <a:pt x="1226820" y="613410"/>
                  </a:lnTo>
                  <a:lnTo>
                    <a:pt x="1224974" y="661355"/>
                  </a:lnTo>
                  <a:lnTo>
                    <a:pt x="1219530" y="708289"/>
                  </a:lnTo>
                  <a:lnTo>
                    <a:pt x="1210622" y="754077"/>
                  </a:lnTo>
                  <a:lnTo>
                    <a:pt x="1198387" y="798582"/>
                  </a:lnTo>
                  <a:lnTo>
                    <a:pt x="1182962" y="841668"/>
                  </a:lnTo>
                  <a:lnTo>
                    <a:pt x="1164482" y="883197"/>
                  </a:lnTo>
                  <a:lnTo>
                    <a:pt x="1143084" y="923036"/>
                  </a:lnTo>
                  <a:lnTo>
                    <a:pt x="1118904" y="961045"/>
                  </a:lnTo>
                  <a:lnTo>
                    <a:pt x="1092079" y="997091"/>
                  </a:lnTo>
                  <a:lnTo>
                    <a:pt x="1062744" y="1031036"/>
                  </a:lnTo>
                  <a:lnTo>
                    <a:pt x="1031036" y="1062744"/>
                  </a:lnTo>
                  <a:lnTo>
                    <a:pt x="997091" y="1092079"/>
                  </a:lnTo>
                  <a:lnTo>
                    <a:pt x="961045" y="1118904"/>
                  </a:lnTo>
                  <a:lnTo>
                    <a:pt x="923036" y="1143084"/>
                  </a:lnTo>
                  <a:lnTo>
                    <a:pt x="883197" y="1164482"/>
                  </a:lnTo>
                  <a:lnTo>
                    <a:pt x="841668" y="1182962"/>
                  </a:lnTo>
                  <a:lnTo>
                    <a:pt x="798582" y="1198387"/>
                  </a:lnTo>
                  <a:lnTo>
                    <a:pt x="754077" y="1210622"/>
                  </a:lnTo>
                  <a:lnTo>
                    <a:pt x="708289" y="1219530"/>
                  </a:lnTo>
                  <a:lnTo>
                    <a:pt x="661355" y="1224974"/>
                  </a:lnTo>
                  <a:lnTo>
                    <a:pt x="613409" y="1226819"/>
                  </a:lnTo>
                  <a:lnTo>
                    <a:pt x="565464" y="1224974"/>
                  </a:lnTo>
                  <a:lnTo>
                    <a:pt x="518530" y="1219530"/>
                  </a:lnTo>
                  <a:lnTo>
                    <a:pt x="472742" y="1210622"/>
                  </a:lnTo>
                  <a:lnTo>
                    <a:pt x="428237" y="1198387"/>
                  </a:lnTo>
                  <a:lnTo>
                    <a:pt x="385151" y="1182962"/>
                  </a:lnTo>
                  <a:lnTo>
                    <a:pt x="343622" y="1164482"/>
                  </a:lnTo>
                  <a:lnTo>
                    <a:pt x="303784" y="1143084"/>
                  </a:lnTo>
                  <a:lnTo>
                    <a:pt x="265774" y="1118904"/>
                  </a:lnTo>
                  <a:lnTo>
                    <a:pt x="229728" y="1092079"/>
                  </a:lnTo>
                  <a:lnTo>
                    <a:pt x="195783" y="1062744"/>
                  </a:lnTo>
                  <a:lnTo>
                    <a:pt x="164075" y="1031036"/>
                  </a:lnTo>
                  <a:lnTo>
                    <a:pt x="134740" y="997091"/>
                  </a:lnTo>
                  <a:lnTo>
                    <a:pt x="107915" y="961045"/>
                  </a:lnTo>
                  <a:lnTo>
                    <a:pt x="83735" y="923035"/>
                  </a:lnTo>
                  <a:lnTo>
                    <a:pt x="62337" y="883197"/>
                  </a:lnTo>
                  <a:lnTo>
                    <a:pt x="43857" y="841668"/>
                  </a:lnTo>
                  <a:lnTo>
                    <a:pt x="28432" y="798582"/>
                  </a:lnTo>
                  <a:lnTo>
                    <a:pt x="16197" y="754077"/>
                  </a:lnTo>
                  <a:lnTo>
                    <a:pt x="7289" y="708289"/>
                  </a:lnTo>
                  <a:lnTo>
                    <a:pt x="1845" y="661355"/>
                  </a:lnTo>
                  <a:lnTo>
                    <a:pt x="0" y="613410"/>
                  </a:lnTo>
                  <a:close/>
                </a:path>
              </a:pathLst>
            </a:custGeom>
            <a:ln w="63500">
              <a:solidFill>
                <a:srgbClr val="5091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377171" y="2727960"/>
            <a:ext cx="1918970" cy="364871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1C68CD"/>
                </a:solidFill>
                <a:latin typeface="Arial Black"/>
                <a:cs typeface="Arial Black"/>
              </a:rPr>
              <a:t>Cybersecurity</a:t>
            </a:r>
            <a:endParaRPr sz="1600">
              <a:latin typeface="Arial Black"/>
              <a:cs typeface="Arial Black"/>
            </a:endParaRPr>
          </a:p>
          <a:p>
            <a:pPr marL="163195" marR="154940" indent="34290" algn="ctr">
              <a:lnSpc>
                <a:spcPct val="107200"/>
              </a:lnSpc>
              <a:spcBef>
                <a:spcPts val="565"/>
              </a:spcBef>
            </a:pPr>
            <a:r>
              <a:rPr sz="1400" spc="-30" dirty="0">
                <a:solidFill>
                  <a:srgbClr val="04081D"/>
                </a:solidFill>
                <a:latin typeface="Tahoma"/>
                <a:cs typeface="Tahoma"/>
              </a:rPr>
              <a:t>By</a:t>
            </a:r>
            <a:r>
              <a:rPr sz="1400" spc="-16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4081D"/>
                </a:solidFill>
                <a:latin typeface="Tahoma"/>
                <a:cs typeface="Tahoma"/>
              </a:rPr>
              <a:t>incorporating cybersecurity </a:t>
            </a:r>
            <a:r>
              <a:rPr sz="1400" spc="-20" dirty="0">
                <a:solidFill>
                  <a:srgbClr val="04081D"/>
                </a:solidFill>
                <a:latin typeface="Tahoma"/>
                <a:cs typeface="Tahoma"/>
              </a:rPr>
              <a:t>considerations</a:t>
            </a:r>
            <a:r>
              <a:rPr sz="1400" spc="-8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4081D"/>
                </a:solidFill>
                <a:latin typeface="Tahoma"/>
                <a:cs typeface="Tahoma"/>
              </a:rPr>
              <a:t>into </a:t>
            </a:r>
            <a:r>
              <a:rPr sz="1400" spc="-10" dirty="0">
                <a:solidFill>
                  <a:srgbClr val="04081D"/>
                </a:solidFill>
                <a:latin typeface="Tahoma"/>
                <a:cs typeface="Tahoma"/>
              </a:rPr>
              <a:t>risk</a:t>
            </a:r>
            <a:r>
              <a:rPr sz="1400" spc="-14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4081D"/>
                </a:solidFill>
                <a:latin typeface="Tahoma"/>
                <a:cs typeface="Tahoma"/>
              </a:rPr>
              <a:t>assessments</a:t>
            </a:r>
            <a:r>
              <a:rPr sz="1400" spc="-13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4081D"/>
                </a:solidFill>
                <a:latin typeface="Tahoma"/>
                <a:cs typeface="Tahoma"/>
              </a:rPr>
              <a:t>and </a:t>
            </a:r>
            <a:r>
              <a:rPr sz="1400" spc="-10" dirty="0">
                <a:solidFill>
                  <a:srgbClr val="04081D"/>
                </a:solidFill>
                <a:latin typeface="Tahoma"/>
                <a:cs typeface="Tahoma"/>
              </a:rPr>
              <a:t>management </a:t>
            </a:r>
            <a:r>
              <a:rPr sz="1400" spc="-40" dirty="0">
                <a:solidFill>
                  <a:srgbClr val="04081D"/>
                </a:solidFill>
                <a:latin typeface="Tahoma"/>
                <a:cs typeface="Tahoma"/>
              </a:rPr>
              <a:t>strategies,</a:t>
            </a:r>
            <a:r>
              <a:rPr sz="1400" spc="-8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4081D"/>
                </a:solidFill>
                <a:latin typeface="Tahoma"/>
                <a:cs typeface="Tahoma"/>
              </a:rPr>
              <a:t>actuaries </a:t>
            </a:r>
            <a:r>
              <a:rPr sz="1400" spc="-25" dirty="0">
                <a:solidFill>
                  <a:srgbClr val="04081D"/>
                </a:solidFill>
                <a:latin typeface="Tahoma"/>
                <a:cs typeface="Tahoma"/>
              </a:rPr>
              <a:t>can</a:t>
            </a:r>
            <a:r>
              <a:rPr sz="1400" spc="-16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4081D"/>
                </a:solidFill>
                <a:latin typeface="Tahoma"/>
                <a:cs typeface="Tahoma"/>
              </a:rPr>
              <a:t>help </a:t>
            </a:r>
            <a:r>
              <a:rPr sz="1400" spc="-10" dirty="0">
                <a:solidFill>
                  <a:srgbClr val="04081D"/>
                </a:solidFill>
                <a:latin typeface="Tahoma"/>
                <a:cs typeface="Tahoma"/>
              </a:rPr>
              <a:t>organizations </a:t>
            </a:r>
            <a:r>
              <a:rPr sz="1400" spc="-35" dirty="0">
                <a:solidFill>
                  <a:srgbClr val="04081D"/>
                </a:solidFill>
                <a:latin typeface="Tahoma"/>
                <a:cs typeface="Tahoma"/>
              </a:rPr>
              <a:t>navigate</a:t>
            </a:r>
            <a:r>
              <a:rPr sz="1400" spc="-14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04081D"/>
                </a:solidFill>
                <a:latin typeface="Tahoma"/>
                <a:cs typeface="Tahoma"/>
              </a:rPr>
              <a:t>the</a:t>
            </a:r>
            <a:r>
              <a:rPr sz="1400" spc="-12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4081D"/>
                </a:solidFill>
                <a:latin typeface="Tahoma"/>
                <a:cs typeface="Tahoma"/>
              </a:rPr>
              <a:t>complex landscape</a:t>
            </a:r>
            <a:r>
              <a:rPr sz="1400" spc="-15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4081D"/>
                </a:solidFill>
                <a:latin typeface="Tahoma"/>
                <a:cs typeface="Tahoma"/>
              </a:rPr>
              <a:t>of</a:t>
            </a:r>
            <a:r>
              <a:rPr sz="1400" spc="-114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4081D"/>
                </a:solidFill>
                <a:latin typeface="Tahoma"/>
                <a:cs typeface="Tahoma"/>
              </a:rPr>
              <a:t>cyber </a:t>
            </a:r>
            <a:r>
              <a:rPr sz="1400" spc="-25" dirty="0">
                <a:solidFill>
                  <a:srgbClr val="04081D"/>
                </a:solidFill>
                <a:latin typeface="Tahoma"/>
                <a:cs typeface="Tahoma"/>
              </a:rPr>
              <a:t>risks</a:t>
            </a:r>
            <a:r>
              <a:rPr sz="1400" spc="-14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4081D"/>
                </a:solidFill>
                <a:latin typeface="Tahoma"/>
                <a:cs typeface="Tahoma"/>
              </a:rPr>
              <a:t>and</a:t>
            </a:r>
            <a:r>
              <a:rPr sz="1400" spc="-15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4081D"/>
                </a:solidFill>
                <a:latin typeface="Tahoma"/>
                <a:cs typeface="Tahoma"/>
              </a:rPr>
              <a:t>ensure</a:t>
            </a:r>
            <a:r>
              <a:rPr sz="1400" spc="-13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4081D"/>
                </a:solidFill>
                <a:latin typeface="Tahoma"/>
                <a:cs typeface="Tahoma"/>
              </a:rPr>
              <a:t>their </a:t>
            </a:r>
            <a:r>
              <a:rPr sz="1400" spc="-10" dirty="0">
                <a:solidFill>
                  <a:srgbClr val="04081D"/>
                </a:solidFill>
                <a:latin typeface="Tahoma"/>
                <a:cs typeface="Tahoma"/>
              </a:rPr>
              <a:t>financial</a:t>
            </a:r>
            <a:r>
              <a:rPr sz="1400" spc="-14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4081D"/>
                </a:solidFill>
                <a:latin typeface="Tahoma"/>
                <a:cs typeface="Tahoma"/>
              </a:rPr>
              <a:t>stability.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239000" y="1362710"/>
            <a:ext cx="1918970" cy="1365250"/>
            <a:chOff x="7239000" y="1362710"/>
            <a:chExt cx="1918970" cy="1365250"/>
          </a:xfrm>
        </p:grpSpPr>
        <p:sp>
          <p:nvSpPr>
            <p:cNvPr id="24" name="object 24"/>
            <p:cNvSpPr/>
            <p:nvPr/>
          </p:nvSpPr>
          <p:spPr>
            <a:xfrm>
              <a:off x="7239000" y="2007108"/>
              <a:ext cx="1918970" cy="721360"/>
            </a:xfrm>
            <a:custGeom>
              <a:avLst/>
              <a:gdLst/>
              <a:ahLst/>
              <a:cxnLst/>
              <a:rect l="l" t="t" r="r" b="b"/>
              <a:pathLst>
                <a:path w="1918970" h="721360">
                  <a:moveTo>
                    <a:pt x="1918716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918716" y="720851"/>
                  </a:lnTo>
                  <a:lnTo>
                    <a:pt x="1918716" y="0"/>
                  </a:lnTo>
                  <a:close/>
                </a:path>
              </a:pathLst>
            </a:custGeom>
            <a:solidFill>
              <a:srgbClr val="42A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3197" y="1362710"/>
              <a:ext cx="1290320" cy="1290319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7239000" y="2727960"/>
            <a:ext cx="1918970" cy="364871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-90" dirty="0">
                <a:solidFill>
                  <a:srgbClr val="1C82BE"/>
                </a:solidFill>
                <a:latin typeface="Arial Black"/>
                <a:cs typeface="Arial Black"/>
              </a:rPr>
              <a:t>Big</a:t>
            </a:r>
            <a:r>
              <a:rPr sz="1600" spc="-175" dirty="0">
                <a:solidFill>
                  <a:srgbClr val="1C82BE"/>
                </a:solidFill>
                <a:latin typeface="Arial Black"/>
                <a:cs typeface="Arial Black"/>
              </a:rPr>
              <a:t> </a:t>
            </a:r>
            <a:r>
              <a:rPr sz="1600" spc="-20" dirty="0">
                <a:solidFill>
                  <a:srgbClr val="1C82BE"/>
                </a:solidFill>
                <a:latin typeface="Arial Black"/>
                <a:cs typeface="Arial Black"/>
              </a:rPr>
              <a:t>Data</a:t>
            </a:r>
            <a:endParaRPr sz="1600">
              <a:latin typeface="Arial Black"/>
              <a:cs typeface="Arial Black"/>
            </a:endParaRPr>
          </a:p>
          <a:p>
            <a:pPr marL="144145" marR="135255" indent="-1270" algn="ctr">
              <a:lnSpc>
                <a:spcPct val="107200"/>
              </a:lnSpc>
              <a:spcBef>
                <a:spcPts val="565"/>
              </a:spcBef>
            </a:pPr>
            <a:r>
              <a:rPr sz="1400" spc="-25" dirty="0">
                <a:solidFill>
                  <a:srgbClr val="04081D"/>
                </a:solidFill>
                <a:latin typeface="Tahoma"/>
                <a:cs typeface="Tahoma"/>
              </a:rPr>
              <a:t>Big</a:t>
            </a:r>
            <a:r>
              <a:rPr sz="1400" spc="-15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4081D"/>
                </a:solidFill>
                <a:latin typeface="Tahoma"/>
                <a:cs typeface="Tahoma"/>
              </a:rPr>
              <a:t>data</a:t>
            </a:r>
            <a:r>
              <a:rPr sz="1400" spc="-16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4081D"/>
                </a:solidFill>
                <a:latin typeface="Tahoma"/>
                <a:cs typeface="Tahoma"/>
              </a:rPr>
              <a:t>is</a:t>
            </a:r>
            <a:r>
              <a:rPr sz="1400" spc="-13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4081D"/>
                </a:solidFill>
                <a:latin typeface="Tahoma"/>
                <a:cs typeface="Tahoma"/>
              </a:rPr>
              <a:t>driving</a:t>
            </a:r>
            <a:r>
              <a:rPr sz="1400" spc="-17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4081D"/>
                </a:solidFill>
                <a:latin typeface="Tahoma"/>
                <a:cs typeface="Tahoma"/>
              </a:rPr>
              <a:t>the </a:t>
            </a:r>
            <a:r>
              <a:rPr sz="1400" spc="-45" dirty="0">
                <a:solidFill>
                  <a:srgbClr val="04081D"/>
                </a:solidFill>
                <a:latin typeface="Tahoma"/>
                <a:cs typeface="Tahoma"/>
              </a:rPr>
              <a:t>use</a:t>
            </a:r>
            <a:r>
              <a:rPr sz="1400" spc="-14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4081D"/>
                </a:solidFill>
                <a:latin typeface="Tahoma"/>
                <a:cs typeface="Tahoma"/>
              </a:rPr>
              <a:t>of</a:t>
            </a:r>
            <a:r>
              <a:rPr sz="1400" spc="-13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4081D"/>
                </a:solidFill>
                <a:latin typeface="Tahoma"/>
                <a:cs typeface="Tahoma"/>
              </a:rPr>
              <a:t>predictive </a:t>
            </a:r>
            <a:r>
              <a:rPr sz="1400" spc="-20" dirty="0">
                <a:solidFill>
                  <a:srgbClr val="04081D"/>
                </a:solidFill>
                <a:latin typeface="Tahoma"/>
                <a:cs typeface="Tahoma"/>
              </a:rPr>
              <a:t>analytics</a:t>
            </a:r>
            <a:r>
              <a:rPr sz="1400" spc="-16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4081D"/>
                </a:solidFill>
                <a:latin typeface="Tahoma"/>
                <a:cs typeface="Tahoma"/>
              </a:rPr>
              <a:t>which</a:t>
            </a:r>
            <a:r>
              <a:rPr sz="1400" spc="-13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4081D"/>
                </a:solidFill>
                <a:latin typeface="Tahoma"/>
                <a:cs typeface="Tahoma"/>
              </a:rPr>
              <a:t>can </a:t>
            </a:r>
            <a:r>
              <a:rPr sz="1400" spc="-10" dirty="0">
                <a:solidFill>
                  <a:srgbClr val="04081D"/>
                </a:solidFill>
                <a:latin typeface="Tahoma"/>
                <a:cs typeface="Tahoma"/>
              </a:rPr>
              <a:t>help</a:t>
            </a:r>
            <a:r>
              <a:rPr sz="1400" spc="-14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4081D"/>
                </a:solidFill>
                <a:latin typeface="Tahoma"/>
                <a:cs typeface="Tahoma"/>
              </a:rPr>
              <a:t>understand </a:t>
            </a:r>
            <a:r>
              <a:rPr sz="1400" spc="-30" dirty="0">
                <a:solidFill>
                  <a:srgbClr val="04081D"/>
                </a:solidFill>
                <a:latin typeface="Tahoma"/>
                <a:cs typeface="Tahoma"/>
              </a:rPr>
              <a:t>behaviours</a:t>
            </a:r>
            <a:r>
              <a:rPr sz="1400" spc="-13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4081D"/>
                </a:solidFill>
                <a:latin typeface="Tahoma"/>
                <a:cs typeface="Tahoma"/>
              </a:rPr>
              <a:t>that</a:t>
            </a:r>
            <a:r>
              <a:rPr sz="1400" spc="-13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4081D"/>
                </a:solidFill>
                <a:latin typeface="Tahoma"/>
                <a:cs typeface="Tahoma"/>
              </a:rPr>
              <a:t>affect </a:t>
            </a:r>
            <a:r>
              <a:rPr sz="1400" spc="-30" dirty="0">
                <a:solidFill>
                  <a:srgbClr val="04081D"/>
                </a:solidFill>
                <a:latin typeface="Tahoma"/>
                <a:cs typeface="Tahoma"/>
              </a:rPr>
              <a:t>risk.</a:t>
            </a:r>
            <a:r>
              <a:rPr sz="1400" spc="-12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4081D"/>
                </a:solidFill>
                <a:latin typeface="Tahoma"/>
                <a:cs typeface="Tahoma"/>
              </a:rPr>
              <a:t>Actuaries</a:t>
            </a:r>
            <a:r>
              <a:rPr sz="1400" spc="-13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4081D"/>
                </a:solidFill>
                <a:latin typeface="Tahoma"/>
                <a:cs typeface="Tahoma"/>
              </a:rPr>
              <a:t>can</a:t>
            </a:r>
            <a:r>
              <a:rPr sz="1400" spc="50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04081D"/>
                </a:solidFill>
                <a:latin typeface="Tahoma"/>
                <a:cs typeface="Tahoma"/>
              </a:rPr>
              <a:t>use</a:t>
            </a:r>
            <a:r>
              <a:rPr sz="1400" spc="-14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4081D"/>
                </a:solidFill>
                <a:latin typeface="Tahoma"/>
                <a:cs typeface="Tahoma"/>
              </a:rPr>
              <a:t>big</a:t>
            </a:r>
            <a:r>
              <a:rPr sz="1400" spc="-15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4081D"/>
                </a:solidFill>
                <a:latin typeface="Tahoma"/>
                <a:cs typeface="Tahoma"/>
              </a:rPr>
              <a:t>data</a:t>
            </a:r>
            <a:r>
              <a:rPr sz="1400" spc="-17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4081D"/>
                </a:solidFill>
                <a:latin typeface="Tahoma"/>
                <a:cs typeface="Tahoma"/>
              </a:rPr>
              <a:t>to</a:t>
            </a:r>
            <a:r>
              <a:rPr sz="1400" spc="-13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4081D"/>
                </a:solidFill>
                <a:latin typeface="Tahoma"/>
                <a:cs typeface="Tahoma"/>
              </a:rPr>
              <a:t>draw on</a:t>
            </a:r>
            <a:r>
              <a:rPr sz="1400" spc="-14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4081D"/>
                </a:solidFill>
                <a:latin typeface="Tahoma"/>
                <a:cs typeface="Tahoma"/>
              </a:rPr>
              <a:t>a</a:t>
            </a:r>
            <a:r>
              <a:rPr sz="1400" spc="-15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4081D"/>
                </a:solidFill>
                <a:latin typeface="Tahoma"/>
                <a:cs typeface="Tahoma"/>
              </a:rPr>
              <a:t>wider</a:t>
            </a:r>
            <a:r>
              <a:rPr sz="1400" spc="-15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04081D"/>
                </a:solidFill>
                <a:latin typeface="Tahoma"/>
                <a:cs typeface="Tahoma"/>
              </a:rPr>
              <a:t>range</a:t>
            </a:r>
            <a:r>
              <a:rPr sz="1400" spc="-16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4081D"/>
                </a:solidFill>
                <a:latin typeface="Tahoma"/>
                <a:cs typeface="Tahoma"/>
              </a:rPr>
              <a:t>of </a:t>
            </a:r>
            <a:r>
              <a:rPr sz="1400" spc="-20" dirty="0">
                <a:solidFill>
                  <a:srgbClr val="04081D"/>
                </a:solidFill>
                <a:latin typeface="Tahoma"/>
                <a:cs typeface="Tahoma"/>
              </a:rPr>
              <a:t>data</a:t>
            </a:r>
            <a:r>
              <a:rPr sz="1400" spc="-15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4081D"/>
                </a:solidFill>
                <a:latin typeface="Tahoma"/>
                <a:cs typeface="Tahoma"/>
              </a:rPr>
              <a:t>sources</a:t>
            </a:r>
            <a:r>
              <a:rPr sz="1400" spc="-13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04081D"/>
                </a:solidFill>
                <a:latin typeface="Tahoma"/>
                <a:cs typeface="Tahoma"/>
              </a:rPr>
              <a:t>as</a:t>
            </a:r>
            <a:r>
              <a:rPr sz="1400" spc="-14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4081D"/>
                </a:solidFill>
                <a:latin typeface="Tahoma"/>
                <a:cs typeface="Tahoma"/>
              </a:rPr>
              <a:t>well </a:t>
            </a:r>
            <a:r>
              <a:rPr sz="1400" spc="-40" dirty="0">
                <a:solidFill>
                  <a:srgbClr val="04081D"/>
                </a:solidFill>
                <a:latin typeface="Tahoma"/>
                <a:cs typeface="Tahoma"/>
              </a:rPr>
              <a:t>as</a:t>
            </a:r>
            <a:r>
              <a:rPr sz="1400" spc="-16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04081D"/>
                </a:solidFill>
                <a:latin typeface="Tahoma"/>
                <a:cs typeface="Tahoma"/>
              </a:rPr>
              <a:t>new</a:t>
            </a:r>
            <a:r>
              <a:rPr sz="1400" spc="-16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4081D"/>
                </a:solidFill>
                <a:latin typeface="Tahoma"/>
                <a:cs typeface="Tahoma"/>
              </a:rPr>
              <a:t>analytical tools</a:t>
            </a:r>
            <a:r>
              <a:rPr sz="1400" spc="-12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4081D"/>
                </a:solidFill>
                <a:latin typeface="Tahoma"/>
                <a:cs typeface="Tahoma"/>
              </a:rPr>
              <a:t>to</a:t>
            </a:r>
            <a:r>
              <a:rPr sz="1400" spc="-14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04081D"/>
                </a:solidFill>
                <a:latin typeface="Tahoma"/>
                <a:cs typeface="Tahoma"/>
              </a:rPr>
              <a:t>refine</a:t>
            </a:r>
            <a:r>
              <a:rPr sz="1400" spc="-14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4081D"/>
                </a:solidFill>
                <a:latin typeface="Tahoma"/>
                <a:cs typeface="Tahoma"/>
              </a:rPr>
              <a:t>and </a:t>
            </a:r>
            <a:r>
              <a:rPr sz="1400" spc="-20" dirty="0">
                <a:solidFill>
                  <a:srgbClr val="04081D"/>
                </a:solidFill>
                <a:latin typeface="Tahoma"/>
                <a:cs typeface="Tahoma"/>
              </a:rPr>
              <a:t>improve</a:t>
            </a:r>
            <a:r>
              <a:rPr sz="1400" spc="-13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4081D"/>
                </a:solidFill>
                <a:latin typeface="Tahoma"/>
                <a:cs typeface="Tahoma"/>
              </a:rPr>
              <a:t>their </a:t>
            </a:r>
            <a:r>
              <a:rPr sz="1400" spc="-40" dirty="0">
                <a:solidFill>
                  <a:srgbClr val="04081D"/>
                </a:solidFill>
                <a:latin typeface="Tahoma"/>
                <a:cs typeface="Tahoma"/>
              </a:rPr>
              <a:t>assessments</a:t>
            </a:r>
            <a:r>
              <a:rPr sz="1400" spc="-12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4081D"/>
                </a:solidFill>
                <a:latin typeface="Tahoma"/>
                <a:cs typeface="Tahoma"/>
              </a:rPr>
              <a:t>of</a:t>
            </a:r>
            <a:r>
              <a:rPr sz="1400" spc="-9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4081D"/>
                </a:solidFill>
                <a:latin typeface="Tahoma"/>
                <a:cs typeface="Tahoma"/>
              </a:rPr>
              <a:t>risk.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558540" y="1633982"/>
            <a:ext cx="749935" cy="748030"/>
          </a:xfrm>
          <a:custGeom>
            <a:avLst/>
            <a:gdLst/>
            <a:ahLst/>
            <a:cxnLst/>
            <a:rect l="l" t="t" r="r" b="b"/>
            <a:pathLst>
              <a:path w="749935" h="748030">
                <a:moveTo>
                  <a:pt x="329057" y="408939"/>
                </a:moveTo>
                <a:lnTo>
                  <a:pt x="246887" y="408939"/>
                </a:lnTo>
                <a:lnTo>
                  <a:pt x="240030" y="416559"/>
                </a:lnTo>
                <a:lnTo>
                  <a:pt x="240030" y="637539"/>
                </a:lnTo>
                <a:lnTo>
                  <a:pt x="44069" y="637539"/>
                </a:lnTo>
                <a:lnTo>
                  <a:pt x="26949" y="641350"/>
                </a:lnTo>
                <a:lnTo>
                  <a:pt x="12938" y="650239"/>
                </a:lnTo>
                <a:lnTo>
                  <a:pt x="3474" y="664209"/>
                </a:lnTo>
                <a:lnTo>
                  <a:pt x="0" y="681989"/>
                </a:lnTo>
                <a:lnTo>
                  <a:pt x="0" y="741679"/>
                </a:lnTo>
                <a:lnTo>
                  <a:pt x="6604" y="748029"/>
                </a:lnTo>
                <a:lnTo>
                  <a:pt x="743458" y="748029"/>
                </a:lnTo>
                <a:lnTo>
                  <a:pt x="749808" y="741679"/>
                </a:lnTo>
                <a:lnTo>
                  <a:pt x="749808" y="718819"/>
                </a:lnTo>
                <a:lnTo>
                  <a:pt x="29463" y="718819"/>
                </a:lnTo>
                <a:lnTo>
                  <a:pt x="29463" y="673100"/>
                </a:lnTo>
                <a:lnTo>
                  <a:pt x="36068" y="666750"/>
                </a:lnTo>
                <a:lnTo>
                  <a:pt x="269494" y="666750"/>
                </a:lnTo>
                <a:lnTo>
                  <a:pt x="269494" y="603250"/>
                </a:lnTo>
                <a:lnTo>
                  <a:pt x="276098" y="596900"/>
                </a:lnTo>
                <a:lnTo>
                  <a:pt x="509777" y="596900"/>
                </a:lnTo>
                <a:lnTo>
                  <a:pt x="509777" y="570229"/>
                </a:lnTo>
                <a:lnTo>
                  <a:pt x="269494" y="570229"/>
                </a:lnTo>
                <a:lnTo>
                  <a:pt x="269494" y="438150"/>
                </a:lnTo>
                <a:lnTo>
                  <a:pt x="335407" y="438150"/>
                </a:lnTo>
                <a:lnTo>
                  <a:pt x="335407" y="416559"/>
                </a:lnTo>
                <a:lnTo>
                  <a:pt x="329057" y="408939"/>
                </a:lnTo>
                <a:close/>
              </a:path>
              <a:path w="749935" h="748030">
                <a:moveTo>
                  <a:pt x="269494" y="666750"/>
                </a:moveTo>
                <a:lnTo>
                  <a:pt x="233680" y="666750"/>
                </a:lnTo>
                <a:lnTo>
                  <a:pt x="240030" y="673100"/>
                </a:lnTo>
                <a:lnTo>
                  <a:pt x="240030" y="718819"/>
                </a:lnTo>
                <a:lnTo>
                  <a:pt x="269494" y="718819"/>
                </a:lnTo>
                <a:lnTo>
                  <a:pt x="269494" y="666750"/>
                </a:lnTo>
                <a:close/>
              </a:path>
              <a:path w="749935" h="748030">
                <a:moveTo>
                  <a:pt x="509777" y="596900"/>
                </a:moveTo>
                <a:lnTo>
                  <a:pt x="473710" y="596900"/>
                </a:lnTo>
                <a:lnTo>
                  <a:pt x="480313" y="603250"/>
                </a:lnTo>
                <a:lnTo>
                  <a:pt x="480313" y="718819"/>
                </a:lnTo>
                <a:lnTo>
                  <a:pt x="509777" y="718819"/>
                </a:lnTo>
                <a:lnTo>
                  <a:pt x="509777" y="596900"/>
                </a:lnTo>
                <a:close/>
              </a:path>
              <a:path w="749935" h="748030">
                <a:moveTo>
                  <a:pt x="746901" y="549909"/>
                </a:moveTo>
                <a:lnTo>
                  <a:pt x="713994" y="549909"/>
                </a:lnTo>
                <a:lnTo>
                  <a:pt x="720598" y="556259"/>
                </a:lnTo>
                <a:lnTo>
                  <a:pt x="720598" y="718819"/>
                </a:lnTo>
                <a:lnTo>
                  <a:pt x="749808" y="718819"/>
                </a:lnTo>
                <a:lnTo>
                  <a:pt x="749808" y="563879"/>
                </a:lnTo>
                <a:lnTo>
                  <a:pt x="746901" y="549909"/>
                </a:lnTo>
                <a:close/>
              </a:path>
              <a:path w="749935" h="748030">
                <a:moveTo>
                  <a:pt x="198627" y="551179"/>
                </a:moveTo>
                <a:lnTo>
                  <a:pt x="182625" y="551179"/>
                </a:lnTo>
                <a:lnTo>
                  <a:pt x="175768" y="557529"/>
                </a:lnTo>
                <a:lnTo>
                  <a:pt x="175768" y="637539"/>
                </a:lnTo>
                <a:lnTo>
                  <a:pt x="205232" y="637539"/>
                </a:lnTo>
                <a:lnTo>
                  <a:pt x="205232" y="557529"/>
                </a:lnTo>
                <a:lnTo>
                  <a:pt x="198627" y="551179"/>
                </a:lnTo>
                <a:close/>
              </a:path>
              <a:path w="749935" h="748030">
                <a:moveTo>
                  <a:pt x="475869" y="567689"/>
                </a:moveTo>
                <a:lnTo>
                  <a:pt x="273938" y="567689"/>
                </a:lnTo>
                <a:lnTo>
                  <a:pt x="269494" y="570229"/>
                </a:lnTo>
                <a:lnTo>
                  <a:pt x="480313" y="570229"/>
                </a:lnTo>
                <a:lnTo>
                  <a:pt x="475869" y="567689"/>
                </a:lnTo>
                <a:close/>
              </a:path>
              <a:path w="749935" h="748030">
                <a:moveTo>
                  <a:pt x="705993" y="520700"/>
                </a:moveTo>
                <a:lnTo>
                  <a:pt x="524383" y="520700"/>
                </a:lnTo>
                <a:lnTo>
                  <a:pt x="507263" y="524509"/>
                </a:lnTo>
                <a:lnTo>
                  <a:pt x="493252" y="533400"/>
                </a:lnTo>
                <a:lnTo>
                  <a:pt x="483788" y="547369"/>
                </a:lnTo>
                <a:lnTo>
                  <a:pt x="480313" y="563879"/>
                </a:lnTo>
                <a:lnTo>
                  <a:pt x="480313" y="570229"/>
                </a:lnTo>
                <a:lnTo>
                  <a:pt x="509777" y="570229"/>
                </a:lnTo>
                <a:lnTo>
                  <a:pt x="509777" y="556259"/>
                </a:lnTo>
                <a:lnTo>
                  <a:pt x="516382" y="549909"/>
                </a:lnTo>
                <a:lnTo>
                  <a:pt x="746901" y="549909"/>
                </a:lnTo>
                <a:lnTo>
                  <a:pt x="746373" y="547369"/>
                </a:lnTo>
                <a:lnTo>
                  <a:pt x="736996" y="533400"/>
                </a:lnTo>
                <a:lnTo>
                  <a:pt x="723072" y="524509"/>
                </a:lnTo>
                <a:lnTo>
                  <a:pt x="705993" y="520700"/>
                </a:lnTo>
                <a:close/>
              </a:path>
              <a:path w="749935" h="748030">
                <a:moveTo>
                  <a:pt x="335407" y="438150"/>
                </a:moveTo>
                <a:lnTo>
                  <a:pt x="306197" y="438150"/>
                </a:lnTo>
                <a:lnTo>
                  <a:pt x="306197" y="567689"/>
                </a:lnTo>
                <a:lnTo>
                  <a:pt x="335407" y="567689"/>
                </a:lnTo>
                <a:lnTo>
                  <a:pt x="335407" y="438150"/>
                </a:lnTo>
                <a:close/>
              </a:path>
              <a:path w="749935" h="748030">
                <a:moveTo>
                  <a:pt x="384385" y="363219"/>
                </a:moveTo>
                <a:lnTo>
                  <a:pt x="326771" y="363219"/>
                </a:lnTo>
                <a:lnTo>
                  <a:pt x="343850" y="365759"/>
                </a:lnTo>
                <a:lnTo>
                  <a:pt x="357774" y="375919"/>
                </a:lnTo>
                <a:lnTo>
                  <a:pt x="367151" y="389889"/>
                </a:lnTo>
                <a:lnTo>
                  <a:pt x="370586" y="406400"/>
                </a:lnTo>
                <a:lnTo>
                  <a:pt x="370586" y="567689"/>
                </a:lnTo>
                <a:lnTo>
                  <a:pt x="400050" y="567689"/>
                </a:lnTo>
                <a:lnTo>
                  <a:pt x="400050" y="406400"/>
                </a:lnTo>
                <a:lnTo>
                  <a:pt x="394297" y="378459"/>
                </a:lnTo>
                <a:lnTo>
                  <a:pt x="384385" y="363219"/>
                </a:lnTo>
                <a:close/>
              </a:path>
              <a:path w="749935" h="748030">
                <a:moveTo>
                  <a:pt x="649892" y="72389"/>
                </a:moveTo>
                <a:lnTo>
                  <a:pt x="615061" y="72389"/>
                </a:lnTo>
                <a:lnTo>
                  <a:pt x="638429" y="109219"/>
                </a:lnTo>
                <a:lnTo>
                  <a:pt x="633222" y="111759"/>
                </a:lnTo>
                <a:lnTo>
                  <a:pt x="629920" y="115569"/>
                </a:lnTo>
                <a:lnTo>
                  <a:pt x="629920" y="520700"/>
                </a:lnTo>
                <a:lnTo>
                  <a:pt x="659130" y="520700"/>
                </a:lnTo>
                <a:lnTo>
                  <a:pt x="659130" y="135889"/>
                </a:lnTo>
                <a:lnTo>
                  <a:pt x="669289" y="135889"/>
                </a:lnTo>
                <a:lnTo>
                  <a:pt x="674243" y="133350"/>
                </a:lnTo>
                <a:lnTo>
                  <a:pt x="676529" y="129539"/>
                </a:lnTo>
                <a:lnTo>
                  <a:pt x="679323" y="124459"/>
                </a:lnTo>
                <a:lnTo>
                  <a:pt x="679196" y="119379"/>
                </a:lnTo>
                <a:lnTo>
                  <a:pt x="676275" y="114300"/>
                </a:lnTo>
                <a:lnTo>
                  <a:pt x="649892" y="72389"/>
                </a:lnTo>
                <a:close/>
              </a:path>
              <a:path w="749935" h="748030">
                <a:moveTo>
                  <a:pt x="195452" y="488950"/>
                </a:moveTo>
                <a:lnTo>
                  <a:pt x="187579" y="488950"/>
                </a:lnTo>
                <a:lnTo>
                  <a:pt x="183769" y="490219"/>
                </a:lnTo>
                <a:lnTo>
                  <a:pt x="181101" y="492759"/>
                </a:lnTo>
                <a:lnTo>
                  <a:pt x="178308" y="495300"/>
                </a:lnTo>
                <a:lnTo>
                  <a:pt x="176657" y="499109"/>
                </a:lnTo>
                <a:lnTo>
                  <a:pt x="176657" y="506729"/>
                </a:lnTo>
                <a:lnTo>
                  <a:pt x="178308" y="510539"/>
                </a:lnTo>
                <a:lnTo>
                  <a:pt x="181101" y="513079"/>
                </a:lnTo>
                <a:lnTo>
                  <a:pt x="183769" y="515619"/>
                </a:lnTo>
                <a:lnTo>
                  <a:pt x="187579" y="518159"/>
                </a:lnTo>
                <a:lnTo>
                  <a:pt x="195452" y="518159"/>
                </a:lnTo>
                <a:lnTo>
                  <a:pt x="199262" y="515619"/>
                </a:lnTo>
                <a:lnTo>
                  <a:pt x="205105" y="510539"/>
                </a:lnTo>
                <a:lnTo>
                  <a:pt x="206501" y="506729"/>
                </a:lnTo>
                <a:lnTo>
                  <a:pt x="206501" y="499109"/>
                </a:lnTo>
                <a:lnTo>
                  <a:pt x="205105" y="495300"/>
                </a:lnTo>
                <a:lnTo>
                  <a:pt x="199262" y="490219"/>
                </a:lnTo>
                <a:lnTo>
                  <a:pt x="195452" y="488950"/>
                </a:lnTo>
                <a:close/>
              </a:path>
              <a:path w="749935" h="748030">
                <a:moveTo>
                  <a:pt x="589788" y="461009"/>
                </a:moveTo>
                <a:lnTo>
                  <a:pt x="582040" y="461009"/>
                </a:lnTo>
                <a:lnTo>
                  <a:pt x="578104" y="462279"/>
                </a:lnTo>
                <a:lnTo>
                  <a:pt x="573024" y="467359"/>
                </a:lnTo>
                <a:lnTo>
                  <a:pt x="571373" y="471169"/>
                </a:lnTo>
                <a:lnTo>
                  <a:pt x="571373" y="478789"/>
                </a:lnTo>
                <a:lnTo>
                  <a:pt x="573024" y="482600"/>
                </a:lnTo>
                <a:lnTo>
                  <a:pt x="578104" y="487679"/>
                </a:lnTo>
                <a:lnTo>
                  <a:pt x="582040" y="488950"/>
                </a:lnTo>
                <a:lnTo>
                  <a:pt x="589788" y="488950"/>
                </a:lnTo>
                <a:lnTo>
                  <a:pt x="593471" y="487679"/>
                </a:lnTo>
                <a:lnTo>
                  <a:pt x="598805" y="482600"/>
                </a:lnTo>
                <a:lnTo>
                  <a:pt x="600201" y="478789"/>
                </a:lnTo>
                <a:lnTo>
                  <a:pt x="600201" y="471169"/>
                </a:lnTo>
                <a:lnTo>
                  <a:pt x="598805" y="467359"/>
                </a:lnTo>
                <a:lnTo>
                  <a:pt x="596011" y="464819"/>
                </a:lnTo>
                <a:lnTo>
                  <a:pt x="593471" y="462279"/>
                </a:lnTo>
                <a:lnTo>
                  <a:pt x="589788" y="461009"/>
                </a:lnTo>
                <a:close/>
              </a:path>
              <a:path w="749935" h="748030">
                <a:moveTo>
                  <a:pt x="243839" y="0"/>
                </a:moveTo>
                <a:lnTo>
                  <a:pt x="217398" y="5079"/>
                </a:lnTo>
                <a:lnTo>
                  <a:pt x="195754" y="20319"/>
                </a:lnTo>
                <a:lnTo>
                  <a:pt x="181135" y="41909"/>
                </a:lnTo>
                <a:lnTo>
                  <a:pt x="175768" y="68579"/>
                </a:lnTo>
                <a:lnTo>
                  <a:pt x="175768" y="81279"/>
                </a:lnTo>
                <a:lnTo>
                  <a:pt x="176742" y="92709"/>
                </a:lnTo>
                <a:lnTo>
                  <a:pt x="179562" y="104139"/>
                </a:lnTo>
                <a:lnTo>
                  <a:pt x="184072" y="114300"/>
                </a:lnTo>
                <a:lnTo>
                  <a:pt x="190119" y="123189"/>
                </a:lnTo>
                <a:lnTo>
                  <a:pt x="161174" y="135889"/>
                </a:lnTo>
                <a:lnTo>
                  <a:pt x="138112" y="157479"/>
                </a:lnTo>
                <a:lnTo>
                  <a:pt x="122860" y="184150"/>
                </a:lnTo>
                <a:lnTo>
                  <a:pt x="117348" y="217169"/>
                </a:lnTo>
                <a:lnTo>
                  <a:pt x="117348" y="292100"/>
                </a:lnTo>
                <a:lnTo>
                  <a:pt x="121796" y="317500"/>
                </a:lnTo>
                <a:lnTo>
                  <a:pt x="134080" y="339089"/>
                </a:lnTo>
                <a:lnTo>
                  <a:pt x="152602" y="354329"/>
                </a:lnTo>
                <a:lnTo>
                  <a:pt x="175768" y="364489"/>
                </a:lnTo>
                <a:lnTo>
                  <a:pt x="175768" y="454659"/>
                </a:lnTo>
                <a:lnTo>
                  <a:pt x="182625" y="461009"/>
                </a:lnTo>
                <a:lnTo>
                  <a:pt x="198627" y="461009"/>
                </a:lnTo>
                <a:lnTo>
                  <a:pt x="205232" y="454659"/>
                </a:lnTo>
                <a:lnTo>
                  <a:pt x="205232" y="363219"/>
                </a:lnTo>
                <a:lnTo>
                  <a:pt x="384385" y="363219"/>
                </a:lnTo>
                <a:lnTo>
                  <a:pt x="378602" y="354329"/>
                </a:lnTo>
                <a:lnTo>
                  <a:pt x="355312" y="339089"/>
                </a:lnTo>
                <a:lnTo>
                  <a:pt x="326771" y="334009"/>
                </a:lnTo>
                <a:lnTo>
                  <a:pt x="175768" y="334009"/>
                </a:lnTo>
                <a:lnTo>
                  <a:pt x="164024" y="327659"/>
                </a:lnTo>
                <a:lnTo>
                  <a:pt x="154781" y="317500"/>
                </a:lnTo>
                <a:lnTo>
                  <a:pt x="148728" y="306069"/>
                </a:lnTo>
                <a:lnTo>
                  <a:pt x="146558" y="292100"/>
                </a:lnTo>
                <a:lnTo>
                  <a:pt x="146558" y="217169"/>
                </a:lnTo>
                <a:lnTo>
                  <a:pt x="151878" y="190500"/>
                </a:lnTo>
                <a:lnTo>
                  <a:pt x="166354" y="168909"/>
                </a:lnTo>
                <a:lnTo>
                  <a:pt x="187759" y="154939"/>
                </a:lnTo>
                <a:lnTo>
                  <a:pt x="213868" y="149859"/>
                </a:lnTo>
                <a:lnTo>
                  <a:pt x="339454" y="149859"/>
                </a:lnTo>
                <a:lnTo>
                  <a:pt x="325431" y="137159"/>
                </a:lnTo>
                <a:lnTo>
                  <a:pt x="297052" y="124459"/>
                </a:lnTo>
                <a:lnTo>
                  <a:pt x="299425" y="120650"/>
                </a:lnTo>
                <a:lnTo>
                  <a:pt x="243839" y="120650"/>
                </a:lnTo>
                <a:lnTo>
                  <a:pt x="228859" y="116839"/>
                </a:lnTo>
                <a:lnTo>
                  <a:pt x="216582" y="109219"/>
                </a:lnTo>
                <a:lnTo>
                  <a:pt x="208281" y="96519"/>
                </a:lnTo>
                <a:lnTo>
                  <a:pt x="205232" y="81279"/>
                </a:lnTo>
                <a:lnTo>
                  <a:pt x="205232" y="68579"/>
                </a:lnTo>
                <a:lnTo>
                  <a:pt x="208281" y="53339"/>
                </a:lnTo>
                <a:lnTo>
                  <a:pt x="216582" y="40639"/>
                </a:lnTo>
                <a:lnTo>
                  <a:pt x="228859" y="33019"/>
                </a:lnTo>
                <a:lnTo>
                  <a:pt x="243839" y="29209"/>
                </a:lnTo>
                <a:lnTo>
                  <a:pt x="298178" y="29209"/>
                </a:lnTo>
                <a:lnTo>
                  <a:pt x="292147" y="20319"/>
                </a:lnTo>
                <a:lnTo>
                  <a:pt x="270428" y="5079"/>
                </a:lnTo>
                <a:lnTo>
                  <a:pt x="243839" y="0"/>
                </a:lnTo>
                <a:close/>
              </a:path>
              <a:path w="749935" h="748030">
                <a:moveTo>
                  <a:pt x="620268" y="29209"/>
                </a:moveTo>
                <a:lnTo>
                  <a:pt x="610108" y="29209"/>
                </a:lnTo>
                <a:lnTo>
                  <a:pt x="605409" y="33019"/>
                </a:lnTo>
                <a:lnTo>
                  <a:pt x="602869" y="36829"/>
                </a:lnTo>
                <a:lnTo>
                  <a:pt x="554101" y="114300"/>
                </a:lnTo>
                <a:lnTo>
                  <a:pt x="551180" y="119379"/>
                </a:lnTo>
                <a:lnTo>
                  <a:pt x="550926" y="124459"/>
                </a:lnTo>
                <a:lnTo>
                  <a:pt x="556133" y="133350"/>
                </a:lnTo>
                <a:lnTo>
                  <a:pt x="561086" y="135889"/>
                </a:lnTo>
                <a:lnTo>
                  <a:pt x="571246" y="135889"/>
                </a:lnTo>
                <a:lnTo>
                  <a:pt x="571246" y="427989"/>
                </a:lnTo>
                <a:lnTo>
                  <a:pt x="577850" y="434339"/>
                </a:lnTo>
                <a:lnTo>
                  <a:pt x="593851" y="434339"/>
                </a:lnTo>
                <a:lnTo>
                  <a:pt x="600456" y="427989"/>
                </a:lnTo>
                <a:lnTo>
                  <a:pt x="600456" y="115569"/>
                </a:lnTo>
                <a:lnTo>
                  <a:pt x="596900" y="111759"/>
                </a:lnTo>
                <a:lnTo>
                  <a:pt x="591947" y="109219"/>
                </a:lnTo>
                <a:lnTo>
                  <a:pt x="615061" y="72389"/>
                </a:lnTo>
                <a:lnTo>
                  <a:pt x="649892" y="72389"/>
                </a:lnTo>
                <a:lnTo>
                  <a:pt x="627507" y="36829"/>
                </a:lnTo>
                <a:lnTo>
                  <a:pt x="624967" y="33019"/>
                </a:lnTo>
                <a:lnTo>
                  <a:pt x="620268" y="29209"/>
                </a:lnTo>
                <a:close/>
              </a:path>
              <a:path w="749935" h="748030">
                <a:moveTo>
                  <a:pt x="198627" y="217169"/>
                </a:moveTo>
                <a:lnTo>
                  <a:pt x="182625" y="217169"/>
                </a:lnTo>
                <a:lnTo>
                  <a:pt x="175768" y="223519"/>
                </a:lnTo>
                <a:lnTo>
                  <a:pt x="175768" y="334009"/>
                </a:lnTo>
                <a:lnTo>
                  <a:pt x="205232" y="334009"/>
                </a:lnTo>
                <a:lnTo>
                  <a:pt x="205232" y="223519"/>
                </a:lnTo>
                <a:lnTo>
                  <a:pt x="198627" y="217169"/>
                </a:lnTo>
                <a:close/>
              </a:path>
              <a:path w="749935" h="748030">
                <a:moveTo>
                  <a:pt x="302895" y="217169"/>
                </a:moveTo>
                <a:lnTo>
                  <a:pt x="286638" y="217169"/>
                </a:lnTo>
                <a:lnTo>
                  <a:pt x="280035" y="223519"/>
                </a:lnTo>
                <a:lnTo>
                  <a:pt x="280035" y="334009"/>
                </a:lnTo>
                <a:lnTo>
                  <a:pt x="309245" y="334009"/>
                </a:lnTo>
                <a:lnTo>
                  <a:pt x="309245" y="314959"/>
                </a:lnTo>
                <a:lnTo>
                  <a:pt x="424295" y="314959"/>
                </a:lnTo>
                <a:lnTo>
                  <a:pt x="436165" y="307339"/>
                </a:lnTo>
                <a:lnTo>
                  <a:pt x="445514" y="293369"/>
                </a:lnTo>
                <a:lnTo>
                  <a:pt x="446041" y="290829"/>
                </a:lnTo>
                <a:lnTo>
                  <a:pt x="329564" y="290829"/>
                </a:lnTo>
                <a:lnTo>
                  <a:pt x="321728" y="289559"/>
                </a:lnTo>
                <a:lnTo>
                  <a:pt x="315261" y="284479"/>
                </a:lnTo>
                <a:lnTo>
                  <a:pt x="310866" y="278129"/>
                </a:lnTo>
                <a:lnTo>
                  <a:pt x="309245" y="270509"/>
                </a:lnTo>
                <a:lnTo>
                  <a:pt x="309245" y="223519"/>
                </a:lnTo>
                <a:lnTo>
                  <a:pt x="302895" y="217169"/>
                </a:lnTo>
                <a:close/>
              </a:path>
              <a:path w="749935" h="748030">
                <a:moveTo>
                  <a:pt x="424295" y="314959"/>
                </a:moveTo>
                <a:lnTo>
                  <a:pt x="309245" y="314959"/>
                </a:lnTo>
                <a:lnTo>
                  <a:pt x="315595" y="318769"/>
                </a:lnTo>
                <a:lnTo>
                  <a:pt x="322452" y="320039"/>
                </a:lnTo>
                <a:lnTo>
                  <a:pt x="405384" y="320039"/>
                </a:lnTo>
                <a:lnTo>
                  <a:pt x="422316" y="316229"/>
                </a:lnTo>
                <a:lnTo>
                  <a:pt x="424295" y="314959"/>
                </a:lnTo>
                <a:close/>
              </a:path>
              <a:path w="749935" h="748030">
                <a:moveTo>
                  <a:pt x="339454" y="149859"/>
                </a:moveTo>
                <a:lnTo>
                  <a:pt x="271145" y="149859"/>
                </a:lnTo>
                <a:lnTo>
                  <a:pt x="297360" y="154939"/>
                </a:lnTo>
                <a:lnTo>
                  <a:pt x="318754" y="168909"/>
                </a:lnTo>
                <a:lnTo>
                  <a:pt x="333170" y="190500"/>
                </a:lnTo>
                <a:lnTo>
                  <a:pt x="338455" y="217169"/>
                </a:lnTo>
                <a:lnTo>
                  <a:pt x="338455" y="256539"/>
                </a:lnTo>
                <a:lnTo>
                  <a:pt x="345059" y="262889"/>
                </a:lnTo>
                <a:lnTo>
                  <a:pt x="413131" y="262889"/>
                </a:lnTo>
                <a:lnTo>
                  <a:pt x="419481" y="269239"/>
                </a:lnTo>
                <a:lnTo>
                  <a:pt x="419481" y="284479"/>
                </a:lnTo>
                <a:lnTo>
                  <a:pt x="413131" y="290829"/>
                </a:lnTo>
                <a:lnTo>
                  <a:pt x="446041" y="290829"/>
                </a:lnTo>
                <a:lnTo>
                  <a:pt x="436165" y="246379"/>
                </a:lnTo>
                <a:lnTo>
                  <a:pt x="405384" y="233679"/>
                </a:lnTo>
                <a:lnTo>
                  <a:pt x="367919" y="233679"/>
                </a:lnTo>
                <a:lnTo>
                  <a:pt x="367919" y="217169"/>
                </a:lnTo>
                <a:lnTo>
                  <a:pt x="362614" y="185419"/>
                </a:lnTo>
                <a:lnTo>
                  <a:pt x="347868" y="157479"/>
                </a:lnTo>
                <a:lnTo>
                  <a:pt x="339454" y="149859"/>
                </a:lnTo>
                <a:close/>
              </a:path>
              <a:path w="749935" h="748030">
                <a:moveTo>
                  <a:pt x="298178" y="29209"/>
                </a:moveTo>
                <a:lnTo>
                  <a:pt x="243839" y="29209"/>
                </a:lnTo>
                <a:lnTo>
                  <a:pt x="259020" y="33019"/>
                </a:lnTo>
                <a:lnTo>
                  <a:pt x="271367" y="40639"/>
                </a:lnTo>
                <a:lnTo>
                  <a:pt x="279665" y="53339"/>
                </a:lnTo>
                <a:lnTo>
                  <a:pt x="282701" y="68579"/>
                </a:lnTo>
                <a:lnTo>
                  <a:pt x="282701" y="81279"/>
                </a:lnTo>
                <a:lnTo>
                  <a:pt x="279665" y="96519"/>
                </a:lnTo>
                <a:lnTo>
                  <a:pt x="271367" y="109219"/>
                </a:lnTo>
                <a:lnTo>
                  <a:pt x="259020" y="116839"/>
                </a:lnTo>
                <a:lnTo>
                  <a:pt x="243839" y="120650"/>
                </a:lnTo>
                <a:lnTo>
                  <a:pt x="299425" y="120650"/>
                </a:lnTo>
                <a:lnTo>
                  <a:pt x="303379" y="114300"/>
                </a:lnTo>
                <a:lnTo>
                  <a:pt x="308133" y="104139"/>
                </a:lnTo>
                <a:lnTo>
                  <a:pt x="311126" y="93979"/>
                </a:lnTo>
                <a:lnTo>
                  <a:pt x="312165" y="81279"/>
                </a:lnTo>
                <a:lnTo>
                  <a:pt x="312165" y="68579"/>
                </a:lnTo>
                <a:lnTo>
                  <a:pt x="306794" y="41909"/>
                </a:lnTo>
                <a:lnTo>
                  <a:pt x="298178" y="29209"/>
                </a:lnTo>
                <a:close/>
              </a:path>
            </a:pathLst>
          </a:custGeom>
          <a:solidFill>
            <a:srgbClr val="29CE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53243" y="1769364"/>
            <a:ext cx="765175" cy="495300"/>
          </a:xfrm>
          <a:custGeom>
            <a:avLst/>
            <a:gdLst/>
            <a:ahLst/>
            <a:cxnLst/>
            <a:rect l="l" t="t" r="r" b="b"/>
            <a:pathLst>
              <a:path w="765175" h="495300">
                <a:moveTo>
                  <a:pt x="669416" y="30479"/>
                </a:moveTo>
                <a:lnTo>
                  <a:pt x="95630" y="30479"/>
                </a:lnTo>
                <a:lnTo>
                  <a:pt x="95630" y="313689"/>
                </a:lnTo>
                <a:lnTo>
                  <a:pt x="125475" y="313689"/>
                </a:lnTo>
                <a:lnTo>
                  <a:pt x="132460" y="316229"/>
                </a:lnTo>
                <a:lnTo>
                  <a:pt x="138937" y="318770"/>
                </a:lnTo>
                <a:lnTo>
                  <a:pt x="144399" y="323850"/>
                </a:lnTo>
                <a:lnTo>
                  <a:pt x="151383" y="328929"/>
                </a:lnTo>
                <a:lnTo>
                  <a:pt x="175373" y="365760"/>
                </a:lnTo>
                <a:lnTo>
                  <a:pt x="190585" y="370839"/>
                </a:lnTo>
                <a:lnTo>
                  <a:pt x="201929" y="370839"/>
                </a:lnTo>
                <a:lnTo>
                  <a:pt x="203817" y="379729"/>
                </a:lnTo>
                <a:lnTo>
                  <a:pt x="233156" y="410210"/>
                </a:lnTo>
                <a:lnTo>
                  <a:pt x="249047" y="412750"/>
                </a:lnTo>
                <a:lnTo>
                  <a:pt x="252095" y="412750"/>
                </a:lnTo>
                <a:lnTo>
                  <a:pt x="254055" y="421639"/>
                </a:lnTo>
                <a:lnTo>
                  <a:pt x="283194" y="452120"/>
                </a:lnTo>
                <a:lnTo>
                  <a:pt x="299211" y="454660"/>
                </a:lnTo>
                <a:lnTo>
                  <a:pt x="302640" y="454660"/>
                </a:lnTo>
                <a:lnTo>
                  <a:pt x="304367" y="462279"/>
                </a:lnTo>
                <a:lnTo>
                  <a:pt x="333549" y="492760"/>
                </a:lnTo>
                <a:lnTo>
                  <a:pt x="341354" y="495300"/>
                </a:lnTo>
                <a:lnTo>
                  <a:pt x="354075" y="495300"/>
                </a:lnTo>
                <a:lnTo>
                  <a:pt x="396790" y="466089"/>
                </a:lnTo>
                <a:lnTo>
                  <a:pt x="346582" y="466089"/>
                </a:lnTo>
                <a:lnTo>
                  <a:pt x="342010" y="464820"/>
                </a:lnTo>
                <a:lnTo>
                  <a:pt x="338454" y="462279"/>
                </a:lnTo>
                <a:lnTo>
                  <a:pt x="333934" y="455929"/>
                </a:lnTo>
                <a:lnTo>
                  <a:pt x="332009" y="449579"/>
                </a:lnTo>
                <a:lnTo>
                  <a:pt x="332704" y="443229"/>
                </a:lnTo>
                <a:lnTo>
                  <a:pt x="336041" y="436879"/>
                </a:lnTo>
                <a:lnTo>
                  <a:pt x="345990" y="424179"/>
                </a:lnTo>
                <a:lnTo>
                  <a:pt x="291846" y="424179"/>
                </a:lnTo>
                <a:lnTo>
                  <a:pt x="288162" y="420370"/>
                </a:lnTo>
                <a:lnTo>
                  <a:pt x="284352" y="417829"/>
                </a:lnTo>
                <a:lnTo>
                  <a:pt x="282194" y="412750"/>
                </a:lnTo>
                <a:lnTo>
                  <a:pt x="281685" y="408939"/>
                </a:lnTo>
                <a:lnTo>
                  <a:pt x="281177" y="403860"/>
                </a:lnTo>
                <a:lnTo>
                  <a:pt x="282701" y="398779"/>
                </a:lnTo>
                <a:lnTo>
                  <a:pt x="285750" y="396239"/>
                </a:lnTo>
                <a:lnTo>
                  <a:pt x="296809" y="382270"/>
                </a:lnTo>
                <a:lnTo>
                  <a:pt x="243867" y="382270"/>
                </a:lnTo>
                <a:lnTo>
                  <a:pt x="237744" y="378460"/>
                </a:lnTo>
                <a:lnTo>
                  <a:pt x="234060" y="375920"/>
                </a:lnTo>
                <a:lnTo>
                  <a:pt x="231901" y="372110"/>
                </a:lnTo>
                <a:lnTo>
                  <a:pt x="231521" y="367029"/>
                </a:lnTo>
                <a:lnTo>
                  <a:pt x="230758" y="361950"/>
                </a:lnTo>
                <a:lnTo>
                  <a:pt x="232409" y="358139"/>
                </a:lnTo>
                <a:lnTo>
                  <a:pt x="235330" y="354329"/>
                </a:lnTo>
                <a:lnTo>
                  <a:pt x="245491" y="341629"/>
                </a:lnTo>
                <a:lnTo>
                  <a:pt x="200310" y="341629"/>
                </a:lnTo>
                <a:lnTo>
                  <a:pt x="193607" y="340360"/>
                </a:lnTo>
                <a:lnTo>
                  <a:pt x="187451" y="337820"/>
                </a:lnTo>
                <a:lnTo>
                  <a:pt x="182985" y="331470"/>
                </a:lnTo>
                <a:lnTo>
                  <a:pt x="181054" y="325120"/>
                </a:lnTo>
                <a:lnTo>
                  <a:pt x="181719" y="318770"/>
                </a:lnTo>
                <a:lnTo>
                  <a:pt x="185038" y="312420"/>
                </a:lnTo>
                <a:lnTo>
                  <a:pt x="197103" y="297179"/>
                </a:lnTo>
                <a:lnTo>
                  <a:pt x="159130" y="297179"/>
                </a:lnTo>
                <a:lnTo>
                  <a:pt x="151282" y="292100"/>
                </a:lnTo>
                <a:lnTo>
                  <a:pt x="143017" y="288289"/>
                </a:lnTo>
                <a:lnTo>
                  <a:pt x="125475" y="283210"/>
                </a:lnTo>
                <a:lnTo>
                  <a:pt x="125475" y="59689"/>
                </a:lnTo>
                <a:lnTo>
                  <a:pt x="184784" y="59689"/>
                </a:lnTo>
                <a:lnTo>
                  <a:pt x="307212" y="35560"/>
                </a:lnTo>
                <a:lnTo>
                  <a:pt x="330394" y="31750"/>
                </a:lnTo>
                <a:lnTo>
                  <a:pt x="669416" y="31750"/>
                </a:lnTo>
                <a:lnTo>
                  <a:pt x="669416" y="30479"/>
                </a:lnTo>
                <a:close/>
              </a:path>
              <a:path w="765175" h="495300">
                <a:moveTo>
                  <a:pt x="410971" y="415289"/>
                </a:moveTo>
                <a:lnTo>
                  <a:pt x="365759" y="415289"/>
                </a:lnTo>
                <a:lnTo>
                  <a:pt x="369697" y="417829"/>
                </a:lnTo>
                <a:lnTo>
                  <a:pt x="372999" y="420370"/>
                </a:lnTo>
                <a:lnTo>
                  <a:pt x="376681" y="422910"/>
                </a:lnTo>
                <a:lnTo>
                  <a:pt x="378840" y="426720"/>
                </a:lnTo>
                <a:lnTo>
                  <a:pt x="379222" y="431800"/>
                </a:lnTo>
                <a:lnTo>
                  <a:pt x="379729" y="436879"/>
                </a:lnTo>
                <a:lnTo>
                  <a:pt x="378332" y="440689"/>
                </a:lnTo>
                <a:lnTo>
                  <a:pt x="375411" y="444500"/>
                </a:lnTo>
                <a:lnTo>
                  <a:pt x="363220" y="459739"/>
                </a:lnTo>
                <a:lnTo>
                  <a:pt x="360299" y="463550"/>
                </a:lnTo>
                <a:lnTo>
                  <a:pt x="355980" y="464820"/>
                </a:lnTo>
                <a:lnTo>
                  <a:pt x="351408" y="466089"/>
                </a:lnTo>
                <a:lnTo>
                  <a:pt x="396790" y="466089"/>
                </a:lnTo>
                <a:lnTo>
                  <a:pt x="402081" y="459739"/>
                </a:lnTo>
                <a:lnTo>
                  <a:pt x="404749" y="454660"/>
                </a:lnTo>
                <a:lnTo>
                  <a:pt x="406400" y="449579"/>
                </a:lnTo>
                <a:lnTo>
                  <a:pt x="452143" y="449579"/>
                </a:lnTo>
                <a:lnTo>
                  <a:pt x="475329" y="425450"/>
                </a:lnTo>
                <a:lnTo>
                  <a:pt x="424941" y="425450"/>
                </a:lnTo>
                <a:lnTo>
                  <a:pt x="419607" y="424179"/>
                </a:lnTo>
                <a:lnTo>
                  <a:pt x="416051" y="420370"/>
                </a:lnTo>
                <a:lnTo>
                  <a:pt x="410971" y="415289"/>
                </a:lnTo>
                <a:close/>
              </a:path>
              <a:path w="765175" h="495300">
                <a:moveTo>
                  <a:pt x="452143" y="449579"/>
                </a:moveTo>
                <a:lnTo>
                  <a:pt x="406400" y="449579"/>
                </a:lnTo>
                <a:lnTo>
                  <a:pt x="413638" y="453389"/>
                </a:lnTo>
                <a:lnTo>
                  <a:pt x="421639" y="455929"/>
                </a:lnTo>
                <a:lnTo>
                  <a:pt x="430275" y="455929"/>
                </a:lnTo>
                <a:lnTo>
                  <a:pt x="440110" y="454660"/>
                </a:lnTo>
                <a:lnTo>
                  <a:pt x="449325" y="450850"/>
                </a:lnTo>
                <a:lnTo>
                  <a:pt x="452143" y="449579"/>
                </a:lnTo>
                <a:close/>
              </a:path>
              <a:path w="765175" h="495300">
                <a:moveTo>
                  <a:pt x="554304" y="424179"/>
                </a:moveTo>
                <a:lnTo>
                  <a:pt x="475869" y="424179"/>
                </a:lnTo>
                <a:lnTo>
                  <a:pt x="481202" y="427989"/>
                </a:lnTo>
                <a:lnTo>
                  <a:pt x="488884" y="434339"/>
                </a:lnTo>
                <a:lnTo>
                  <a:pt x="497316" y="439420"/>
                </a:lnTo>
                <a:lnTo>
                  <a:pt x="506295" y="441960"/>
                </a:lnTo>
                <a:lnTo>
                  <a:pt x="525283" y="441960"/>
                </a:lnTo>
                <a:lnTo>
                  <a:pt x="534638" y="438150"/>
                </a:lnTo>
                <a:lnTo>
                  <a:pt x="543373" y="434339"/>
                </a:lnTo>
                <a:lnTo>
                  <a:pt x="551179" y="427989"/>
                </a:lnTo>
                <a:lnTo>
                  <a:pt x="554304" y="424179"/>
                </a:lnTo>
                <a:close/>
              </a:path>
              <a:path w="765175" h="495300">
                <a:moveTo>
                  <a:pt x="380746" y="289560"/>
                </a:moveTo>
                <a:lnTo>
                  <a:pt x="371094" y="289560"/>
                </a:lnTo>
                <a:lnTo>
                  <a:pt x="365632" y="294639"/>
                </a:lnTo>
                <a:lnTo>
                  <a:pt x="359790" y="300989"/>
                </a:lnTo>
                <a:lnTo>
                  <a:pt x="359790" y="309879"/>
                </a:lnTo>
                <a:lnTo>
                  <a:pt x="365759" y="316229"/>
                </a:lnTo>
                <a:lnTo>
                  <a:pt x="443483" y="391160"/>
                </a:lnTo>
                <a:lnTo>
                  <a:pt x="447774" y="398779"/>
                </a:lnTo>
                <a:lnTo>
                  <a:pt x="449230" y="405129"/>
                </a:lnTo>
                <a:lnTo>
                  <a:pt x="447877" y="412750"/>
                </a:lnTo>
                <a:lnTo>
                  <a:pt x="443737" y="419100"/>
                </a:lnTo>
                <a:lnTo>
                  <a:pt x="440054" y="422910"/>
                </a:lnTo>
                <a:lnTo>
                  <a:pt x="435101" y="425450"/>
                </a:lnTo>
                <a:lnTo>
                  <a:pt x="475329" y="425450"/>
                </a:lnTo>
                <a:lnTo>
                  <a:pt x="475869" y="424179"/>
                </a:lnTo>
                <a:lnTo>
                  <a:pt x="554304" y="424179"/>
                </a:lnTo>
                <a:lnTo>
                  <a:pt x="556386" y="421639"/>
                </a:lnTo>
                <a:lnTo>
                  <a:pt x="560451" y="415289"/>
                </a:lnTo>
                <a:lnTo>
                  <a:pt x="561255" y="412750"/>
                </a:lnTo>
                <a:lnTo>
                  <a:pt x="515905" y="412750"/>
                </a:lnTo>
                <a:lnTo>
                  <a:pt x="508500" y="411479"/>
                </a:lnTo>
                <a:lnTo>
                  <a:pt x="501903" y="406400"/>
                </a:lnTo>
                <a:lnTo>
                  <a:pt x="424179" y="331470"/>
                </a:lnTo>
                <a:lnTo>
                  <a:pt x="423925" y="331470"/>
                </a:lnTo>
                <a:lnTo>
                  <a:pt x="386460" y="294639"/>
                </a:lnTo>
                <a:lnTo>
                  <a:pt x="380746" y="289560"/>
                </a:lnTo>
                <a:close/>
              </a:path>
              <a:path w="765175" h="495300">
                <a:moveTo>
                  <a:pt x="355565" y="374650"/>
                </a:moveTo>
                <a:lnTo>
                  <a:pt x="315340" y="374650"/>
                </a:lnTo>
                <a:lnTo>
                  <a:pt x="319404" y="375920"/>
                </a:lnTo>
                <a:lnTo>
                  <a:pt x="322579" y="378460"/>
                </a:lnTo>
                <a:lnTo>
                  <a:pt x="326939" y="383539"/>
                </a:lnTo>
                <a:lnTo>
                  <a:pt x="328882" y="389889"/>
                </a:lnTo>
                <a:lnTo>
                  <a:pt x="328277" y="397510"/>
                </a:lnTo>
                <a:lnTo>
                  <a:pt x="324992" y="402589"/>
                </a:lnTo>
                <a:lnTo>
                  <a:pt x="310006" y="421639"/>
                </a:lnTo>
                <a:lnTo>
                  <a:pt x="305688" y="424179"/>
                </a:lnTo>
                <a:lnTo>
                  <a:pt x="345990" y="424179"/>
                </a:lnTo>
                <a:lnTo>
                  <a:pt x="347979" y="421639"/>
                </a:lnTo>
                <a:lnTo>
                  <a:pt x="351154" y="419100"/>
                </a:lnTo>
                <a:lnTo>
                  <a:pt x="355473" y="416560"/>
                </a:lnTo>
                <a:lnTo>
                  <a:pt x="360552" y="416560"/>
                </a:lnTo>
                <a:lnTo>
                  <a:pt x="361187" y="415289"/>
                </a:lnTo>
                <a:lnTo>
                  <a:pt x="410971" y="415289"/>
                </a:lnTo>
                <a:lnTo>
                  <a:pt x="394461" y="398779"/>
                </a:lnTo>
                <a:lnTo>
                  <a:pt x="393700" y="398779"/>
                </a:lnTo>
                <a:lnTo>
                  <a:pt x="393446" y="397510"/>
                </a:lnTo>
                <a:lnTo>
                  <a:pt x="392556" y="397510"/>
                </a:lnTo>
                <a:lnTo>
                  <a:pt x="392049" y="396239"/>
                </a:lnTo>
                <a:lnTo>
                  <a:pt x="384276" y="391160"/>
                </a:lnTo>
                <a:lnTo>
                  <a:pt x="375967" y="388620"/>
                </a:lnTo>
                <a:lnTo>
                  <a:pt x="367349" y="386079"/>
                </a:lnTo>
                <a:lnTo>
                  <a:pt x="358648" y="386079"/>
                </a:lnTo>
                <a:lnTo>
                  <a:pt x="356723" y="377189"/>
                </a:lnTo>
                <a:lnTo>
                  <a:pt x="355565" y="374650"/>
                </a:lnTo>
                <a:close/>
              </a:path>
              <a:path w="765175" h="495300">
                <a:moveTo>
                  <a:pt x="466471" y="275589"/>
                </a:moveTo>
                <a:lnTo>
                  <a:pt x="457200" y="275589"/>
                </a:lnTo>
                <a:lnTo>
                  <a:pt x="445642" y="288289"/>
                </a:lnTo>
                <a:lnTo>
                  <a:pt x="445897" y="297179"/>
                </a:lnTo>
                <a:lnTo>
                  <a:pt x="451611" y="303529"/>
                </a:lnTo>
                <a:lnTo>
                  <a:pt x="529208" y="378460"/>
                </a:lnTo>
                <a:lnTo>
                  <a:pt x="533610" y="384810"/>
                </a:lnTo>
                <a:lnTo>
                  <a:pt x="535177" y="392429"/>
                </a:lnTo>
                <a:lnTo>
                  <a:pt x="533888" y="400050"/>
                </a:lnTo>
                <a:lnTo>
                  <a:pt x="529716" y="406400"/>
                </a:lnTo>
                <a:lnTo>
                  <a:pt x="523263" y="411479"/>
                </a:lnTo>
                <a:lnTo>
                  <a:pt x="515905" y="412750"/>
                </a:lnTo>
                <a:lnTo>
                  <a:pt x="561255" y="412750"/>
                </a:lnTo>
                <a:lnTo>
                  <a:pt x="562863" y="407670"/>
                </a:lnTo>
                <a:lnTo>
                  <a:pt x="606533" y="407670"/>
                </a:lnTo>
                <a:lnTo>
                  <a:pt x="612338" y="405129"/>
                </a:lnTo>
                <a:lnTo>
                  <a:pt x="620140" y="398779"/>
                </a:lnTo>
                <a:lnTo>
                  <a:pt x="626308" y="391160"/>
                </a:lnTo>
                <a:lnTo>
                  <a:pt x="630084" y="383539"/>
                </a:lnTo>
                <a:lnTo>
                  <a:pt x="584993" y="383539"/>
                </a:lnTo>
                <a:lnTo>
                  <a:pt x="577603" y="382270"/>
                </a:lnTo>
                <a:lnTo>
                  <a:pt x="571119" y="377189"/>
                </a:lnTo>
                <a:lnTo>
                  <a:pt x="521588" y="328929"/>
                </a:lnTo>
                <a:lnTo>
                  <a:pt x="521334" y="328929"/>
                </a:lnTo>
                <a:lnTo>
                  <a:pt x="472566" y="281939"/>
                </a:lnTo>
                <a:lnTo>
                  <a:pt x="466471" y="275589"/>
                </a:lnTo>
                <a:close/>
              </a:path>
              <a:path w="765175" h="495300">
                <a:moveTo>
                  <a:pt x="606533" y="407670"/>
                </a:moveTo>
                <a:lnTo>
                  <a:pt x="562863" y="407670"/>
                </a:lnTo>
                <a:lnTo>
                  <a:pt x="569595" y="411479"/>
                </a:lnTo>
                <a:lnTo>
                  <a:pt x="577087" y="412750"/>
                </a:lnTo>
                <a:lnTo>
                  <a:pt x="594352" y="412750"/>
                </a:lnTo>
                <a:lnTo>
                  <a:pt x="603630" y="408939"/>
                </a:lnTo>
                <a:lnTo>
                  <a:pt x="606533" y="407670"/>
                </a:lnTo>
                <a:close/>
              </a:path>
              <a:path w="765175" h="495300">
                <a:moveTo>
                  <a:pt x="479551" y="191770"/>
                </a:moveTo>
                <a:lnTo>
                  <a:pt x="436752" y="191770"/>
                </a:lnTo>
                <a:lnTo>
                  <a:pt x="474852" y="228600"/>
                </a:lnTo>
                <a:lnTo>
                  <a:pt x="598297" y="349250"/>
                </a:lnTo>
                <a:lnTo>
                  <a:pt x="602106" y="353060"/>
                </a:lnTo>
                <a:lnTo>
                  <a:pt x="604265" y="358139"/>
                </a:lnTo>
                <a:lnTo>
                  <a:pt x="604392" y="365760"/>
                </a:lnTo>
                <a:lnTo>
                  <a:pt x="604520" y="368300"/>
                </a:lnTo>
                <a:lnTo>
                  <a:pt x="602360" y="373379"/>
                </a:lnTo>
                <a:lnTo>
                  <a:pt x="598677" y="377189"/>
                </a:lnTo>
                <a:lnTo>
                  <a:pt x="592335" y="382270"/>
                </a:lnTo>
                <a:lnTo>
                  <a:pt x="584993" y="383539"/>
                </a:lnTo>
                <a:lnTo>
                  <a:pt x="630084" y="383539"/>
                </a:lnTo>
                <a:lnTo>
                  <a:pt x="630713" y="382270"/>
                </a:lnTo>
                <a:lnTo>
                  <a:pt x="633356" y="372110"/>
                </a:lnTo>
                <a:lnTo>
                  <a:pt x="634237" y="363220"/>
                </a:lnTo>
                <a:lnTo>
                  <a:pt x="633180" y="353060"/>
                </a:lnTo>
                <a:lnTo>
                  <a:pt x="630253" y="344170"/>
                </a:lnTo>
                <a:lnTo>
                  <a:pt x="625540" y="335279"/>
                </a:lnTo>
                <a:lnTo>
                  <a:pt x="619125" y="327660"/>
                </a:lnTo>
                <a:lnTo>
                  <a:pt x="608837" y="317500"/>
                </a:lnTo>
                <a:lnTo>
                  <a:pt x="639572" y="300989"/>
                </a:lnTo>
                <a:lnTo>
                  <a:pt x="669416" y="300989"/>
                </a:lnTo>
                <a:lnTo>
                  <a:pt x="669416" y="295910"/>
                </a:lnTo>
                <a:lnTo>
                  <a:pt x="586231" y="295910"/>
                </a:lnTo>
                <a:lnTo>
                  <a:pt x="479551" y="191770"/>
                </a:lnTo>
                <a:close/>
              </a:path>
              <a:path w="765175" h="495300">
                <a:moveTo>
                  <a:pt x="305050" y="332739"/>
                </a:moveTo>
                <a:lnTo>
                  <a:pt x="265049" y="332739"/>
                </a:lnTo>
                <a:lnTo>
                  <a:pt x="269239" y="334010"/>
                </a:lnTo>
                <a:lnTo>
                  <a:pt x="272287" y="336550"/>
                </a:lnTo>
                <a:lnTo>
                  <a:pt x="275971" y="339089"/>
                </a:lnTo>
                <a:lnTo>
                  <a:pt x="278129" y="344170"/>
                </a:lnTo>
                <a:lnTo>
                  <a:pt x="278764" y="349250"/>
                </a:lnTo>
                <a:lnTo>
                  <a:pt x="279019" y="353060"/>
                </a:lnTo>
                <a:lnTo>
                  <a:pt x="277875" y="358139"/>
                </a:lnTo>
                <a:lnTo>
                  <a:pt x="274700" y="361950"/>
                </a:lnTo>
                <a:lnTo>
                  <a:pt x="262762" y="377189"/>
                </a:lnTo>
                <a:lnTo>
                  <a:pt x="257210" y="381000"/>
                </a:lnTo>
                <a:lnTo>
                  <a:pt x="250634" y="382270"/>
                </a:lnTo>
                <a:lnTo>
                  <a:pt x="296809" y="382270"/>
                </a:lnTo>
                <a:lnTo>
                  <a:pt x="297814" y="381000"/>
                </a:lnTo>
                <a:lnTo>
                  <a:pt x="301371" y="377189"/>
                </a:lnTo>
                <a:lnTo>
                  <a:pt x="306450" y="374650"/>
                </a:lnTo>
                <a:lnTo>
                  <a:pt x="355565" y="374650"/>
                </a:lnTo>
                <a:lnTo>
                  <a:pt x="353250" y="369570"/>
                </a:lnTo>
                <a:lnTo>
                  <a:pt x="316968" y="344170"/>
                </a:lnTo>
                <a:lnTo>
                  <a:pt x="308101" y="344170"/>
                </a:lnTo>
                <a:lnTo>
                  <a:pt x="306214" y="335279"/>
                </a:lnTo>
                <a:lnTo>
                  <a:pt x="305050" y="332739"/>
                </a:lnTo>
                <a:close/>
              </a:path>
              <a:path w="765175" h="495300">
                <a:moveTo>
                  <a:pt x="23113" y="219710"/>
                </a:moveTo>
                <a:lnTo>
                  <a:pt x="6476" y="219710"/>
                </a:lnTo>
                <a:lnTo>
                  <a:pt x="0" y="226060"/>
                </a:lnTo>
                <a:lnTo>
                  <a:pt x="0" y="337820"/>
                </a:lnTo>
                <a:lnTo>
                  <a:pt x="6476" y="344170"/>
                </a:lnTo>
                <a:lnTo>
                  <a:pt x="95630" y="344170"/>
                </a:lnTo>
                <a:lnTo>
                  <a:pt x="107205" y="341629"/>
                </a:lnTo>
                <a:lnTo>
                  <a:pt x="116697" y="335279"/>
                </a:lnTo>
                <a:lnTo>
                  <a:pt x="123116" y="326389"/>
                </a:lnTo>
                <a:lnTo>
                  <a:pt x="125475" y="313689"/>
                </a:lnTo>
                <a:lnTo>
                  <a:pt x="29845" y="313689"/>
                </a:lnTo>
                <a:lnTo>
                  <a:pt x="29845" y="226060"/>
                </a:lnTo>
                <a:lnTo>
                  <a:pt x="23113" y="219710"/>
                </a:lnTo>
                <a:close/>
              </a:path>
              <a:path w="765175" h="495300">
                <a:moveTo>
                  <a:pt x="669416" y="300989"/>
                </a:moveTo>
                <a:lnTo>
                  <a:pt x="639572" y="300989"/>
                </a:lnTo>
                <a:lnTo>
                  <a:pt x="639572" y="313689"/>
                </a:lnTo>
                <a:lnTo>
                  <a:pt x="641931" y="326389"/>
                </a:lnTo>
                <a:lnTo>
                  <a:pt x="648350" y="335279"/>
                </a:lnTo>
                <a:lnTo>
                  <a:pt x="657842" y="341629"/>
                </a:lnTo>
                <a:lnTo>
                  <a:pt x="669416" y="344170"/>
                </a:lnTo>
                <a:lnTo>
                  <a:pt x="758316" y="344170"/>
                </a:lnTo>
                <a:lnTo>
                  <a:pt x="765048" y="337820"/>
                </a:lnTo>
                <a:lnTo>
                  <a:pt x="765048" y="313689"/>
                </a:lnTo>
                <a:lnTo>
                  <a:pt x="669416" y="313689"/>
                </a:lnTo>
                <a:lnTo>
                  <a:pt x="669416" y="300989"/>
                </a:lnTo>
                <a:close/>
              </a:path>
              <a:path w="765175" h="495300">
                <a:moveTo>
                  <a:pt x="254523" y="290829"/>
                </a:moveTo>
                <a:lnTo>
                  <a:pt x="214883" y="290829"/>
                </a:lnTo>
                <a:lnTo>
                  <a:pt x="218948" y="293370"/>
                </a:lnTo>
                <a:lnTo>
                  <a:pt x="222123" y="294639"/>
                </a:lnTo>
                <a:lnTo>
                  <a:pt x="226446" y="300989"/>
                </a:lnTo>
                <a:lnTo>
                  <a:pt x="228330" y="307339"/>
                </a:lnTo>
                <a:lnTo>
                  <a:pt x="227712" y="313689"/>
                </a:lnTo>
                <a:lnTo>
                  <a:pt x="224535" y="320039"/>
                </a:lnTo>
                <a:lnTo>
                  <a:pt x="212216" y="335279"/>
                </a:lnTo>
                <a:lnTo>
                  <a:pt x="206775" y="339089"/>
                </a:lnTo>
                <a:lnTo>
                  <a:pt x="200310" y="341629"/>
                </a:lnTo>
                <a:lnTo>
                  <a:pt x="245491" y="341629"/>
                </a:lnTo>
                <a:lnTo>
                  <a:pt x="247523" y="339089"/>
                </a:lnTo>
                <a:lnTo>
                  <a:pt x="250444" y="335279"/>
                </a:lnTo>
                <a:lnTo>
                  <a:pt x="254761" y="332739"/>
                </a:lnTo>
                <a:lnTo>
                  <a:pt x="305050" y="332739"/>
                </a:lnTo>
                <a:lnTo>
                  <a:pt x="302720" y="327660"/>
                </a:lnTo>
                <a:lnTo>
                  <a:pt x="275716" y="304800"/>
                </a:lnTo>
                <a:lnTo>
                  <a:pt x="268477" y="304800"/>
                </a:lnTo>
                <a:lnTo>
                  <a:pt x="257936" y="303529"/>
                </a:lnTo>
                <a:lnTo>
                  <a:pt x="256012" y="294639"/>
                </a:lnTo>
                <a:lnTo>
                  <a:pt x="254523" y="290829"/>
                </a:lnTo>
                <a:close/>
              </a:path>
              <a:path w="765175" h="495300">
                <a:moveTo>
                  <a:pt x="758316" y="214629"/>
                </a:moveTo>
                <a:lnTo>
                  <a:pt x="741933" y="214629"/>
                </a:lnTo>
                <a:lnTo>
                  <a:pt x="735202" y="222250"/>
                </a:lnTo>
                <a:lnTo>
                  <a:pt x="735202" y="313689"/>
                </a:lnTo>
                <a:lnTo>
                  <a:pt x="765048" y="313689"/>
                </a:lnTo>
                <a:lnTo>
                  <a:pt x="765048" y="222250"/>
                </a:lnTo>
                <a:lnTo>
                  <a:pt x="758316" y="214629"/>
                </a:lnTo>
                <a:close/>
              </a:path>
              <a:path w="765175" h="495300">
                <a:moveTo>
                  <a:pt x="215667" y="261620"/>
                </a:moveTo>
                <a:lnTo>
                  <a:pt x="206248" y="261620"/>
                </a:lnTo>
                <a:lnTo>
                  <a:pt x="197068" y="262889"/>
                </a:lnTo>
                <a:lnTo>
                  <a:pt x="162051" y="293370"/>
                </a:lnTo>
                <a:lnTo>
                  <a:pt x="159130" y="297179"/>
                </a:lnTo>
                <a:lnTo>
                  <a:pt x="197103" y="297179"/>
                </a:lnTo>
                <a:lnTo>
                  <a:pt x="200151" y="294639"/>
                </a:lnTo>
                <a:lnTo>
                  <a:pt x="204597" y="292100"/>
                </a:lnTo>
                <a:lnTo>
                  <a:pt x="209169" y="290829"/>
                </a:lnTo>
                <a:lnTo>
                  <a:pt x="254523" y="290829"/>
                </a:lnTo>
                <a:lnTo>
                  <a:pt x="252539" y="285750"/>
                </a:lnTo>
                <a:lnTo>
                  <a:pt x="247542" y="279400"/>
                </a:lnTo>
                <a:lnTo>
                  <a:pt x="241046" y="273050"/>
                </a:lnTo>
                <a:lnTo>
                  <a:pt x="233269" y="266700"/>
                </a:lnTo>
                <a:lnTo>
                  <a:pt x="224742" y="262889"/>
                </a:lnTo>
                <a:lnTo>
                  <a:pt x="215667" y="261620"/>
                </a:lnTo>
                <a:close/>
              </a:path>
              <a:path w="765175" h="495300">
                <a:moveTo>
                  <a:pt x="669416" y="50800"/>
                </a:moveTo>
                <a:lnTo>
                  <a:pt x="639572" y="50800"/>
                </a:lnTo>
                <a:lnTo>
                  <a:pt x="639572" y="267970"/>
                </a:lnTo>
                <a:lnTo>
                  <a:pt x="586231" y="295910"/>
                </a:lnTo>
                <a:lnTo>
                  <a:pt x="669416" y="295910"/>
                </a:lnTo>
                <a:lnTo>
                  <a:pt x="669416" y="50800"/>
                </a:lnTo>
                <a:close/>
              </a:path>
              <a:path w="765175" h="495300">
                <a:moveTo>
                  <a:pt x="669416" y="31750"/>
                </a:moveTo>
                <a:lnTo>
                  <a:pt x="353790" y="31750"/>
                </a:lnTo>
                <a:lnTo>
                  <a:pt x="369188" y="34289"/>
                </a:lnTo>
                <a:lnTo>
                  <a:pt x="357852" y="39370"/>
                </a:lnTo>
                <a:lnTo>
                  <a:pt x="327151" y="63500"/>
                </a:lnTo>
                <a:lnTo>
                  <a:pt x="213867" y="175260"/>
                </a:lnTo>
                <a:lnTo>
                  <a:pt x="198358" y="212089"/>
                </a:lnTo>
                <a:lnTo>
                  <a:pt x="201955" y="232410"/>
                </a:lnTo>
                <a:lnTo>
                  <a:pt x="230743" y="261620"/>
                </a:lnTo>
                <a:lnTo>
                  <a:pt x="251205" y="265429"/>
                </a:lnTo>
                <a:lnTo>
                  <a:pt x="257861" y="265429"/>
                </a:lnTo>
                <a:lnTo>
                  <a:pt x="319682" y="234950"/>
                </a:lnTo>
                <a:lnTo>
                  <a:pt x="247919" y="234950"/>
                </a:lnTo>
                <a:lnTo>
                  <a:pt x="240809" y="233679"/>
                </a:lnTo>
                <a:lnTo>
                  <a:pt x="234569" y="228600"/>
                </a:lnTo>
                <a:lnTo>
                  <a:pt x="229647" y="220979"/>
                </a:lnTo>
                <a:lnTo>
                  <a:pt x="228155" y="212089"/>
                </a:lnTo>
                <a:lnTo>
                  <a:pt x="229997" y="204470"/>
                </a:lnTo>
                <a:lnTo>
                  <a:pt x="347979" y="83820"/>
                </a:lnTo>
                <a:lnTo>
                  <a:pt x="384714" y="59689"/>
                </a:lnTo>
                <a:lnTo>
                  <a:pt x="428116" y="50800"/>
                </a:lnTo>
                <a:lnTo>
                  <a:pt x="669416" y="50800"/>
                </a:lnTo>
                <a:lnTo>
                  <a:pt x="669416" y="31750"/>
                </a:lnTo>
                <a:close/>
              </a:path>
              <a:path w="765175" h="495300">
                <a:moveTo>
                  <a:pt x="498221" y="161289"/>
                </a:moveTo>
                <a:lnTo>
                  <a:pt x="389381" y="161289"/>
                </a:lnTo>
                <a:lnTo>
                  <a:pt x="386714" y="162560"/>
                </a:lnTo>
                <a:lnTo>
                  <a:pt x="384555" y="163829"/>
                </a:lnTo>
                <a:lnTo>
                  <a:pt x="262508" y="232410"/>
                </a:lnTo>
                <a:lnTo>
                  <a:pt x="255339" y="234950"/>
                </a:lnTo>
                <a:lnTo>
                  <a:pt x="319682" y="234950"/>
                </a:lnTo>
                <a:lnTo>
                  <a:pt x="395858" y="191770"/>
                </a:lnTo>
                <a:lnTo>
                  <a:pt x="498221" y="191770"/>
                </a:lnTo>
                <a:lnTo>
                  <a:pt x="504951" y="185420"/>
                </a:lnTo>
                <a:lnTo>
                  <a:pt x="504951" y="168910"/>
                </a:lnTo>
                <a:lnTo>
                  <a:pt x="498221" y="161289"/>
                </a:lnTo>
                <a:close/>
              </a:path>
              <a:path w="765175" h="495300">
                <a:moveTo>
                  <a:pt x="18541" y="157479"/>
                </a:moveTo>
                <a:lnTo>
                  <a:pt x="10922" y="157479"/>
                </a:lnTo>
                <a:lnTo>
                  <a:pt x="7111" y="158750"/>
                </a:lnTo>
                <a:lnTo>
                  <a:pt x="4317" y="162560"/>
                </a:lnTo>
                <a:lnTo>
                  <a:pt x="1397" y="165100"/>
                </a:lnTo>
                <a:lnTo>
                  <a:pt x="0" y="168910"/>
                </a:lnTo>
                <a:lnTo>
                  <a:pt x="0" y="176529"/>
                </a:lnTo>
                <a:lnTo>
                  <a:pt x="1397" y="180339"/>
                </a:lnTo>
                <a:lnTo>
                  <a:pt x="4317" y="182879"/>
                </a:lnTo>
                <a:lnTo>
                  <a:pt x="7111" y="185420"/>
                </a:lnTo>
                <a:lnTo>
                  <a:pt x="10922" y="186689"/>
                </a:lnTo>
                <a:lnTo>
                  <a:pt x="18541" y="186689"/>
                </a:lnTo>
                <a:lnTo>
                  <a:pt x="22351" y="185420"/>
                </a:lnTo>
                <a:lnTo>
                  <a:pt x="25146" y="182879"/>
                </a:lnTo>
                <a:lnTo>
                  <a:pt x="27812" y="180339"/>
                </a:lnTo>
                <a:lnTo>
                  <a:pt x="29463" y="176529"/>
                </a:lnTo>
                <a:lnTo>
                  <a:pt x="29463" y="168910"/>
                </a:lnTo>
                <a:lnTo>
                  <a:pt x="27812" y="165100"/>
                </a:lnTo>
                <a:lnTo>
                  <a:pt x="25146" y="162560"/>
                </a:lnTo>
                <a:lnTo>
                  <a:pt x="22351" y="158750"/>
                </a:lnTo>
                <a:lnTo>
                  <a:pt x="18541" y="157479"/>
                </a:lnTo>
                <a:close/>
              </a:path>
              <a:path w="765175" h="495300">
                <a:moveTo>
                  <a:pt x="754126" y="157479"/>
                </a:moveTo>
                <a:lnTo>
                  <a:pt x="746251" y="157479"/>
                </a:lnTo>
                <a:lnTo>
                  <a:pt x="742441" y="158750"/>
                </a:lnTo>
                <a:lnTo>
                  <a:pt x="739901" y="162560"/>
                </a:lnTo>
                <a:lnTo>
                  <a:pt x="736980" y="165100"/>
                </a:lnTo>
                <a:lnTo>
                  <a:pt x="735583" y="168910"/>
                </a:lnTo>
                <a:lnTo>
                  <a:pt x="735583" y="176529"/>
                </a:lnTo>
                <a:lnTo>
                  <a:pt x="736980" y="180339"/>
                </a:lnTo>
                <a:lnTo>
                  <a:pt x="739901" y="182879"/>
                </a:lnTo>
                <a:lnTo>
                  <a:pt x="742441" y="185420"/>
                </a:lnTo>
                <a:lnTo>
                  <a:pt x="746251" y="186689"/>
                </a:lnTo>
                <a:lnTo>
                  <a:pt x="754126" y="186689"/>
                </a:lnTo>
                <a:lnTo>
                  <a:pt x="757935" y="185420"/>
                </a:lnTo>
                <a:lnTo>
                  <a:pt x="760729" y="182879"/>
                </a:lnTo>
                <a:lnTo>
                  <a:pt x="763397" y="180339"/>
                </a:lnTo>
                <a:lnTo>
                  <a:pt x="765048" y="176529"/>
                </a:lnTo>
                <a:lnTo>
                  <a:pt x="765048" y="168910"/>
                </a:lnTo>
                <a:lnTo>
                  <a:pt x="763397" y="165100"/>
                </a:lnTo>
                <a:lnTo>
                  <a:pt x="760729" y="162560"/>
                </a:lnTo>
                <a:lnTo>
                  <a:pt x="757935" y="158750"/>
                </a:lnTo>
                <a:lnTo>
                  <a:pt x="754126" y="157479"/>
                </a:lnTo>
                <a:close/>
              </a:path>
              <a:path w="765175" h="495300">
                <a:moveTo>
                  <a:pt x="765048" y="30479"/>
                </a:moveTo>
                <a:lnTo>
                  <a:pt x="735202" y="30479"/>
                </a:lnTo>
                <a:lnTo>
                  <a:pt x="735202" y="121920"/>
                </a:lnTo>
                <a:lnTo>
                  <a:pt x="741933" y="129539"/>
                </a:lnTo>
                <a:lnTo>
                  <a:pt x="758316" y="129539"/>
                </a:lnTo>
                <a:lnTo>
                  <a:pt x="765048" y="121920"/>
                </a:lnTo>
                <a:lnTo>
                  <a:pt x="765048" y="30479"/>
                </a:lnTo>
                <a:close/>
              </a:path>
              <a:path w="765175" h="495300">
                <a:moveTo>
                  <a:pt x="95630" y="0"/>
                </a:moveTo>
                <a:lnTo>
                  <a:pt x="6476" y="0"/>
                </a:lnTo>
                <a:lnTo>
                  <a:pt x="0" y="7620"/>
                </a:lnTo>
                <a:lnTo>
                  <a:pt x="0" y="120650"/>
                </a:lnTo>
                <a:lnTo>
                  <a:pt x="6476" y="127000"/>
                </a:lnTo>
                <a:lnTo>
                  <a:pt x="23113" y="127000"/>
                </a:lnTo>
                <a:lnTo>
                  <a:pt x="29845" y="120650"/>
                </a:lnTo>
                <a:lnTo>
                  <a:pt x="29845" y="30479"/>
                </a:lnTo>
                <a:lnTo>
                  <a:pt x="765048" y="30479"/>
                </a:lnTo>
                <a:lnTo>
                  <a:pt x="765048" y="29210"/>
                </a:lnTo>
                <a:lnTo>
                  <a:pt x="125475" y="29210"/>
                </a:lnTo>
                <a:lnTo>
                  <a:pt x="122866" y="17779"/>
                </a:lnTo>
                <a:lnTo>
                  <a:pt x="116411" y="8889"/>
                </a:lnTo>
                <a:lnTo>
                  <a:pt x="107027" y="2539"/>
                </a:lnTo>
                <a:lnTo>
                  <a:pt x="95630" y="0"/>
                </a:lnTo>
                <a:close/>
              </a:path>
              <a:path w="765175" h="495300">
                <a:moveTo>
                  <a:pt x="334281" y="2539"/>
                </a:moveTo>
                <a:lnTo>
                  <a:pt x="301371" y="6350"/>
                </a:lnTo>
                <a:lnTo>
                  <a:pt x="180721" y="29210"/>
                </a:lnTo>
                <a:lnTo>
                  <a:pt x="765048" y="29210"/>
                </a:lnTo>
                <a:lnTo>
                  <a:pt x="765048" y="21589"/>
                </a:lnTo>
                <a:lnTo>
                  <a:pt x="430275" y="21589"/>
                </a:lnTo>
                <a:lnTo>
                  <a:pt x="399151" y="10160"/>
                </a:lnTo>
                <a:lnTo>
                  <a:pt x="367014" y="3810"/>
                </a:lnTo>
                <a:lnTo>
                  <a:pt x="334281" y="2539"/>
                </a:lnTo>
                <a:close/>
              </a:path>
              <a:path w="765175" h="495300">
                <a:moveTo>
                  <a:pt x="758316" y="0"/>
                </a:moveTo>
                <a:lnTo>
                  <a:pt x="669416" y="0"/>
                </a:lnTo>
                <a:lnTo>
                  <a:pt x="659953" y="2539"/>
                </a:lnTo>
                <a:lnTo>
                  <a:pt x="651716" y="6350"/>
                </a:lnTo>
                <a:lnTo>
                  <a:pt x="645217" y="12700"/>
                </a:lnTo>
                <a:lnTo>
                  <a:pt x="640969" y="21589"/>
                </a:lnTo>
                <a:lnTo>
                  <a:pt x="765048" y="21589"/>
                </a:lnTo>
                <a:lnTo>
                  <a:pt x="765048" y="7620"/>
                </a:lnTo>
                <a:lnTo>
                  <a:pt x="758316" y="0"/>
                </a:lnTo>
                <a:close/>
              </a:path>
            </a:pathLst>
          </a:custGeom>
          <a:solidFill>
            <a:srgbClr val="509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57671" y="1633982"/>
            <a:ext cx="634365" cy="717550"/>
          </a:xfrm>
          <a:custGeom>
            <a:avLst/>
            <a:gdLst/>
            <a:ahLst/>
            <a:cxnLst/>
            <a:rect l="l" t="t" r="r" b="b"/>
            <a:pathLst>
              <a:path w="634364" h="717550">
                <a:moveTo>
                  <a:pt x="169925" y="478789"/>
                </a:moveTo>
                <a:lnTo>
                  <a:pt x="162687" y="481329"/>
                </a:lnTo>
                <a:lnTo>
                  <a:pt x="95376" y="500379"/>
                </a:lnTo>
                <a:lnTo>
                  <a:pt x="75354" y="508000"/>
                </a:lnTo>
                <a:lnTo>
                  <a:pt x="40691" y="532129"/>
                </a:lnTo>
                <a:lnTo>
                  <a:pt x="15109" y="566420"/>
                </a:lnTo>
                <a:lnTo>
                  <a:pt x="1702" y="607060"/>
                </a:lnTo>
                <a:lnTo>
                  <a:pt x="0" y="627379"/>
                </a:lnTo>
                <a:lnTo>
                  <a:pt x="0" y="712470"/>
                </a:lnTo>
                <a:lnTo>
                  <a:pt x="6223" y="717550"/>
                </a:lnTo>
                <a:lnTo>
                  <a:pt x="74929" y="717550"/>
                </a:lnTo>
                <a:lnTo>
                  <a:pt x="81279" y="712470"/>
                </a:lnTo>
                <a:lnTo>
                  <a:pt x="81279" y="695960"/>
                </a:lnTo>
                <a:lnTo>
                  <a:pt x="74929" y="689610"/>
                </a:lnTo>
                <a:lnTo>
                  <a:pt x="28066" y="689610"/>
                </a:lnTo>
                <a:lnTo>
                  <a:pt x="28066" y="627379"/>
                </a:lnTo>
                <a:lnTo>
                  <a:pt x="49037" y="565150"/>
                </a:lnTo>
                <a:lnTo>
                  <a:pt x="103250" y="528320"/>
                </a:lnTo>
                <a:lnTo>
                  <a:pt x="170433" y="508000"/>
                </a:lnTo>
                <a:lnTo>
                  <a:pt x="177926" y="506729"/>
                </a:lnTo>
                <a:lnTo>
                  <a:pt x="181990" y="497839"/>
                </a:lnTo>
                <a:lnTo>
                  <a:pt x="179958" y="491489"/>
                </a:lnTo>
                <a:lnTo>
                  <a:pt x="177926" y="483870"/>
                </a:lnTo>
                <a:lnTo>
                  <a:pt x="169925" y="478789"/>
                </a:lnTo>
                <a:close/>
              </a:path>
              <a:path w="634364" h="717550">
                <a:moveTo>
                  <a:pt x="129158" y="689610"/>
                </a:moveTo>
                <a:lnTo>
                  <a:pt x="121665" y="689610"/>
                </a:lnTo>
                <a:lnTo>
                  <a:pt x="118110" y="692150"/>
                </a:lnTo>
                <a:lnTo>
                  <a:pt x="112902" y="695960"/>
                </a:lnTo>
                <a:lnTo>
                  <a:pt x="111378" y="699770"/>
                </a:lnTo>
                <a:lnTo>
                  <a:pt x="111378" y="707389"/>
                </a:lnTo>
                <a:lnTo>
                  <a:pt x="112902" y="711200"/>
                </a:lnTo>
                <a:lnTo>
                  <a:pt x="118110" y="716279"/>
                </a:lnTo>
                <a:lnTo>
                  <a:pt x="121665" y="717550"/>
                </a:lnTo>
                <a:lnTo>
                  <a:pt x="129158" y="717550"/>
                </a:lnTo>
                <a:lnTo>
                  <a:pt x="132714" y="716279"/>
                </a:lnTo>
                <a:lnTo>
                  <a:pt x="135508" y="713739"/>
                </a:lnTo>
                <a:lnTo>
                  <a:pt x="138049" y="711200"/>
                </a:lnTo>
                <a:lnTo>
                  <a:pt x="139700" y="707389"/>
                </a:lnTo>
                <a:lnTo>
                  <a:pt x="139700" y="699770"/>
                </a:lnTo>
                <a:lnTo>
                  <a:pt x="138049" y="695960"/>
                </a:lnTo>
                <a:lnTo>
                  <a:pt x="135508" y="693420"/>
                </a:lnTo>
                <a:lnTo>
                  <a:pt x="132714" y="692150"/>
                </a:lnTo>
                <a:lnTo>
                  <a:pt x="129158" y="689610"/>
                </a:lnTo>
                <a:close/>
              </a:path>
              <a:path w="634364" h="717550">
                <a:moveTo>
                  <a:pt x="454278" y="476250"/>
                </a:moveTo>
                <a:lnTo>
                  <a:pt x="446658" y="481329"/>
                </a:lnTo>
                <a:lnTo>
                  <a:pt x="444500" y="487679"/>
                </a:lnTo>
                <a:lnTo>
                  <a:pt x="442213" y="495300"/>
                </a:lnTo>
                <a:lnTo>
                  <a:pt x="446658" y="502920"/>
                </a:lnTo>
                <a:lnTo>
                  <a:pt x="453898" y="505460"/>
                </a:lnTo>
                <a:lnTo>
                  <a:pt x="530732" y="528320"/>
                </a:lnTo>
                <a:lnTo>
                  <a:pt x="561145" y="542289"/>
                </a:lnTo>
                <a:lnTo>
                  <a:pt x="584962" y="565150"/>
                </a:lnTo>
                <a:lnTo>
                  <a:pt x="600491" y="594360"/>
                </a:lnTo>
                <a:lnTo>
                  <a:pt x="606043" y="627379"/>
                </a:lnTo>
                <a:lnTo>
                  <a:pt x="606043" y="689610"/>
                </a:lnTo>
                <a:lnTo>
                  <a:pt x="172847" y="689610"/>
                </a:lnTo>
                <a:lnTo>
                  <a:pt x="166624" y="695960"/>
                </a:lnTo>
                <a:lnTo>
                  <a:pt x="166624" y="712470"/>
                </a:lnTo>
                <a:lnTo>
                  <a:pt x="172847" y="717550"/>
                </a:lnTo>
                <a:lnTo>
                  <a:pt x="627761" y="717550"/>
                </a:lnTo>
                <a:lnTo>
                  <a:pt x="633983" y="712470"/>
                </a:lnTo>
                <a:lnTo>
                  <a:pt x="633983" y="627379"/>
                </a:lnTo>
                <a:lnTo>
                  <a:pt x="632283" y="607060"/>
                </a:lnTo>
                <a:lnTo>
                  <a:pt x="618928" y="566420"/>
                </a:lnTo>
                <a:lnTo>
                  <a:pt x="593272" y="532129"/>
                </a:lnTo>
                <a:lnTo>
                  <a:pt x="558506" y="508000"/>
                </a:lnTo>
                <a:lnTo>
                  <a:pt x="461899" y="478789"/>
                </a:lnTo>
                <a:lnTo>
                  <a:pt x="454278" y="476250"/>
                </a:lnTo>
                <a:close/>
              </a:path>
              <a:path w="634364" h="717550">
                <a:moveTo>
                  <a:pt x="492378" y="614679"/>
                </a:moveTo>
                <a:lnTo>
                  <a:pt x="428751" y="614679"/>
                </a:lnTo>
                <a:lnTo>
                  <a:pt x="422528" y="621029"/>
                </a:lnTo>
                <a:lnTo>
                  <a:pt x="422528" y="636270"/>
                </a:lnTo>
                <a:lnTo>
                  <a:pt x="428751" y="642620"/>
                </a:lnTo>
                <a:lnTo>
                  <a:pt x="492378" y="642620"/>
                </a:lnTo>
                <a:lnTo>
                  <a:pt x="498728" y="636270"/>
                </a:lnTo>
                <a:lnTo>
                  <a:pt x="498728" y="621029"/>
                </a:lnTo>
                <a:lnTo>
                  <a:pt x="492378" y="614679"/>
                </a:lnTo>
                <a:close/>
              </a:path>
              <a:path w="634364" h="717550">
                <a:moveTo>
                  <a:pt x="541527" y="614679"/>
                </a:moveTo>
                <a:lnTo>
                  <a:pt x="534288" y="614679"/>
                </a:lnTo>
                <a:lnTo>
                  <a:pt x="530605" y="615950"/>
                </a:lnTo>
                <a:lnTo>
                  <a:pt x="527938" y="618489"/>
                </a:lnTo>
                <a:lnTo>
                  <a:pt x="525399" y="621029"/>
                </a:lnTo>
                <a:lnTo>
                  <a:pt x="523748" y="624839"/>
                </a:lnTo>
                <a:lnTo>
                  <a:pt x="523748" y="632460"/>
                </a:lnTo>
                <a:lnTo>
                  <a:pt x="525399" y="636270"/>
                </a:lnTo>
                <a:lnTo>
                  <a:pt x="527938" y="638810"/>
                </a:lnTo>
                <a:lnTo>
                  <a:pt x="530605" y="641350"/>
                </a:lnTo>
                <a:lnTo>
                  <a:pt x="534288" y="642620"/>
                </a:lnTo>
                <a:lnTo>
                  <a:pt x="541527" y="642620"/>
                </a:lnTo>
                <a:lnTo>
                  <a:pt x="545338" y="641350"/>
                </a:lnTo>
                <a:lnTo>
                  <a:pt x="547877" y="638810"/>
                </a:lnTo>
                <a:lnTo>
                  <a:pt x="550544" y="636270"/>
                </a:lnTo>
                <a:lnTo>
                  <a:pt x="552068" y="632460"/>
                </a:lnTo>
                <a:lnTo>
                  <a:pt x="552068" y="624839"/>
                </a:lnTo>
                <a:lnTo>
                  <a:pt x="550544" y="621029"/>
                </a:lnTo>
                <a:lnTo>
                  <a:pt x="547877" y="618489"/>
                </a:lnTo>
                <a:lnTo>
                  <a:pt x="545338" y="615950"/>
                </a:lnTo>
                <a:lnTo>
                  <a:pt x="541527" y="614679"/>
                </a:lnTo>
                <a:close/>
              </a:path>
              <a:path w="634364" h="717550">
                <a:moveTo>
                  <a:pt x="320039" y="76200"/>
                </a:moveTo>
                <a:lnTo>
                  <a:pt x="272430" y="81279"/>
                </a:lnTo>
                <a:lnTo>
                  <a:pt x="225298" y="100329"/>
                </a:lnTo>
                <a:lnTo>
                  <a:pt x="189357" y="127000"/>
                </a:lnTo>
                <a:lnTo>
                  <a:pt x="162940" y="162560"/>
                </a:lnTo>
                <a:lnTo>
                  <a:pt x="143049" y="222250"/>
                </a:lnTo>
                <a:lnTo>
                  <a:pt x="140313" y="251460"/>
                </a:lnTo>
                <a:lnTo>
                  <a:pt x="142493" y="281939"/>
                </a:lnTo>
                <a:lnTo>
                  <a:pt x="159242" y="334010"/>
                </a:lnTo>
                <a:lnTo>
                  <a:pt x="191135" y="378460"/>
                </a:lnTo>
                <a:lnTo>
                  <a:pt x="205295" y="394970"/>
                </a:lnTo>
                <a:lnTo>
                  <a:pt x="215645" y="415289"/>
                </a:lnTo>
                <a:lnTo>
                  <a:pt x="221995" y="436879"/>
                </a:lnTo>
                <a:lnTo>
                  <a:pt x="224154" y="459739"/>
                </a:lnTo>
                <a:lnTo>
                  <a:pt x="225359" y="467360"/>
                </a:lnTo>
                <a:lnTo>
                  <a:pt x="228742" y="474979"/>
                </a:lnTo>
                <a:lnTo>
                  <a:pt x="233959" y="481329"/>
                </a:lnTo>
                <a:lnTo>
                  <a:pt x="240664" y="486410"/>
                </a:lnTo>
                <a:lnTo>
                  <a:pt x="240664" y="532129"/>
                </a:lnTo>
                <a:lnTo>
                  <a:pt x="244449" y="549910"/>
                </a:lnTo>
                <a:lnTo>
                  <a:pt x="254746" y="565150"/>
                </a:lnTo>
                <a:lnTo>
                  <a:pt x="269972" y="575310"/>
                </a:lnTo>
                <a:lnTo>
                  <a:pt x="288543" y="579120"/>
                </a:lnTo>
                <a:lnTo>
                  <a:pt x="350392" y="579120"/>
                </a:lnTo>
                <a:lnTo>
                  <a:pt x="368998" y="575310"/>
                </a:lnTo>
                <a:lnTo>
                  <a:pt x="384174" y="565150"/>
                </a:lnTo>
                <a:lnTo>
                  <a:pt x="393546" y="551179"/>
                </a:lnTo>
                <a:lnTo>
                  <a:pt x="288543" y="551179"/>
                </a:lnTo>
                <a:lnTo>
                  <a:pt x="280933" y="549910"/>
                </a:lnTo>
                <a:lnTo>
                  <a:pt x="274716" y="546100"/>
                </a:lnTo>
                <a:lnTo>
                  <a:pt x="270523" y="539750"/>
                </a:lnTo>
                <a:lnTo>
                  <a:pt x="268986" y="532129"/>
                </a:lnTo>
                <a:lnTo>
                  <a:pt x="268986" y="490220"/>
                </a:lnTo>
                <a:lnTo>
                  <a:pt x="398144" y="490220"/>
                </a:lnTo>
                <a:lnTo>
                  <a:pt x="398144" y="485139"/>
                </a:lnTo>
                <a:lnTo>
                  <a:pt x="403824" y="480060"/>
                </a:lnTo>
                <a:lnTo>
                  <a:pt x="408146" y="473710"/>
                </a:lnTo>
                <a:lnTo>
                  <a:pt x="410896" y="467360"/>
                </a:lnTo>
                <a:lnTo>
                  <a:pt x="411700" y="461010"/>
                </a:lnTo>
                <a:lnTo>
                  <a:pt x="252222" y="461010"/>
                </a:lnTo>
                <a:lnTo>
                  <a:pt x="252222" y="459739"/>
                </a:lnTo>
                <a:lnTo>
                  <a:pt x="249549" y="430529"/>
                </a:lnTo>
                <a:lnTo>
                  <a:pt x="241696" y="403860"/>
                </a:lnTo>
                <a:lnTo>
                  <a:pt x="228915" y="379729"/>
                </a:lnTo>
                <a:lnTo>
                  <a:pt x="211454" y="358139"/>
                </a:lnTo>
                <a:lnTo>
                  <a:pt x="186461" y="325120"/>
                </a:lnTo>
                <a:lnTo>
                  <a:pt x="170862" y="281939"/>
                </a:lnTo>
                <a:lnTo>
                  <a:pt x="169717" y="231139"/>
                </a:lnTo>
                <a:lnTo>
                  <a:pt x="188087" y="175260"/>
                </a:lnTo>
                <a:lnTo>
                  <a:pt x="223002" y="134620"/>
                </a:lnTo>
                <a:lnTo>
                  <a:pt x="258111" y="115570"/>
                </a:lnTo>
                <a:lnTo>
                  <a:pt x="298259" y="105410"/>
                </a:lnTo>
                <a:lnTo>
                  <a:pt x="318262" y="104139"/>
                </a:lnTo>
                <a:lnTo>
                  <a:pt x="413654" y="104139"/>
                </a:lnTo>
                <a:lnTo>
                  <a:pt x="409955" y="101600"/>
                </a:lnTo>
                <a:lnTo>
                  <a:pt x="388673" y="90170"/>
                </a:lnTo>
                <a:lnTo>
                  <a:pt x="366474" y="82550"/>
                </a:lnTo>
                <a:lnTo>
                  <a:pt x="343536" y="77470"/>
                </a:lnTo>
                <a:lnTo>
                  <a:pt x="320039" y="76200"/>
                </a:lnTo>
                <a:close/>
              </a:path>
              <a:path w="634364" h="717550">
                <a:moveTo>
                  <a:pt x="398144" y="490220"/>
                </a:moveTo>
                <a:lnTo>
                  <a:pt x="370077" y="490220"/>
                </a:lnTo>
                <a:lnTo>
                  <a:pt x="370077" y="532129"/>
                </a:lnTo>
                <a:lnTo>
                  <a:pt x="368538" y="539750"/>
                </a:lnTo>
                <a:lnTo>
                  <a:pt x="364331" y="546100"/>
                </a:lnTo>
                <a:lnTo>
                  <a:pt x="358076" y="549910"/>
                </a:lnTo>
                <a:lnTo>
                  <a:pt x="350392" y="551179"/>
                </a:lnTo>
                <a:lnTo>
                  <a:pt x="393546" y="551179"/>
                </a:lnTo>
                <a:lnTo>
                  <a:pt x="394398" y="549910"/>
                </a:lnTo>
                <a:lnTo>
                  <a:pt x="398144" y="532129"/>
                </a:lnTo>
                <a:lnTo>
                  <a:pt x="398144" y="490220"/>
                </a:lnTo>
                <a:close/>
              </a:path>
              <a:path w="634364" h="717550">
                <a:moveTo>
                  <a:pt x="325754" y="345439"/>
                </a:moveTo>
                <a:lnTo>
                  <a:pt x="310133" y="345439"/>
                </a:lnTo>
                <a:lnTo>
                  <a:pt x="303783" y="351789"/>
                </a:lnTo>
                <a:lnTo>
                  <a:pt x="303783" y="461010"/>
                </a:lnTo>
                <a:lnTo>
                  <a:pt x="331850" y="461010"/>
                </a:lnTo>
                <a:lnTo>
                  <a:pt x="331850" y="351789"/>
                </a:lnTo>
                <a:lnTo>
                  <a:pt x="325754" y="345439"/>
                </a:lnTo>
                <a:close/>
              </a:path>
              <a:path w="634364" h="717550">
                <a:moveTo>
                  <a:pt x="413654" y="104139"/>
                </a:moveTo>
                <a:lnTo>
                  <a:pt x="318262" y="104139"/>
                </a:lnTo>
                <a:lnTo>
                  <a:pt x="338451" y="105410"/>
                </a:lnTo>
                <a:lnTo>
                  <a:pt x="358139" y="109220"/>
                </a:lnTo>
                <a:lnTo>
                  <a:pt x="395350" y="125729"/>
                </a:lnTo>
                <a:lnTo>
                  <a:pt x="425809" y="149860"/>
                </a:lnTo>
                <a:lnTo>
                  <a:pt x="462913" y="214629"/>
                </a:lnTo>
                <a:lnTo>
                  <a:pt x="467867" y="254000"/>
                </a:lnTo>
                <a:lnTo>
                  <a:pt x="465034" y="281939"/>
                </a:lnTo>
                <a:lnTo>
                  <a:pt x="456723" y="309879"/>
                </a:lnTo>
                <a:lnTo>
                  <a:pt x="443222" y="335279"/>
                </a:lnTo>
                <a:lnTo>
                  <a:pt x="424814" y="358139"/>
                </a:lnTo>
                <a:lnTo>
                  <a:pt x="407227" y="379729"/>
                </a:lnTo>
                <a:lnTo>
                  <a:pt x="394414" y="403860"/>
                </a:lnTo>
                <a:lnTo>
                  <a:pt x="386578" y="430529"/>
                </a:lnTo>
                <a:lnTo>
                  <a:pt x="383920" y="459739"/>
                </a:lnTo>
                <a:lnTo>
                  <a:pt x="383920" y="461010"/>
                </a:lnTo>
                <a:lnTo>
                  <a:pt x="411700" y="461010"/>
                </a:lnTo>
                <a:lnTo>
                  <a:pt x="411861" y="459739"/>
                </a:lnTo>
                <a:lnTo>
                  <a:pt x="414019" y="436879"/>
                </a:lnTo>
                <a:lnTo>
                  <a:pt x="420369" y="415289"/>
                </a:lnTo>
                <a:lnTo>
                  <a:pt x="430720" y="394970"/>
                </a:lnTo>
                <a:lnTo>
                  <a:pt x="444880" y="378460"/>
                </a:lnTo>
                <a:lnTo>
                  <a:pt x="466734" y="350520"/>
                </a:lnTo>
                <a:lnTo>
                  <a:pt x="482742" y="321310"/>
                </a:lnTo>
                <a:lnTo>
                  <a:pt x="492583" y="288289"/>
                </a:lnTo>
                <a:lnTo>
                  <a:pt x="495935" y="254000"/>
                </a:lnTo>
                <a:lnTo>
                  <a:pt x="494422" y="229870"/>
                </a:lnTo>
                <a:lnTo>
                  <a:pt x="482540" y="185420"/>
                </a:lnTo>
                <a:lnTo>
                  <a:pt x="459819" y="146050"/>
                </a:lnTo>
                <a:lnTo>
                  <a:pt x="428450" y="114300"/>
                </a:lnTo>
                <a:lnTo>
                  <a:pt x="413654" y="104139"/>
                </a:lnTo>
                <a:close/>
              </a:path>
              <a:path w="634364" h="717550">
                <a:moveTo>
                  <a:pt x="316611" y="229870"/>
                </a:moveTo>
                <a:lnTo>
                  <a:pt x="300198" y="233679"/>
                </a:lnTo>
                <a:lnTo>
                  <a:pt x="286750" y="242570"/>
                </a:lnTo>
                <a:lnTo>
                  <a:pt x="277659" y="256539"/>
                </a:lnTo>
                <a:lnTo>
                  <a:pt x="274319" y="271779"/>
                </a:lnTo>
                <a:lnTo>
                  <a:pt x="277659" y="288289"/>
                </a:lnTo>
                <a:lnTo>
                  <a:pt x="286750" y="302260"/>
                </a:lnTo>
                <a:lnTo>
                  <a:pt x="300198" y="311150"/>
                </a:lnTo>
                <a:lnTo>
                  <a:pt x="316611" y="314960"/>
                </a:lnTo>
                <a:lnTo>
                  <a:pt x="333003" y="311150"/>
                </a:lnTo>
                <a:lnTo>
                  <a:pt x="346408" y="302260"/>
                </a:lnTo>
                <a:lnTo>
                  <a:pt x="355455" y="288289"/>
                </a:lnTo>
                <a:lnTo>
                  <a:pt x="355965" y="285750"/>
                </a:lnTo>
                <a:lnTo>
                  <a:pt x="308610" y="285750"/>
                </a:lnTo>
                <a:lnTo>
                  <a:pt x="302387" y="280670"/>
                </a:lnTo>
                <a:lnTo>
                  <a:pt x="302387" y="264160"/>
                </a:lnTo>
                <a:lnTo>
                  <a:pt x="308610" y="257810"/>
                </a:lnTo>
                <a:lnTo>
                  <a:pt x="355731" y="257810"/>
                </a:lnTo>
                <a:lnTo>
                  <a:pt x="355455" y="256539"/>
                </a:lnTo>
                <a:lnTo>
                  <a:pt x="346408" y="242570"/>
                </a:lnTo>
                <a:lnTo>
                  <a:pt x="333003" y="233679"/>
                </a:lnTo>
                <a:lnTo>
                  <a:pt x="316611" y="229870"/>
                </a:lnTo>
                <a:close/>
              </a:path>
              <a:path w="634364" h="717550">
                <a:moveTo>
                  <a:pt x="355731" y="257810"/>
                </a:moveTo>
                <a:lnTo>
                  <a:pt x="324230" y="257810"/>
                </a:lnTo>
                <a:lnTo>
                  <a:pt x="330707" y="264160"/>
                </a:lnTo>
                <a:lnTo>
                  <a:pt x="330707" y="280670"/>
                </a:lnTo>
                <a:lnTo>
                  <a:pt x="324230" y="285750"/>
                </a:lnTo>
                <a:lnTo>
                  <a:pt x="355965" y="285750"/>
                </a:lnTo>
                <a:lnTo>
                  <a:pt x="358775" y="271779"/>
                </a:lnTo>
                <a:lnTo>
                  <a:pt x="355731" y="257810"/>
                </a:lnTo>
                <a:close/>
              </a:path>
              <a:path w="634364" h="717550">
                <a:moveTo>
                  <a:pt x="199389" y="21589"/>
                </a:moveTo>
                <a:lnTo>
                  <a:pt x="192150" y="21589"/>
                </a:lnTo>
                <a:lnTo>
                  <a:pt x="188594" y="22860"/>
                </a:lnTo>
                <a:lnTo>
                  <a:pt x="185800" y="25400"/>
                </a:lnTo>
                <a:lnTo>
                  <a:pt x="180466" y="30479"/>
                </a:lnTo>
                <a:lnTo>
                  <a:pt x="180466" y="39370"/>
                </a:lnTo>
                <a:lnTo>
                  <a:pt x="213487" y="72389"/>
                </a:lnTo>
                <a:lnTo>
                  <a:pt x="216407" y="74929"/>
                </a:lnTo>
                <a:lnTo>
                  <a:pt x="220090" y="76200"/>
                </a:lnTo>
                <a:lnTo>
                  <a:pt x="227202" y="76200"/>
                </a:lnTo>
                <a:lnTo>
                  <a:pt x="230758" y="74929"/>
                </a:lnTo>
                <a:lnTo>
                  <a:pt x="233425" y="72389"/>
                </a:lnTo>
                <a:lnTo>
                  <a:pt x="239140" y="67310"/>
                </a:lnTo>
                <a:lnTo>
                  <a:pt x="239140" y="58420"/>
                </a:lnTo>
                <a:lnTo>
                  <a:pt x="233425" y="52070"/>
                </a:lnTo>
                <a:lnTo>
                  <a:pt x="205739" y="25400"/>
                </a:lnTo>
                <a:lnTo>
                  <a:pt x="203073" y="22860"/>
                </a:lnTo>
                <a:lnTo>
                  <a:pt x="199389" y="21589"/>
                </a:lnTo>
                <a:close/>
              </a:path>
              <a:path w="634364" h="717550">
                <a:moveTo>
                  <a:pt x="441832" y="21589"/>
                </a:moveTo>
                <a:lnTo>
                  <a:pt x="434593" y="21589"/>
                </a:lnTo>
                <a:lnTo>
                  <a:pt x="431164" y="22860"/>
                </a:lnTo>
                <a:lnTo>
                  <a:pt x="428498" y="25400"/>
                </a:lnTo>
                <a:lnTo>
                  <a:pt x="401192" y="52070"/>
                </a:lnTo>
                <a:lnTo>
                  <a:pt x="395731" y="58420"/>
                </a:lnTo>
                <a:lnTo>
                  <a:pt x="395731" y="67310"/>
                </a:lnTo>
                <a:lnTo>
                  <a:pt x="401192" y="72389"/>
                </a:lnTo>
                <a:lnTo>
                  <a:pt x="403860" y="74929"/>
                </a:lnTo>
                <a:lnTo>
                  <a:pt x="407542" y="76200"/>
                </a:lnTo>
                <a:lnTo>
                  <a:pt x="414654" y="76200"/>
                </a:lnTo>
                <a:lnTo>
                  <a:pt x="418211" y="74929"/>
                </a:lnTo>
                <a:lnTo>
                  <a:pt x="420877" y="72389"/>
                </a:lnTo>
                <a:lnTo>
                  <a:pt x="448182" y="44450"/>
                </a:lnTo>
                <a:lnTo>
                  <a:pt x="453516" y="39370"/>
                </a:lnTo>
                <a:lnTo>
                  <a:pt x="453516" y="30479"/>
                </a:lnTo>
                <a:lnTo>
                  <a:pt x="448182" y="25400"/>
                </a:lnTo>
                <a:lnTo>
                  <a:pt x="445388" y="22860"/>
                </a:lnTo>
                <a:lnTo>
                  <a:pt x="441832" y="21589"/>
                </a:lnTo>
                <a:close/>
              </a:path>
              <a:path w="634364" h="717550">
                <a:moveTo>
                  <a:pt x="325754" y="0"/>
                </a:moveTo>
                <a:lnTo>
                  <a:pt x="310261" y="0"/>
                </a:lnTo>
                <a:lnTo>
                  <a:pt x="303783" y="6350"/>
                </a:lnTo>
                <a:lnTo>
                  <a:pt x="303783" y="50800"/>
                </a:lnTo>
                <a:lnTo>
                  <a:pt x="310261" y="57150"/>
                </a:lnTo>
                <a:lnTo>
                  <a:pt x="325754" y="57150"/>
                </a:lnTo>
                <a:lnTo>
                  <a:pt x="332104" y="50800"/>
                </a:lnTo>
                <a:lnTo>
                  <a:pt x="332104" y="6350"/>
                </a:lnTo>
                <a:lnTo>
                  <a:pt x="325754" y="0"/>
                </a:lnTo>
                <a:close/>
              </a:path>
            </a:pathLst>
          </a:custGeom>
          <a:solidFill>
            <a:srgbClr val="34B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354888" y="-2667"/>
            <a:ext cx="63093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Emerging</a:t>
            </a:r>
            <a:r>
              <a:rPr spc="-335" dirty="0"/>
              <a:t> </a:t>
            </a:r>
            <a:r>
              <a:rPr spc="-90" dirty="0"/>
              <a:t>Trends</a:t>
            </a:r>
            <a:r>
              <a:rPr spc="-335" dirty="0"/>
              <a:t> </a:t>
            </a:r>
            <a:r>
              <a:rPr dirty="0"/>
              <a:t>in</a:t>
            </a:r>
            <a:r>
              <a:rPr spc="-325" dirty="0"/>
              <a:t> </a:t>
            </a:r>
            <a:r>
              <a:rPr spc="-35" dirty="0"/>
              <a:t>Actuarial</a:t>
            </a:r>
            <a:r>
              <a:rPr spc="-345" dirty="0"/>
              <a:t> </a:t>
            </a:r>
            <a:r>
              <a:rPr spc="-10" dirty="0"/>
              <a:t>Science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61594" y="617982"/>
            <a:ext cx="102635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017080"/>
                </a:solidFill>
                <a:latin typeface="Tahoma"/>
                <a:cs typeface="Tahoma"/>
              </a:rPr>
              <a:t>According</a:t>
            </a:r>
            <a:r>
              <a:rPr sz="1800" spc="-15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17080"/>
                </a:solidFill>
                <a:latin typeface="Tahoma"/>
                <a:cs typeface="Tahoma"/>
              </a:rPr>
              <a:t>to</a:t>
            </a:r>
            <a:r>
              <a:rPr sz="1800" spc="-15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45" dirty="0">
                <a:solidFill>
                  <a:srgbClr val="017080"/>
                </a:solidFill>
                <a:latin typeface="Tahoma"/>
                <a:cs typeface="Tahoma"/>
              </a:rPr>
              <a:t>a</a:t>
            </a:r>
            <a:r>
              <a:rPr sz="1800" spc="-16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017080"/>
                </a:solidFill>
                <a:latin typeface="Tahoma"/>
                <a:cs typeface="Tahoma"/>
              </a:rPr>
              <a:t>report</a:t>
            </a:r>
            <a:r>
              <a:rPr sz="1800" spc="-14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017080"/>
                </a:solidFill>
                <a:latin typeface="Tahoma"/>
                <a:cs typeface="Tahoma"/>
              </a:rPr>
              <a:t>by</a:t>
            </a:r>
            <a:r>
              <a:rPr sz="1800" spc="-16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017080"/>
                </a:solidFill>
                <a:latin typeface="Tahoma"/>
                <a:cs typeface="Tahoma"/>
              </a:rPr>
              <a:t>the</a:t>
            </a:r>
            <a:r>
              <a:rPr sz="1800" spc="-16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017080"/>
                </a:solidFill>
                <a:latin typeface="Tahoma"/>
                <a:cs typeface="Tahoma"/>
              </a:rPr>
              <a:t>Society</a:t>
            </a:r>
            <a:r>
              <a:rPr sz="1800" spc="-15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017080"/>
                </a:solidFill>
                <a:latin typeface="Tahoma"/>
                <a:cs typeface="Tahoma"/>
              </a:rPr>
              <a:t>of</a:t>
            </a:r>
            <a:r>
              <a:rPr sz="1800" spc="-16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017080"/>
                </a:solidFill>
                <a:latin typeface="Tahoma"/>
                <a:cs typeface="Tahoma"/>
              </a:rPr>
              <a:t>Actuaries</a:t>
            </a:r>
            <a:r>
              <a:rPr sz="1800" spc="-19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rgbClr val="017080"/>
                </a:solidFill>
                <a:latin typeface="Tahoma"/>
                <a:cs typeface="Tahoma"/>
              </a:rPr>
              <a:t>Research</a:t>
            </a:r>
            <a:r>
              <a:rPr sz="1800" spc="-15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017080"/>
                </a:solidFill>
                <a:latin typeface="Tahoma"/>
                <a:cs typeface="Tahoma"/>
              </a:rPr>
              <a:t>Institute,</a:t>
            </a:r>
            <a:r>
              <a:rPr sz="1800" spc="-18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017080"/>
                </a:solidFill>
                <a:latin typeface="Tahoma"/>
                <a:cs typeface="Tahoma"/>
              </a:rPr>
              <a:t>some</a:t>
            </a:r>
            <a:r>
              <a:rPr sz="1800" spc="-16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45" dirty="0">
                <a:solidFill>
                  <a:srgbClr val="017080"/>
                </a:solidFill>
                <a:latin typeface="Tahoma"/>
                <a:cs typeface="Tahoma"/>
              </a:rPr>
              <a:t>of</a:t>
            </a:r>
            <a:r>
              <a:rPr sz="1800" spc="-16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017080"/>
                </a:solidFill>
                <a:latin typeface="Tahoma"/>
                <a:cs typeface="Tahoma"/>
              </a:rPr>
              <a:t>the</a:t>
            </a:r>
            <a:r>
              <a:rPr sz="1800" spc="-16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017080"/>
                </a:solidFill>
                <a:latin typeface="Tahoma"/>
                <a:cs typeface="Tahoma"/>
              </a:rPr>
              <a:t>emerging</a:t>
            </a:r>
            <a:r>
              <a:rPr sz="1800" spc="-16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017080"/>
                </a:solidFill>
                <a:latin typeface="Tahoma"/>
                <a:cs typeface="Tahoma"/>
              </a:rPr>
              <a:t>technologies</a:t>
            </a:r>
            <a:r>
              <a:rPr sz="1800" spc="-16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017080"/>
                </a:solidFill>
                <a:latin typeface="Tahoma"/>
                <a:cs typeface="Tahoma"/>
              </a:rPr>
              <a:t>that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solidFill>
                  <a:srgbClr val="017080"/>
                </a:solidFill>
                <a:latin typeface="Tahoma"/>
                <a:cs typeface="Tahoma"/>
              </a:rPr>
              <a:t>may</a:t>
            </a:r>
            <a:r>
              <a:rPr sz="1800" spc="-16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017080"/>
                </a:solidFill>
                <a:latin typeface="Tahoma"/>
                <a:cs typeface="Tahoma"/>
              </a:rPr>
              <a:t>significantly</a:t>
            </a:r>
            <a:r>
              <a:rPr sz="1800" spc="-16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45" dirty="0">
                <a:solidFill>
                  <a:srgbClr val="017080"/>
                </a:solidFill>
                <a:latin typeface="Tahoma"/>
                <a:cs typeface="Tahoma"/>
              </a:rPr>
              <a:t>affect</a:t>
            </a:r>
            <a:r>
              <a:rPr sz="1800" spc="-16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017080"/>
                </a:solidFill>
                <a:latin typeface="Tahoma"/>
                <a:cs typeface="Tahoma"/>
              </a:rPr>
              <a:t>the</a:t>
            </a:r>
            <a:r>
              <a:rPr sz="1800" spc="-16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017080"/>
                </a:solidFill>
                <a:latin typeface="Tahoma"/>
                <a:cs typeface="Tahoma"/>
              </a:rPr>
              <a:t>actuarial</a:t>
            </a:r>
            <a:r>
              <a:rPr sz="1800" spc="-16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17080"/>
                </a:solidFill>
                <a:latin typeface="Tahoma"/>
                <a:cs typeface="Tahoma"/>
              </a:rPr>
              <a:t>profession…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552AD72-1FF0-D69F-557A-3D0D64C62A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806" y="39582"/>
            <a:ext cx="1177294" cy="72136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C56C772-EA41-EF49-81DA-7C80A230EE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773" y="0"/>
            <a:ext cx="1177294" cy="721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08619" y="2004060"/>
            <a:ext cx="2792095" cy="2044064"/>
            <a:chOff x="8008619" y="2004060"/>
            <a:chExt cx="2792095" cy="2044064"/>
          </a:xfrm>
        </p:grpSpPr>
        <p:sp>
          <p:nvSpPr>
            <p:cNvPr id="3" name="object 3"/>
            <p:cNvSpPr/>
            <p:nvPr/>
          </p:nvSpPr>
          <p:spPr>
            <a:xfrm>
              <a:off x="8401811" y="2004060"/>
              <a:ext cx="2005964" cy="737870"/>
            </a:xfrm>
            <a:custGeom>
              <a:avLst/>
              <a:gdLst/>
              <a:ahLst/>
              <a:cxnLst/>
              <a:rect l="l" t="t" r="r" b="b"/>
              <a:pathLst>
                <a:path w="2005965" h="737869">
                  <a:moveTo>
                    <a:pt x="1002538" y="0"/>
                  </a:moveTo>
                  <a:lnTo>
                    <a:pt x="0" y="368807"/>
                  </a:lnTo>
                  <a:lnTo>
                    <a:pt x="1002538" y="737615"/>
                  </a:lnTo>
                  <a:lnTo>
                    <a:pt x="2005584" y="368807"/>
                  </a:lnTo>
                  <a:lnTo>
                    <a:pt x="1002538" y="0"/>
                  </a:lnTo>
                  <a:close/>
                </a:path>
              </a:pathLst>
            </a:custGeom>
            <a:solidFill>
              <a:srgbClr val="34B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401811" y="2004060"/>
              <a:ext cx="2005964" cy="737870"/>
            </a:xfrm>
            <a:custGeom>
              <a:avLst/>
              <a:gdLst/>
              <a:ahLst/>
              <a:cxnLst/>
              <a:rect l="l" t="t" r="r" b="b"/>
              <a:pathLst>
                <a:path w="2005965" h="737869">
                  <a:moveTo>
                    <a:pt x="1002538" y="0"/>
                  </a:moveTo>
                  <a:lnTo>
                    <a:pt x="0" y="368807"/>
                  </a:lnTo>
                  <a:lnTo>
                    <a:pt x="1002538" y="737615"/>
                  </a:lnTo>
                  <a:lnTo>
                    <a:pt x="2005584" y="368807"/>
                  </a:lnTo>
                  <a:lnTo>
                    <a:pt x="1002538" y="0"/>
                  </a:lnTo>
                  <a:close/>
                </a:path>
              </a:pathLst>
            </a:custGeom>
            <a:solidFill>
              <a:srgbClr val="12114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01812" y="2372867"/>
              <a:ext cx="2005964" cy="1675130"/>
            </a:xfrm>
            <a:custGeom>
              <a:avLst/>
              <a:gdLst/>
              <a:ahLst/>
              <a:cxnLst/>
              <a:rect l="l" t="t" r="r" b="b"/>
              <a:pathLst>
                <a:path w="2005965" h="1675129">
                  <a:moveTo>
                    <a:pt x="2005584" y="0"/>
                  </a:moveTo>
                  <a:lnTo>
                    <a:pt x="1031748" y="357822"/>
                  </a:lnTo>
                  <a:lnTo>
                    <a:pt x="1031748" y="0"/>
                  </a:lnTo>
                  <a:lnTo>
                    <a:pt x="973836" y="0"/>
                  </a:lnTo>
                  <a:lnTo>
                    <a:pt x="973836" y="358013"/>
                  </a:lnTo>
                  <a:lnTo>
                    <a:pt x="0" y="0"/>
                  </a:lnTo>
                  <a:lnTo>
                    <a:pt x="0" y="1306322"/>
                  </a:lnTo>
                  <a:lnTo>
                    <a:pt x="1002538" y="1674876"/>
                  </a:lnTo>
                  <a:lnTo>
                    <a:pt x="2005584" y="1306322"/>
                  </a:lnTo>
                  <a:lnTo>
                    <a:pt x="2005584" y="0"/>
                  </a:lnTo>
                  <a:close/>
                </a:path>
              </a:pathLst>
            </a:custGeom>
            <a:solidFill>
              <a:srgbClr val="34B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04603" y="2372868"/>
              <a:ext cx="1003300" cy="1675130"/>
            </a:xfrm>
            <a:custGeom>
              <a:avLst/>
              <a:gdLst/>
              <a:ahLst/>
              <a:cxnLst/>
              <a:rect l="l" t="t" r="r" b="b"/>
              <a:pathLst>
                <a:path w="1003300" h="1675129">
                  <a:moveTo>
                    <a:pt x="1002792" y="0"/>
                  </a:moveTo>
                  <a:lnTo>
                    <a:pt x="0" y="368554"/>
                  </a:lnTo>
                  <a:lnTo>
                    <a:pt x="0" y="1674876"/>
                  </a:lnTo>
                  <a:lnTo>
                    <a:pt x="1002792" y="1306322"/>
                  </a:lnTo>
                  <a:lnTo>
                    <a:pt x="1002792" y="0"/>
                  </a:lnTo>
                  <a:close/>
                </a:path>
              </a:pathLst>
            </a:custGeom>
            <a:solidFill>
              <a:srgbClr val="12114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08620" y="2372867"/>
              <a:ext cx="2792095" cy="763905"/>
            </a:xfrm>
            <a:custGeom>
              <a:avLst/>
              <a:gdLst/>
              <a:ahLst/>
              <a:cxnLst/>
              <a:rect l="l" t="t" r="r" b="b"/>
              <a:pathLst>
                <a:path w="2792095" h="763905">
                  <a:moveTo>
                    <a:pt x="1395984" y="368935"/>
                  </a:moveTo>
                  <a:lnTo>
                    <a:pt x="393065" y="0"/>
                  </a:lnTo>
                  <a:lnTo>
                    <a:pt x="0" y="394589"/>
                  </a:lnTo>
                  <a:lnTo>
                    <a:pt x="1003554" y="763524"/>
                  </a:lnTo>
                  <a:lnTo>
                    <a:pt x="1395984" y="368935"/>
                  </a:lnTo>
                  <a:close/>
                </a:path>
                <a:path w="2792095" h="763905">
                  <a:moveTo>
                    <a:pt x="2791968" y="394589"/>
                  </a:moveTo>
                  <a:lnTo>
                    <a:pt x="2399538" y="0"/>
                  </a:lnTo>
                  <a:lnTo>
                    <a:pt x="1395984" y="368935"/>
                  </a:lnTo>
                  <a:lnTo>
                    <a:pt x="1788414" y="763524"/>
                  </a:lnTo>
                  <a:lnTo>
                    <a:pt x="2791968" y="394589"/>
                  </a:lnTo>
                  <a:close/>
                </a:path>
              </a:pathLst>
            </a:custGeom>
            <a:solidFill>
              <a:srgbClr val="34B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08619" y="2372868"/>
              <a:ext cx="1396365" cy="763905"/>
            </a:xfrm>
            <a:custGeom>
              <a:avLst/>
              <a:gdLst/>
              <a:ahLst/>
              <a:cxnLst/>
              <a:rect l="l" t="t" r="r" b="b"/>
              <a:pathLst>
                <a:path w="1396365" h="763905">
                  <a:moveTo>
                    <a:pt x="393064" y="0"/>
                  </a:moveTo>
                  <a:lnTo>
                    <a:pt x="0" y="394589"/>
                  </a:lnTo>
                  <a:lnTo>
                    <a:pt x="1003553" y="763524"/>
                  </a:lnTo>
                  <a:lnTo>
                    <a:pt x="1395983" y="368935"/>
                  </a:lnTo>
                  <a:lnTo>
                    <a:pt x="393064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637532" y="2004060"/>
            <a:ext cx="2790825" cy="2044064"/>
            <a:chOff x="4637532" y="2004060"/>
            <a:chExt cx="2790825" cy="2044064"/>
          </a:xfrm>
        </p:grpSpPr>
        <p:sp>
          <p:nvSpPr>
            <p:cNvPr id="10" name="object 10"/>
            <p:cNvSpPr/>
            <p:nvPr/>
          </p:nvSpPr>
          <p:spPr>
            <a:xfrm>
              <a:off x="5029200" y="2004060"/>
              <a:ext cx="2007235" cy="737870"/>
            </a:xfrm>
            <a:custGeom>
              <a:avLst/>
              <a:gdLst/>
              <a:ahLst/>
              <a:cxnLst/>
              <a:rect l="l" t="t" r="r" b="b"/>
              <a:pathLst>
                <a:path w="2007234" h="737869">
                  <a:moveTo>
                    <a:pt x="1003553" y="0"/>
                  </a:moveTo>
                  <a:lnTo>
                    <a:pt x="0" y="368807"/>
                  </a:lnTo>
                  <a:lnTo>
                    <a:pt x="1003553" y="737615"/>
                  </a:lnTo>
                  <a:lnTo>
                    <a:pt x="2007107" y="368807"/>
                  </a:lnTo>
                  <a:lnTo>
                    <a:pt x="1003553" y="0"/>
                  </a:lnTo>
                  <a:close/>
                </a:path>
              </a:pathLst>
            </a:custGeom>
            <a:solidFill>
              <a:srgbClr val="29C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29200" y="2004060"/>
              <a:ext cx="2007235" cy="737870"/>
            </a:xfrm>
            <a:custGeom>
              <a:avLst/>
              <a:gdLst/>
              <a:ahLst/>
              <a:cxnLst/>
              <a:rect l="l" t="t" r="r" b="b"/>
              <a:pathLst>
                <a:path w="2007234" h="737869">
                  <a:moveTo>
                    <a:pt x="1003553" y="0"/>
                  </a:moveTo>
                  <a:lnTo>
                    <a:pt x="0" y="368807"/>
                  </a:lnTo>
                  <a:lnTo>
                    <a:pt x="1003553" y="737615"/>
                  </a:lnTo>
                  <a:lnTo>
                    <a:pt x="2007107" y="368807"/>
                  </a:lnTo>
                  <a:lnTo>
                    <a:pt x="1003553" y="0"/>
                  </a:lnTo>
                  <a:close/>
                </a:path>
              </a:pathLst>
            </a:custGeom>
            <a:solidFill>
              <a:srgbClr val="12114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29200" y="2372867"/>
              <a:ext cx="2007235" cy="1675130"/>
            </a:xfrm>
            <a:custGeom>
              <a:avLst/>
              <a:gdLst/>
              <a:ahLst/>
              <a:cxnLst/>
              <a:rect l="l" t="t" r="r" b="b"/>
              <a:pathLst>
                <a:path w="2007234" h="1675129">
                  <a:moveTo>
                    <a:pt x="2007108" y="0"/>
                  </a:moveTo>
                  <a:lnTo>
                    <a:pt x="1031748" y="358203"/>
                  </a:lnTo>
                  <a:lnTo>
                    <a:pt x="1031748" y="0"/>
                  </a:lnTo>
                  <a:lnTo>
                    <a:pt x="973836" y="0"/>
                  </a:lnTo>
                  <a:lnTo>
                    <a:pt x="973836" y="357644"/>
                  </a:lnTo>
                  <a:lnTo>
                    <a:pt x="0" y="0"/>
                  </a:lnTo>
                  <a:lnTo>
                    <a:pt x="0" y="1306322"/>
                  </a:lnTo>
                  <a:lnTo>
                    <a:pt x="1003554" y="1674876"/>
                  </a:lnTo>
                  <a:lnTo>
                    <a:pt x="2007108" y="1306322"/>
                  </a:lnTo>
                  <a:lnTo>
                    <a:pt x="2007108" y="368554"/>
                  </a:lnTo>
                  <a:lnTo>
                    <a:pt x="2007108" y="0"/>
                  </a:lnTo>
                  <a:close/>
                </a:path>
              </a:pathLst>
            </a:custGeom>
            <a:solidFill>
              <a:srgbClr val="29C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33516" y="2372868"/>
              <a:ext cx="1003300" cy="1675130"/>
            </a:xfrm>
            <a:custGeom>
              <a:avLst/>
              <a:gdLst/>
              <a:ahLst/>
              <a:cxnLst/>
              <a:rect l="l" t="t" r="r" b="b"/>
              <a:pathLst>
                <a:path w="1003300" h="1675129">
                  <a:moveTo>
                    <a:pt x="1002791" y="0"/>
                  </a:moveTo>
                  <a:lnTo>
                    <a:pt x="0" y="368554"/>
                  </a:lnTo>
                  <a:lnTo>
                    <a:pt x="0" y="1674876"/>
                  </a:lnTo>
                  <a:lnTo>
                    <a:pt x="1002791" y="1306322"/>
                  </a:lnTo>
                  <a:lnTo>
                    <a:pt x="1002791" y="0"/>
                  </a:lnTo>
                  <a:close/>
                </a:path>
              </a:pathLst>
            </a:custGeom>
            <a:solidFill>
              <a:srgbClr val="12114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37532" y="2372867"/>
              <a:ext cx="2790825" cy="763905"/>
            </a:xfrm>
            <a:custGeom>
              <a:avLst/>
              <a:gdLst/>
              <a:ahLst/>
              <a:cxnLst/>
              <a:rect l="l" t="t" r="r" b="b"/>
              <a:pathLst>
                <a:path w="2790825" h="763905">
                  <a:moveTo>
                    <a:pt x="1394460" y="368935"/>
                  </a:moveTo>
                  <a:lnTo>
                    <a:pt x="392049" y="0"/>
                  </a:lnTo>
                  <a:lnTo>
                    <a:pt x="0" y="394589"/>
                  </a:lnTo>
                  <a:lnTo>
                    <a:pt x="1002411" y="763524"/>
                  </a:lnTo>
                  <a:lnTo>
                    <a:pt x="1394460" y="368935"/>
                  </a:lnTo>
                  <a:close/>
                </a:path>
                <a:path w="2790825" h="763905">
                  <a:moveTo>
                    <a:pt x="2790444" y="394589"/>
                  </a:moveTo>
                  <a:lnTo>
                    <a:pt x="2398395" y="0"/>
                  </a:lnTo>
                  <a:lnTo>
                    <a:pt x="1395984" y="368935"/>
                  </a:lnTo>
                  <a:lnTo>
                    <a:pt x="1788033" y="763524"/>
                  </a:lnTo>
                  <a:lnTo>
                    <a:pt x="2790444" y="394589"/>
                  </a:lnTo>
                  <a:close/>
                </a:path>
              </a:pathLst>
            </a:custGeom>
            <a:solidFill>
              <a:srgbClr val="29C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7532" y="2372868"/>
              <a:ext cx="1394460" cy="763905"/>
            </a:xfrm>
            <a:custGeom>
              <a:avLst/>
              <a:gdLst/>
              <a:ahLst/>
              <a:cxnLst/>
              <a:rect l="l" t="t" r="r" b="b"/>
              <a:pathLst>
                <a:path w="1394460" h="763905">
                  <a:moveTo>
                    <a:pt x="392048" y="0"/>
                  </a:moveTo>
                  <a:lnTo>
                    <a:pt x="0" y="394589"/>
                  </a:lnTo>
                  <a:lnTo>
                    <a:pt x="1002410" y="763524"/>
                  </a:lnTo>
                  <a:lnTo>
                    <a:pt x="1394459" y="368935"/>
                  </a:lnTo>
                  <a:lnTo>
                    <a:pt x="392048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263396" y="1479803"/>
            <a:ext cx="2792095" cy="2567940"/>
            <a:chOff x="1263396" y="1479803"/>
            <a:chExt cx="2792095" cy="2567940"/>
          </a:xfrm>
        </p:grpSpPr>
        <p:sp>
          <p:nvSpPr>
            <p:cNvPr id="17" name="object 17"/>
            <p:cNvSpPr/>
            <p:nvPr/>
          </p:nvSpPr>
          <p:spPr>
            <a:xfrm>
              <a:off x="1656588" y="2004059"/>
              <a:ext cx="2005964" cy="737870"/>
            </a:xfrm>
            <a:custGeom>
              <a:avLst/>
              <a:gdLst/>
              <a:ahLst/>
              <a:cxnLst/>
              <a:rect l="l" t="t" r="r" b="b"/>
              <a:pathLst>
                <a:path w="2005964" h="737869">
                  <a:moveTo>
                    <a:pt x="1003045" y="0"/>
                  </a:moveTo>
                  <a:lnTo>
                    <a:pt x="0" y="368807"/>
                  </a:lnTo>
                  <a:lnTo>
                    <a:pt x="1003045" y="737615"/>
                  </a:lnTo>
                  <a:lnTo>
                    <a:pt x="2005584" y="368807"/>
                  </a:lnTo>
                  <a:lnTo>
                    <a:pt x="1003045" y="0"/>
                  </a:lnTo>
                  <a:close/>
                </a:path>
              </a:pathLst>
            </a:custGeom>
            <a:solidFill>
              <a:srgbClr val="1DE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56588" y="2004059"/>
              <a:ext cx="2005964" cy="737870"/>
            </a:xfrm>
            <a:custGeom>
              <a:avLst/>
              <a:gdLst/>
              <a:ahLst/>
              <a:cxnLst/>
              <a:rect l="l" t="t" r="r" b="b"/>
              <a:pathLst>
                <a:path w="2005964" h="737869">
                  <a:moveTo>
                    <a:pt x="1003045" y="0"/>
                  </a:moveTo>
                  <a:lnTo>
                    <a:pt x="0" y="368807"/>
                  </a:lnTo>
                  <a:lnTo>
                    <a:pt x="1003045" y="737615"/>
                  </a:lnTo>
                  <a:lnTo>
                    <a:pt x="2005584" y="368807"/>
                  </a:lnTo>
                  <a:lnTo>
                    <a:pt x="1003045" y="0"/>
                  </a:lnTo>
                  <a:close/>
                </a:path>
              </a:pathLst>
            </a:custGeom>
            <a:solidFill>
              <a:srgbClr val="12114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56588" y="2372867"/>
              <a:ext cx="2005964" cy="1675130"/>
            </a:xfrm>
            <a:custGeom>
              <a:avLst/>
              <a:gdLst/>
              <a:ahLst/>
              <a:cxnLst/>
              <a:rect l="l" t="t" r="r" b="b"/>
              <a:pathLst>
                <a:path w="2005964" h="1675129">
                  <a:moveTo>
                    <a:pt x="2005584" y="0"/>
                  </a:moveTo>
                  <a:lnTo>
                    <a:pt x="1031748" y="358013"/>
                  </a:lnTo>
                  <a:lnTo>
                    <a:pt x="1031748" y="0"/>
                  </a:lnTo>
                  <a:lnTo>
                    <a:pt x="973836" y="0"/>
                  </a:lnTo>
                  <a:lnTo>
                    <a:pt x="973836" y="357822"/>
                  </a:lnTo>
                  <a:lnTo>
                    <a:pt x="0" y="0"/>
                  </a:lnTo>
                  <a:lnTo>
                    <a:pt x="0" y="1306322"/>
                  </a:lnTo>
                  <a:lnTo>
                    <a:pt x="1003046" y="1674876"/>
                  </a:lnTo>
                  <a:lnTo>
                    <a:pt x="2005584" y="1306322"/>
                  </a:lnTo>
                  <a:lnTo>
                    <a:pt x="2005584" y="368554"/>
                  </a:lnTo>
                  <a:lnTo>
                    <a:pt x="2005584" y="0"/>
                  </a:lnTo>
                  <a:close/>
                </a:path>
              </a:pathLst>
            </a:custGeom>
            <a:solidFill>
              <a:srgbClr val="1DE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59380" y="2372867"/>
              <a:ext cx="1003300" cy="1675130"/>
            </a:xfrm>
            <a:custGeom>
              <a:avLst/>
              <a:gdLst/>
              <a:ahLst/>
              <a:cxnLst/>
              <a:rect l="l" t="t" r="r" b="b"/>
              <a:pathLst>
                <a:path w="1003300" h="1675129">
                  <a:moveTo>
                    <a:pt x="1002792" y="0"/>
                  </a:moveTo>
                  <a:lnTo>
                    <a:pt x="0" y="368554"/>
                  </a:lnTo>
                  <a:lnTo>
                    <a:pt x="0" y="1674876"/>
                  </a:lnTo>
                  <a:lnTo>
                    <a:pt x="1002792" y="1306322"/>
                  </a:lnTo>
                  <a:lnTo>
                    <a:pt x="1002792" y="0"/>
                  </a:lnTo>
                  <a:close/>
                </a:path>
              </a:pathLst>
            </a:custGeom>
            <a:solidFill>
              <a:srgbClr val="12114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63396" y="2372867"/>
              <a:ext cx="2792095" cy="763905"/>
            </a:xfrm>
            <a:custGeom>
              <a:avLst/>
              <a:gdLst/>
              <a:ahLst/>
              <a:cxnLst/>
              <a:rect l="l" t="t" r="r" b="b"/>
              <a:pathLst>
                <a:path w="2792095" h="763905">
                  <a:moveTo>
                    <a:pt x="1395984" y="368935"/>
                  </a:moveTo>
                  <a:lnTo>
                    <a:pt x="392430" y="0"/>
                  </a:lnTo>
                  <a:lnTo>
                    <a:pt x="0" y="394589"/>
                  </a:lnTo>
                  <a:lnTo>
                    <a:pt x="1003554" y="763524"/>
                  </a:lnTo>
                  <a:lnTo>
                    <a:pt x="1395984" y="368935"/>
                  </a:lnTo>
                  <a:close/>
                </a:path>
                <a:path w="2792095" h="763905">
                  <a:moveTo>
                    <a:pt x="2791968" y="394589"/>
                  </a:moveTo>
                  <a:lnTo>
                    <a:pt x="2398903" y="0"/>
                  </a:lnTo>
                  <a:lnTo>
                    <a:pt x="1395984" y="368935"/>
                  </a:lnTo>
                  <a:lnTo>
                    <a:pt x="1788414" y="763524"/>
                  </a:lnTo>
                  <a:lnTo>
                    <a:pt x="2791968" y="394589"/>
                  </a:lnTo>
                  <a:close/>
                </a:path>
              </a:pathLst>
            </a:custGeom>
            <a:solidFill>
              <a:srgbClr val="1DE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63396" y="2372867"/>
              <a:ext cx="1396365" cy="763905"/>
            </a:xfrm>
            <a:custGeom>
              <a:avLst/>
              <a:gdLst/>
              <a:ahLst/>
              <a:cxnLst/>
              <a:rect l="l" t="t" r="r" b="b"/>
              <a:pathLst>
                <a:path w="1396364" h="763905">
                  <a:moveTo>
                    <a:pt x="392429" y="0"/>
                  </a:moveTo>
                  <a:lnTo>
                    <a:pt x="0" y="394589"/>
                  </a:lnTo>
                  <a:lnTo>
                    <a:pt x="1003554" y="763524"/>
                  </a:lnTo>
                  <a:lnTo>
                    <a:pt x="1395984" y="368935"/>
                  </a:lnTo>
                  <a:lnTo>
                    <a:pt x="392429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60092" y="1496726"/>
              <a:ext cx="798830" cy="876300"/>
            </a:xfrm>
            <a:custGeom>
              <a:avLst/>
              <a:gdLst/>
              <a:ahLst/>
              <a:cxnLst/>
              <a:rect l="l" t="t" r="r" b="b"/>
              <a:pathLst>
                <a:path w="798830" h="876300">
                  <a:moveTo>
                    <a:pt x="399526" y="0"/>
                  </a:moveTo>
                  <a:lnTo>
                    <a:pt x="326389" y="19145"/>
                  </a:lnTo>
                  <a:lnTo>
                    <a:pt x="72897" y="165449"/>
                  </a:lnTo>
                  <a:lnTo>
                    <a:pt x="42326" y="188807"/>
                  </a:lnTo>
                  <a:lnTo>
                    <a:pt x="4996" y="253335"/>
                  </a:lnTo>
                  <a:lnTo>
                    <a:pt x="0" y="291052"/>
                  </a:lnTo>
                  <a:lnTo>
                    <a:pt x="0" y="584295"/>
                  </a:lnTo>
                  <a:lnTo>
                    <a:pt x="4996" y="622379"/>
                  </a:lnTo>
                  <a:lnTo>
                    <a:pt x="42326" y="687165"/>
                  </a:lnTo>
                  <a:lnTo>
                    <a:pt x="72897" y="710533"/>
                  </a:lnTo>
                  <a:lnTo>
                    <a:pt x="326389" y="856837"/>
                  </a:lnTo>
                  <a:lnTo>
                    <a:pt x="362047" y="871196"/>
                  </a:lnTo>
                  <a:lnTo>
                    <a:pt x="399526" y="875982"/>
                  </a:lnTo>
                  <a:lnTo>
                    <a:pt x="436885" y="871196"/>
                  </a:lnTo>
                  <a:lnTo>
                    <a:pt x="472185" y="856837"/>
                  </a:lnTo>
                  <a:lnTo>
                    <a:pt x="725677" y="710533"/>
                  </a:lnTo>
                  <a:lnTo>
                    <a:pt x="756249" y="687165"/>
                  </a:lnTo>
                  <a:lnTo>
                    <a:pt x="793579" y="622379"/>
                  </a:lnTo>
                  <a:lnTo>
                    <a:pt x="798576" y="584295"/>
                  </a:lnTo>
                  <a:lnTo>
                    <a:pt x="798576" y="291052"/>
                  </a:lnTo>
                  <a:lnTo>
                    <a:pt x="779176" y="218678"/>
                  </a:lnTo>
                  <a:lnTo>
                    <a:pt x="725677" y="165449"/>
                  </a:lnTo>
                  <a:lnTo>
                    <a:pt x="472185" y="19145"/>
                  </a:lnTo>
                  <a:lnTo>
                    <a:pt x="436885" y="4786"/>
                  </a:lnTo>
                  <a:lnTo>
                    <a:pt x="3995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44852" y="1479803"/>
              <a:ext cx="830580" cy="908685"/>
            </a:xfrm>
            <a:custGeom>
              <a:avLst/>
              <a:gdLst/>
              <a:ahLst/>
              <a:cxnLst/>
              <a:rect l="l" t="t" r="r" b="b"/>
              <a:pathLst>
                <a:path w="830580" h="908685">
                  <a:moveTo>
                    <a:pt x="415290" y="0"/>
                  </a:moveTo>
                  <a:lnTo>
                    <a:pt x="373649" y="5508"/>
                  </a:lnTo>
                  <a:lnTo>
                    <a:pt x="334391" y="21971"/>
                  </a:lnTo>
                  <a:lnTo>
                    <a:pt x="80899" y="167512"/>
                  </a:lnTo>
                  <a:lnTo>
                    <a:pt x="47255" y="193649"/>
                  </a:lnTo>
                  <a:lnTo>
                    <a:pt x="21780" y="226964"/>
                  </a:lnTo>
                  <a:lnTo>
                    <a:pt x="5639" y="265543"/>
                  </a:lnTo>
                  <a:lnTo>
                    <a:pt x="0" y="307467"/>
                  </a:lnTo>
                  <a:lnTo>
                    <a:pt x="68" y="600963"/>
                  </a:lnTo>
                  <a:lnTo>
                    <a:pt x="5639" y="642308"/>
                  </a:lnTo>
                  <a:lnTo>
                    <a:pt x="21780" y="680862"/>
                  </a:lnTo>
                  <a:lnTo>
                    <a:pt x="47255" y="714202"/>
                  </a:lnTo>
                  <a:lnTo>
                    <a:pt x="80899" y="740410"/>
                  </a:lnTo>
                  <a:lnTo>
                    <a:pt x="334391" y="886587"/>
                  </a:lnTo>
                  <a:lnTo>
                    <a:pt x="373649" y="902779"/>
                  </a:lnTo>
                  <a:lnTo>
                    <a:pt x="415290" y="908304"/>
                  </a:lnTo>
                  <a:lnTo>
                    <a:pt x="436270" y="906910"/>
                  </a:lnTo>
                  <a:lnTo>
                    <a:pt x="456930" y="902779"/>
                  </a:lnTo>
                  <a:lnTo>
                    <a:pt x="476994" y="895981"/>
                  </a:lnTo>
                  <a:lnTo>
                    <a:pt x="496189" y="886587"/>
                  </a:lnTo>
                  <a:lnTo>
                    <a:pt x="512761" y="877030"/>
                  </a:lnTo>
                  <a:lnTo>
                    <a:pt x="415369" y="877030"/>
                  </a:lnTo>
                  <a:lnTo>
                    <a:pt x="381986" y="872720"/>
                  </a:lnTo>
                  <a:lnTo>
                    <a:pt x="96520" y="712978"/>
                  </a:lnTo>
                  <a:lnTo>
                    <a:pt x="49180" y="665638"/>
                  </a:lnTo>
                  <a:lnTo>
                    <a:pt x="31750" y="600963"/>
                  </a:lnTo>
                  <a:lnTo>
                    <a:pt x="31835" y="307467"/>
                  </a:lnTo>
                  <a:lnTo>
                    <a:pt x="49180" y="243665"/>
                  </a:lnTo>
                  <a:lnTo>
                    <a:pt x="96520" y="196087"/>
                  </a:lnTo>
                  <a:lnTo>
                    <a:pt x="350520" y="49911"/>
                  </a:lnTo>
                  <a:lnTo>
                    <a:pt x="398543" y="33569"/>
                  </a:lnTo>
                  <a:lnTo>
                    <a:pt x="415290" y="32512"/>
                  </a:lnTo>
                  <a:lnTo>
                    <a:pt x="514548" y="32512"/>
                  </a:lnTo>
                  <a:lnTo>
                    <a:pt x="496189" y="21971"/>
                  </a:lnTo>
                  <a:lnTo>
                    <a:pt x="476994" y="12376"/>
                  </a:lnTo>
                  <a:lnTo>
                    <a:pt x="456930" y="5508"/>
                  </a:lnTo>
                  <a:lnTo>
                    <a:pt x="436270" y="1379"/>
                  </a:lnTo>
                  <a:lnTo>
                    <a:pt x="415290" y="0"/>
                  </a:lnTo>
                  <a:close/>
                </a:path>
                <a:path w="830580" h="908685">
                  <a:moveTo>
                    <a:pt x="514548" y="32512"/>
                  </a:moveTo>
                  <a:lnTo>
                    <a:pt x="415290" y="32512"/>
                  </a:lnTo>
                  <a:lnTo>
                    <a:pt x="432046" y="33569"/>
                  </a:lnTo>
                  <a:lnTo>
                    <a:pt x="448659" y="36782"/>
                  </a:lnTo>
                  <a:lnTo>
                    <a:pt x="734060" y="196087"/>
                  </a:lnTo>
                  <a:lnTo>
                    <a:pt x="781399" y="243665"/>
                  </a:lnTo>
                  <a:lnTo>
                    <a:pt x="798744" y="307467"/>
                  </a:lnTo>
                  <a:lnTo>
                    <a:pt x="798830" y="600963"/>
                  </a:lnTo>
                  <a:lnTo>
                    <a:pt x="794317" y="634682"/>
                  </a:lnTo>
                  <a:lnTo>
                    <a:pt x="761003" y="692261"/>
                  </a:lnTo>
                  <a:lnTo>
                    <a:pt x="480695" y="859790"/>
                  </a:lnTo>
                  <a:lnTo>
                    <a:pt x="415369" y="877030"/>
                  </a:lnTo>
                  <a:lnTo>
                    <a:pt x="512761" y="877030"/>
                  </a:lnTo>
                  <a:lnTo>
                    <a:pt x="749681" y="740410"/>
                  </a:lnTo>
                  <a:lnTo>
                    <a:pt x="783324" y="714202"/>
                  </a:lnTo>
                  <a:lnTo>
                    <a:pt x="808799" y="680862"/>
                  </a:lnTo>
                  <a:lnTo>
                    <a:pt x="824940" y="642308"/>
                  </a:lnTo>
                  <a:lnTo>
                    <a:pt x="830511" y="600963"/>
                  </a:lnTo>
                  <a:lnTo>
                    <a:pt x="830580" y="307467"/>
                  </a:lnTo>
                  <a:lnTo>
                    <a:pt x="824940" y="265543"/>
                  </a:lnTo>
                  <a:lnTo>
                    <a:pt x="808799" y="226964"/>
                  </a:lnTo>
                  <a:lnTo>
                    <a:pt x="783324" y="193649"/>
                  </a:lnTo>
                  <a:lnTo>
                    <a:pt x="749681" y="167512"/>
                  </a:lnTo>
                  <a:lnTo>
                    <a:pt x="514548" y="32512"/>
                  </a:lnTo>
                  <a:close/>
                </a:path>
              </a:pathLst>
            </a:custGeom>
            <a:solidFill>
              <a:srgbClr val="1DE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617464" y="1479803"/>
            <a:ext cx="830580" cy="908685"/>
            <a:chOff x="5617464" y="1479803"/>
            <a:chExt cx="830580" cy="908685"/>
          </a:xfrm>
        </p:grpSpPr>
        <p:sp>
          <p:nvSpPr>
            <p:cNvPr id="26" name="object 26"/>
            <p:cNvSpPr/>
            <p:nvPr/>
          </p:nvSpPr>
          <p:spPr>
            <a:xfrm>
              <a:off x="5632704" y="1496726"/>
              <a:ext cx="800100" cy="876300"/>
            </a:xfrm>
            <a:custGeom>
              <a:avLst/>
              <a:gdLst/>
              <a:ahLst/>
              <a:cxnLst/>
              <a:rect l="l" t="t" r="r" b="b"/>
              <a:pathLst>
                <a:path w="800100" h="876300">
                  <a:moveTo>
                    <a:pt x="400050" y="0"/>
                  </a:moveTo>
                  <a:lnTo>
                    <a:pt x="327151" y="19145"/>
                  </a:lnTo>
                  <a:lnTo>
                    <a:pt x="73533" y="165449"/>
                  </a:lnTo>
                  <a:lnTo>
                    <a:pt x="42862" y="188807"/>
                  </a:lnTo>
                  <a:lnTo>
                    <a:pt x="5095" y="253335"/>
                  </a:lnTo>
                  <a:lnTo>
                    <a:pt x="0" y="291052"/>
                  </a:lnTo>
                  <a:lnTo>
                    <a:pt x="0" y="584295"/>
                  </a:lnTo>
                  <a:lnTo>
                    <a:pt x="5095" y="622379"/>
                  </a:lnTo>
                  <a:lnTo>
                    <a:pt x="42862" y="687165"/>
                  </a:lnTo>
                  <a:lnTo>
                    <a:pt x="73533" y="710533"/>
                  </a:lnTo>
                  <a:lnTo>
                    <a:pt x="327151" y="856837"/>
                  </a:lnTo>
                  <a:lnTo>
                    <a:pt x="362541" y="871196"/>
                  </a:lnTo>
                  <a:lnTo>
                    <a:pt x="400050" y="875982"/>
                  </a:lnTo>
                  <a:lnTo>
                    <a:pt x="437558" y="871196"/>
                  </a:lnTo>
                  <a:lnTo>
                    <a:pt x="472948" y="856837"/>
                  </a:lnTo>
                  <a:lnTo>
                    <a:pt x="726567" y="710533"/>
                  </a:lnTo>
                  <a:lnTo>
                    <a:pt x="757237" y="687165"/>
                  </a:lnTo>
                  <a:lnTo>
                    <a:pt x="795004" y="622379"/>
                  </a:lnTo>
                  <a:lnTo>
                    <a:pt x="800100" y="584295"/>
                  </a:lnTo>
                  <a:lnTo>
                    <a:pt x="800100" y="291052"/>
                  </a:lnTo>
                  <a:lnTo>
                    <a:pt x="780383" y="218678"/>
                  </a:lnTo>
                  <a:lnTo>
                    <a:pt x="726567" y="165449"/>
                  </a:lnTo>
                  <a:lnTo>
                    <a:pt x="472948" y="19145"/>
                  </a:lnTo>
                  <a:lnTo>
                    <a:pt x="437558" y="4786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17464" y="1479803"/>
              <a:ext cx="830580" cy="908685"/>
            </a:xfrm>
            <a:custGeom>
              <a:avLst/>
              <a:gdLst/>
              <a:ahLst/>
              <a:cxnLst/>
              <a:rect l="l" t="t" r="r" b="b"/>
              <a:pathLst>
                <a:path w="830579" h="908685">
                  <a:moveTo>
                    <a:pt x="415036" y="0"/>
                  </a:moveTo>
                  <a:lnTo>
                    <a:pt x="373332" y="5508"/>
                  </a:lnTo>
                  <a:lnTo>
                    <a:pt x="334010" y="21971"/>
                  </a:lnTo>
                  <a:lnTo>
                    <a:pt x="80390" y="167512"/>
                  </a:lnTo>
                  <a:lnTo>
                    <a:pt x="46773" y="193649"/>
                  </a:lnTo>
                  <a:lnTo>
                    <a:pt x="21478" y="226964"/>
                  </a:lnTo>
                  <a:lnTo>
                    <a:pt x="5542" y="265543"/>
                  </a:lnTo>
                  <a:lnTo>
                    <a:pt x="0" y="307467"/>
                  </a:lnTo>
                  <a:lnTo>
                    <a:pt x="67" y="600963"/>
                  </a:lnTo>
                  <a:lnTo>
                    <a:pt x="5542" y="642308"/>
                  </a:lnTo>
                  <a:lnTo>
                    <a:pt x="21478" y="680862"/>
                  </a:lnTo>
                  <a:lnTo>
                    <a:pt x="46773" y="714202"/>
                  </a:lnTo>
                  <a:lnTo>
                    <a:pt x="80390" y="740410"/>
                  </a:lnTo>
                  <a:lnTo>
                    <a:pt x="334010" y="886587"/>
                  </a:lnTo>
                  <a:lnTo>
                    <a:pt x="373332" y="902779"/>
                  </a:lnTo>
                  <a:lnTo>
                    <a:pt x="415036" y="908304"/>
                  </a:lnTo>
                  <a:lnTo>
                    <a:pt x="435963" y="906910"/>
                  </a:lnTo>
                  <a:lnTo>
                    <a:pt x="456628" y="902779"/>
                  </a:lnTo>
                  <a:lnTo>
                    <a:pt x="476722" y="895981"/>
                  </a:lnTo>
                  <a:lnTo>
                    <a:pt x="495935" y="886587"/>
                  </a:lnTo>
                  <a:lnTo>
                    <a:pt x="512516" y="877030"/>
                  </a:lnTo>
                  <a:lnTo>
                    <a:pt x="415051" y="877030"/>
                  </a:lnTo>
                  <a:lnTo>
                    <a:pt x="381625" y="872720"/>
                  </a:lnTo>
                  <a:lnTo>
                    <a:pt x="96647" y="712978"/>
                  </a:lnTo>
                  <a:lnTo>
                    <a:pt x="48752" y="665638"/>
                  </a:lnTo>
                  <a:lnTo>
                    <a:pt x="31241" y="600963"/>
                  </a:lnTo>
                  <a:lnTo>
                    <a:pt x="31327" y="307467"/>
                  </a:lnTo>
                  <a:lnTo>
                    <a:pt x="48752" y="243665"/>
                  </a:lnTo>
                  <a:lnTo>
                    <a:pt x="96647" y="196087"/>
                  </a:lnTo>
                  <a:lnTo>
                    <a:pt x="350138" y="49911"/>
                  </a:lnTo>
                  <a:lnTo>
                    <a:pt x="398216" y="33569"/>
                  </a:lnTo>
                  <a:lnTo>
                    <a:pt x="415036" y="32512"/>
                  </a:lnTo>
                  <a:lnTo>
                    <a:pt x="514303" y="32512"/>
                  </a:lnTo>
                  <a:lnTo>
                    <a:pt x="495935" y="21971"/>
                  </a:lnTo>
                  <a:lnTo>
                    <a:pt x="476722" y="12376"/>
                  </a:lnTo>
                  <a:lnTo>
                    <a:pt x="456628" y="5508"/>
                  </a:lnTo>
                  <a:lnTo>
                    <a:pt x="435963" y="1379"/>
                  </a:lnTo>
                  <a:lnTo>
                    <a:pt x="415036" y="0"/>
                  </a:lnTo>
                  <a:close/>
                </a:path>
                <a:path w="830579" h="908685">
                  <a:moveTo>
                    <a:pt x="514303" y="32512"/>
                  </a:moveTo>
                  <a:lnTo>
                    <a:pt x="415036" y="32512"/>
                  </a:lnTo>
                  <a:lnTo>
                    <a:pt x="431792" y="33569"/>
                  </a:lnTo>
                  <a:lnTo>
                    <a:pt x="448405" y="36782"/>
                  </a:lnTo>
                  <a:lnTo>
                    <a:pt x="733298" y="196087"/>
                  </a:lnTo>
                  <a:lnTo>
                    <a:pt x="781256" y="243665"/>
                  </a:lnTo>
                  <a:lnTo>
                    <a:pt x="798743" y="307467"/>
                  </a:lnTo>
                  <a:lnTo>
                    <a:pt x="798830" y="600963"/>
                  </a:lnTo>
                  <a:lnTo>
                    <a:pt x="794287" y="634682"/>
                  </a:lnTo>
                  <a:lnTo>
                    <a:pt x="760628" y="692261"/>
                  </a:lnTo>
                  <a:lnTo>
                    <a:pt x="480440" y="859790"/>
                  </a:lnTo>
                  <a:lnTo>
                    <a:pt x="415051" y="877030"/>
                  </a:lnTo>
                  <a:lnTo>
                    <a:pt x="512516" y="877030"/>
                  </a:lnTo>
                  <a:lnTo>
                    <a:pt x="749553" y="740410"/>
                  </a:lnTo>
                  <a:lnTo>
                    <a:pt x="783270" y="714202"/>
                  </a:lnTo>
                  <a:lnTo>
                    <a:pt x="808783" y="680862"/>
                  </a:lnTo>
                  <a:lnTo>
                    <a:pt x="824938" y="642308"/>
                  </a:lnTo>
                  <a:lnTo>
                    <a:pt x="830511" y="600963"/>
                  </a:lnTo>
                  <a:lnTo>
                    <a:pt x="830580" y="307467"/>
                  </a:lnTo>
                  <a:lnTo>
                    <a:pt x="824938" y="265543"/>
                  </a:lnTo>
                  <a:lnTo>
                    <a:pt x="808783" y="226964"/>
                  </a:lnTo>
                  <a:lnTo>
                    <a:pt x="783270" y="193649"/>
                  </a:lnTo>
                  <a:lnTo>
                    <a:pt x="749553" y="167512"/>
                  </a:lnTo>
                  <a:lnTo>
                    <a:pt x="514303" y="32512"/>
                  </a:lnTo>
                  <a:close/>
                </a:path>
              </a:pathLst>
            </a:custGeom>
            <a:solidFill>
              <a:srgbClr val="29C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8990076" y="1479803"/>
            <a:ext cx="830580" cy="908685"/>
            <a:chOff x="8990076" y="1479803"/>
            <a:chExt cx="830580" cy="908685"/>
          </a:xfrm>
        </p:grpSpPr>
        <p:sp>
          <p:nvSpPr>
            <p:cNvPr id="29" name="object 29"/>
            <p:cNvSpPr/>
            <p:nvPr/>
          </p:nvSpPr>
          <p:spPr>
            <a:xfrm>
              <a:off x="9005316" y="1496726"/>
              <a:ext cx="798830" cy="876300"/>
            </a:xfrm>
            <a:custGeom>
              <a:avLst/>
              <a:gdLst/>
              <a:ahLst/>
              <a:cxnLst/>
              <a:rect l="l" t="t" r="r" b="b"/>
              <a:pathLst>
                <a:path w="798829" h="876300">
                  <a:moveTo>
                    <a:pt x="398970" y="0"/>
                  </a:moveTo>
                  <a:lnTo>
                    <a:pt x="326135" y="19145"/>
                  </a:lnTo>
                  <a:lnTo>
                    <a:pt x="72770" y="165449"/>
                  </a:lnTo>
                  <a:lnTo>
                    <a:pt x="42541" y="188807"/>
                  </a:lnTo>
                  <a:lnTo>
                    <a:pt x="5083" y="253335"/>
                  </a:lnTo>
                  <a:lnTo>
                    <a:pt x="0" y="291052"/>
                  </a:lnTo>
                  <a:lnTo>
                    <a:pt x="0" y="584295"/>
                  </a:lnTo>
                  <a:lnTo>
                    <a:pt x="5083" y="622379"/>
                  </a:lnTo>
                  <a:lnTo>
                    <a:pt x="42541" y="687165"/>
                  </a:lnTo>
                  <a:lnTo>
                    <a:pt x="72770" y="710533"/>
                  </a:lnTo>
                  <a:lnTo>
                    <a:pt x="326135" y="856837"/>
                  </a:lnTo>
                  <a:lnTo>
                    <a:pt x="361505" y="871196"/>
                  </a:lnTo>
                  <a:lnTo>
                    <a:pt x="398970" y="875982"/>
                  </a:lnTo>
                  <a:lnTo>
                    <a:pt x="436435" y="871196"/>
                  </a:lnTo>
                  <a:lnTo>
                    <a:pt x="471804" y="856837"/>
                  </a:lnTo>
                  <a:lnTo>
                    <a:pt x="725169" y="710533"/>
                  </a:lnTo>
                  <a:lnTo>
                    <a:pt x="755767" y="687165"/>
                  </a:lnTo>
                  <a:lnTo>
                    <a:pt x="793482" y="622379"/>
                  </a:lnTo>
                  <a:lnTo>
                    <a:pt x="798576" y="584295"/>
                  </a:lnTo>
                  <a:lnTo>
                    <a:pt x="798576" y="291052"/>
                  </a:lnTo>
                  <a:lnTo>
                    <a:pt x="778875" y="218678"/>
                  </a:lnTo>
                  <a:lnTo>
                    <a:pt x="725169" y="165449"/>
                  </a:lnTo>
                  <a:lnTo>
                    <a:pt x="471804" y="19145"/>
                  </a:lnTo>
                  <a:lnTo>
                    <a:pt x="436435" y="4786"/>
                  </a:lnTo>
                  <a:lnTo>
                    <a:pt x="3989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90076" y="1479803"/>
              <a:ext cx="830580" cy="908685"/>
            </a:xfrm>
            <a:custGeom>
              <a:avLst/>
              <a:gdLst/>
              <a:ahLst/>
              <a:cxnLst/>
              <a:rect l="l" t="t" r="r" b="b"/>
              <a:pathLst>
                <a:path w="830579" h="908685">
                  <a:moveTo>
                    <a:pt x="415290" y="0"/>
                  </a:moveTo>
                  <a:lnTo>
                    <a:pt x="373649" y="5508"/>
                  </a:lnTo>
                  <a:lnTo>
                    <a:pt x="334391" y="21971"/>
                  </a:lnTo>
                  <a:lnTo>
                    <a:pt x="80899" y="167512"/>
                  </a:lnTo>
                  <a:lnTo>
                    <a:pt x="47255" y="193649"/>
                  </a:lnTo>
                  <a:lnTo>
                    <a:pt x="21780" y="226964"/>
                  </a:lnTo>
                  <a:lnTo>
                    <a:pt x="5639" y="265543"/>
                  </a:lnTo>
                  <a:lnTo>
                    <a:pt x="0" y="307467"/>
                  </a:lnTo>
                  <a:lnTo>
                    <a:pt x="68" y="600963"/>
                  </a:lnTo>
                  <a:lnTo>
                    <a:pt x="5639" y="642308"/>
                  </a:lnTo>
                  <a:lnTo>
                    <a:pt x="21780" y="680862"/>
                  </a:lnTo>
                  <a:lnTo>
                    <a:pt x="47255" y="714202"/>
                  </a:lnTo>
                  <a:lnTo>
                    <a:pt x="80899" y="740410"/>
                  </a:lnTo>
                  <a:lnTo>
                    <a:pt x="334391" y="886587"/>
                  </a:lnTo>
                  <a:lnTo>
                    <a:pt x="373649" y="902779"/>
                  </a:lnTo>
                  <a:lnTo>
                    <a:pt x="415290" y="908304"/>
                  </a:lnTo>
                  <a:lnTo>
                    <a:pt x="436270" y="906910"/>
                  </a:lnTo>
                  <a:lnTo>
                    <a:pt x="456930" y="902779"/>
                  </a:lnTo>
                  <a:lnTo>
                    <a:pt x="476994" y="895981"/>
                  </a:lnTo>
                  <a:lnTo>
                    <a:pt x="496189" y="886587"/>
                  </a:lnTo>
                  <a:lnTo>
                    <a:pt x="512761" y="877030"/>
                  </a:lnTo>
                  <a:lnTo>
                    <a:pt x="415210" y="877030"/>
                  </a:lnTo>
                  <a:lnTo>
                    <a:pt x="381708" y="872720"/>
                  </a:lnTo>
                  <a:lnTo>
                    <a:pt x="97154" y="712978"/>
                  </a:lnTo>
                  <a:lnTo>
                    <a:pt x="49260" y="665638"/>
                  </a:lnTo>
                  <a:lnTo>
                    <a:pt x="31750" y="600963"/>
                  </a:lnTo>
                  <a:lnTo>
                    <a:pt x="31835" y="307467"/>
                  </a:lnTo>
                  <a:lnTo>
                    <a:pt x="49260" y="243665"/>
                  </a:lnTo>
                  <a:lnTo>
                    <a:pt x="97154" y="196087"/>
                  </a:lnTo>
                  <a:lnTo>
                    <a:pt x="349884" y="49911"/>
                  </a:lnTo>
                  <a:lnTo>
                    <a:pt x="398533" y="33569"/>
                  </a:lnTo>
                  <a:lnTo>
                    <a:pt x="415290" y="32512"/>
                  </a:lnTo>
                  <a:lnTo>
                    <a:pt x="514548" y="32512"/>
                  </a:lnTo>
                  <a:lnTo>
                    <a:pt x="496189" y="21971"/>
                  </a:lnTo>
                  <a:lnTo>
                    <a:pt x="476994" y="12376"/>
                  </a:lnTo>
                  <a:lnTo>
                    <a:pt x="456930" y="5508"/>
                  </a:lnTo>
                  <a:lnTo>
                    <a:pt x="436270" y="1379"/>
                  </a:lnTo>
                  <a:lnTo>
                    <a:pt x="415290" y="0"/>
                  </a:lnTo>
                  <a:close/>
                </a:path>
                <a:path w="830579" h="908685">
                  <a:moveTo>
                    <a:pt x="514548" y="32512"/>
                  </a:moveTo>
                  <a:lnTo>
                    <a:pt x="415290" y="32512"/>
                  </a:lnTo>
                  <a:lnTo>
                    <a:pt x="432036" y="33569"/>
                  </a:lnTo>
                  <a:lnTo>
                    <a:pt x="448579" y="36782"/>
                  </a:lnTo>
                  <a:lnTo>
                    <a:pt x="734059" y="196087"/>
                  </a:lnTo>
                  <a:lnTo>
                    <a:pt x="781399" y="243665"/>
                  </a:lnTo>
                  <a:lnTo>
                    <a:pt x="798744" y="307467"/>
                  </a:lnTo>
                  <a:lnTo>
                    <a:pt x="798829" y="600963"/>
                  </a:lnTo>
                  <a:lnTo>
                    <a:pt x="794317" y="634682"/>
                  </a:lnTo>
                  <a:lnTo>
                    <a:pt x="761003" y="692261"/>
                  </a:lnTo>
                  <a:lnTo>
                    <a:pt x="480059" y="859790"/>
                  </a:lnTo>
                  <a:lnTo>
                    <a:pt x="415210" y="877030"/>
                  </a:lnTo>
                  <a:lnTo>
                    <a:pt x="512761" y="877030"/>
                  </a:lnTo>
                  <a:lnTo>
                    <a:pt x="749680" y="740410"/>
                  </a:lnTo>
                  <a:lnTo>
                    <a:pt x="783324" y="714202"/>
                  </a:lnTo>
                  <a:lnTo>
                    <a:pt x="808799" y="680862"/>
                  </a:lnTo>
                  <a:lnTo>
                    <a:pt x="824940" y="642308"/>
                  </a:lnTo>
                  <a:lnTo>
                    <a:pt x="830511" y="600963"/>
                  </a:lnTo>
                  <a:lnTo>
                    <a:pt x="830579" y="307467"/>
                  </a:lnTo>
                  <a:lnTo>
                    <a:pt x="824940" y="265543"/>
                  </a:lnTo>
                  <a:lnTo>
                    <a:pt x="808799" y="226964"/>
                  </a:lnTo>
                  <a:lnTo>
                    <a:pt x="783324" y="193649"/>
                  </a:lnTo>
                  <a:lnTo>
                    <a:pt x="749680" y="167512"/>
                  </a:lnTo>
                  <a:lnTo>
                    <a:pt x="514548" y="32512"/>
                  </a:lnTo>
                  <a:close/>
                </a:path>
              </a:pathLst>
            </a:custGeom>
            <a:solidFill>
              <a:srgbClr val="34B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61594" y="617982"/>
            <a:ext cx="7327900" cy="1580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017080"/>
                </a:solidFill>
                <a:latin typeface="Tahoma"/>
                <a:cs typeface="Tahoma"/>
              </a:rPr>
              <a:t>With</a:t>
            </a:r>
            <a:r>
              <a:rPr sz="1800" spc="-17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017080"/>
                </a:solidFill>
                <a:latin typeface="Tahoma"/>
                <a:cs typeface="Tahoma"/>
              </a:rPr>
              <a:t>the</a:t>
            </a:r>
            <a:r>
              <a:rPr sz="1800" spc="-18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60" dirty="0">
                <a:solidFill>
                  <a:srgbClr val="017080"/>
                </a:solidFill>
                <a:latin typeface="Tahoma"/>
                <a:cs typeface="Tahoma"/>
              </a:rPr>
              <a:t>emergence</a:t>
            </a:r>
            <a:r>
              <a:rPr sz="1800" spc="-16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017080"/>
                </a:solidFill>
                <a:latin typeface="Tahoma"/>
                <a:cs typeface="Tahoma"/>
              </a:rPr>
              <a:t>of</a:t>
            </a:r>
            <a:r>
              <a:rPr sz="1800" spc="-15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rgbClr val="017080"/>
                </a:solidFill>
                <a:latin typeface="Tahoma"/>
                <a:cs typeface="Tahoma"/>
              </a:rPr>
              <a:t>new</a:t>
            </a:r>
            <a:r>
              <a:rPr sz="1800" spc="-17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017080"/>
                </a:solidFill>
                <a:latin typeface="Tahoma"/>
                <a:cs typeface="Tahoma"/>
              </a:rPr>
              <a:t>technologies</a:t>
            </a:r>
            <a:r>
              <a:rPr sz="1800" spc="-16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45" dirty="0">
                <a:solidFill>
                  <a:srgbClr val="017080"/>
                </a:solidFill>
                <a:latin typeface="Tahoma"/>
                <a:cs typeface="Tahoma"/>
              </a:rPr>
              <a:t>comes</a:t>
            </a:r>
            <a:r>
              <a:rPr sz="1800" spc="-16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017080"/>
                </a:solidFill>
                <a:latin typeface="Tahoma"/>
                <a:cs typeface="Tahoma"/>
              </a:rPr>
              <a:t>the</a:t>
            </a:r>
            <a:r>
              <a:rPr sz="1800" spc="-16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17080"/>
                </a:solidFill>
                <a:latin typeface="Tahoma"/>
                <a:cs typeface="Tahoma"/>
              </a:rPr>
              <a:t>creation</a:t>
            </a:r>
            <a:r>
              <a:rPr sz="1800" spc="-15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017080"/>
                </a:solidFill>
                <a:latin typeface="Tahoma"/>
                <a:cs typeface="Tahoma"/>
              </a:rPr>
              <a:t>of</a:t>
            </a:r>
            <a:r>
              <a:rPr sz="1800" spc="-17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rgbClr val="017080"/>
                </a:solidFill>
                <a:latin typeface="Tahoma"/>
                <a:cs typeface="Tahoma"/>
              </a:rPr>
              <a:t>new</a:t>
            </a:r>
            <a:r>
              <a:rPr sz="1800" spc="-16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17080"/>
                </a:solidFill>
                <a:latin typeface="Tahoma"/>
                <a:cs typeface="Tahoma"/>
              </a:rPr>
              <a:t>domains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Tahoma"/>
              <a:cs typeface="Tahoma"/>
            </a:endParaRPr>
          </a:p>
          <a:p>
            <a:pPr marL="638810" algn="ctr">
              <a:lnSpc>
                <a:spcPct val="100000"/>
              </a:lnSpc>
              <a:tabLst>
                <a:tab pos="4029710" algn="l"/>
              </a:tabLst>
            </a:pPr>
            <a:r>
              <a:rPr sz="3700" spc="-50" dirty="0">
                <a:solidFill>
                  <a:srgbClr val="1DE7D7"/>
                </a:solidFill>
                <a:latin typeface="Arial Black"/>
                <a:cs typeface="Arial Black"/>
              </a:rPr>
              <a:t>A</a:t>
            </a:r>
            <a:r>
              <a:rPr sz="3700" dirty="0">
                <a:solidFill>
                  <a:srgbClr val="1DE7D7"/>
                </a:solidFill>
                <a:latin typeface="Arial Black"/>
                <a:cs typeface="Arial Black"/>
              </a:rPr>
              <a:t>	</a:t>
            </a:r>
            <a:r>
              <a:rPr sz="3700" spc="-515" dirty="0">
                <a:solidFill>
                  <a:srgbClr val="29CEDC"/>
                </a:solidFill>
                <a:latin typeface="Arial Black"/>
                <a:cs typeface="Arial Black"/>
              </a:rPr>
              <a:t>B</a:t>
            </a:r>
            <a:endParaRPr sz="3700">
              <a:latin typeface="Arial Black"/>
              <a:cs typeface="Arial Blac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222105" y="1609724"/>
            <a:ext cx="38354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65" dirty="0">
                <a:solidFill>
                  <a:srgbClr val="34B8DF"/>
                </a:solidFill>
                <a:latin typeface="Arial Black"/>
                <a:cs typeface="Arial Black"/>
              </a:rPr>
              <a:t>C</a:t>
            </a:r>
            <a:endParaRPr sz="3700">
              <a:latin typeface="Arial Black"/>
              <a:cs typeface="Arial Blac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35753" y="4268438"/>
            <a:ext cx="2796540" cy="2060575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70"/>
              </a:spcBef>
            </a:pPr>
            <a:r>
              <a:rPr sz="2000" b="1" spc="-215" dirty="0">
                <a:solidFill>
                  <a:srgbClr val="24A8BC"/>
                </a:solidFill>
                <a:latin typeface="Tahoma"/>
                <a:cs typeface="Tahoma"/>
              </a:rPr>
              <a:t>SOCIAL</a:t>
            </a:r>
            <a:r>
              <a:rPr sz="2000" b="1" spc="-140" dirty="0">
                <a:solidFill>
                  <a:srgbClr val="24A8BC"/>
                </a:solidFill>
                <a:latin typeface="Tahoma"/>
                <a:cs typeface="Tahoma"/>
              </a:rPr>
              <a:t> </a:t>
            </a:r>
            <a:r>
              <a:rPr sz="2000" b="1" spc="-85" dirty="0">
                <a:solidFill>
                  <a:srgbClr val="24A8BC"/>
                </a:solidFill>
                <a:latin typeface="Tahoma"/>
                <a:cs typeface="Tahoma"/>
              </a:rPr>
              <a:t>SECURITY</a:t>
            </a:r>
            <a:endParaRPr sz="2000">
              <a:latin typeface="Tahoma"/>
              <a:cs typeface="Tahoma"/>
            </a:endParaRPr>
          </a:p>
          <a:p>
            <a:pPr marL="12700" marR="5080" indent="-3175" algn="ctr">
              <a:lnSpc>
                <a:spcPct val="100000"/>
              </a:lnSpc>
              <a:spcBef>
                <a:spcPts val="930"/>
              </a:spcBef>
            </a:pP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Actuaries</a:t>
            </a:r>
            <a:r>
              <a:rPr sz="1600" spc="-13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can</a:t>
            </a:r>
            <a:r>
              <a:rPr sz="1600" spc="-14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04081D"/>
                </a:solidFill>
                <a:latin typeface="Tahoma"/>
                <a:cs typeface="Tahoma"/>
              </a:rPr>
              <a:t>help</a:t>
            </a:r>
            <a:r>
              <a:rPr sz="1600" spc="-13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04081D"/>
                </a:solidFill>
                <a:latin typeface="Tahoma"/>
                <a:cs typeface="Tahoma"/>
              </a:rPr>
              <a:t>design</a:t>
            </a:r>
            <a:r>
              <a:rPr sz="1600" spc="-14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and </a:t>
            </a:r>
            <a:r>
              <a:rPr sz="1600" spc="-40" dirty="0">
                <a:solidFill>
                  <a:srgbClr val="04081D"/>
                </a:solidFill>
                <a:latin typeface="Tahoma"/>
                <a:cs typeface="Tahoma"/>
              </a:rPr>
              <a:t>reform</a:t>
            </a:r>
            <a:r>
              <a:rPr sz="1600" spc="-15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social</a:t>
            </a:r>
            <a:r>
              <a:rPr sz="1600" spc="-12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security</a:t>
            </a:r>
            <a:r>
              <a:rPr sz="1600" spc="-12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50" dirty="0">
                <a:solidFill>
                  <a:srgbClr val="04081D"/>
                </a:solidFill>
                <a:latin typeface="Tahoma"/>
                <a:cs typeface="Tahoma"/>
              </a:rPr>
              <a:t>systems</a:t>
            </a:r>
            <a:r>
              <a:rPr sz="1600" spc="-114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to </a:t>
            </a:r>
            <a:r>
              <a:rPr sz="1600" spc="-45" dirty="0">
                <a:solidFill>
                  <a:srgbClr val="04081D"/>
                </a:solidFill>
                <a:latin typeface="Tahoma"/>
                <a:cs typeface="Tahoma"/>
              </a:rPr>
              <a:t>ensure</a:t>
            </a:r>
            <a:r>
              <a:rPr sz="1600" spc="-12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04081D"/>
                </a:solidFill>
                <a:latin typeface="Tahoma"/>
                <a:cs typeface="Tahoma"/>
              </a:rPr>
              <a:t>their</a:t>
            </a:r>
            <a:r>
              <a:rPr sz="1600" spc="-114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04081D"/>
                </a:solidFill>
                <a:latin typeface="Tahoma"/>
                <a:cs typeface="Tahoma"/>
              </a:rPr>
              <a:t>sustainability</a:t>
            </a:r>
            <a:r>
              <a:rPr sz="1600" spc="-10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and </a:t>
            </a:r>
            <a:r>
              <a:rPr sz="1600" spc="-40" dirty="0">
                <a:solidFill>
                  <a:srgbClr val="04081D"/>
                </a:solidFill>
                <a:latin typeface="Tahoma"/>
                <a:cs typeface="Tahoma"/>
              </a:rPr>
              <a:t>adequacy</a:t>
            </a:r>
            <a:r>
              <a:rPr sz="1600" spc="-12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4081D"/>
                </a:solidFill>
                <a:latin typeface="Tahoma"/>
                <a:cs typeface="Tahoma"/>
              </a:rPr>
              <a:t>in</a:t>
            </a:r>
            <a:r>
              <a:rPr sz="1600" spc="-16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04081D"/>
                </a:solidFill>
                <a:latin typeface="Tahoma"/>
                <a:cs typeface="Tahoma"/>
              </a:rPr>
              <a:t>the</a:t>
            </a:r>
            <a:r>
              <a:rPr sz="1600" spc="-14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50" dirty="0">
                <a:solidFill>
                  <a:srgbClr val="04081D"/>
                </a:solidFill>
                <a:latin typeface="Tahoma"/>
                <a:cs typeface="Tahoma"/>
              </a:rPr>
              <a:t>face</a:t>
            </a:r>
            <a:r>
              <a:rPr sz="1600" spc="-16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of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demographic</a:t>
            </a:r>
            <a:r>
              <a:rPr sz="1600" spc="-10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and</a:t>
            </a:r>
            <a:r>
              <a:rPr sz="1600" spc="-114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economic changes.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992871" y="4268438"/>
            <a:ext cx="3035935" cy="1816735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605155">
              <a:lnSpc>
                <a:spcPct val="100000"/>
              </a:lnSpc>
              <a:spcBef>
                <a:spcPts val="1270"/>
              </a:spcBef>
            </a:pPr>
            <a:r>
              <a:rPr sz="2000" b="1" spc="-215" dirty="0">
                <a:solidFill>
                  <a:srgbClr val="2D96BE"/>
                </a:solidFill>
                <a:latin typeface="Tahoma"/>
                <a:cs typeface="Tahoma"/>
              </a:rPr>
              <a:t>DATA</a:t>
            </a:r>
            <a:r>
              <a:rPr sz="2000" b="1" spc="-145" dirty="0">
                <a:solidFill>
                  <a:srgbClr val="2D96BE"/>
                </a:solidFill>
                <a:latin typeface="Tahoma"/>
                <a:cs typeface="Tahoma"/>
              </a:rPr>
              <a:t> </a:t>
            </a:r>
            <a:r>
              <a:rPr sz="2000" b="1" spc="-60" dirty="0">
                <a:solidFill>
                  <a:srgbClr val="2D96BE"/>
                </a:solidFill>
                <a:latin typeface="Tahoma"/>
                <a:cs typeface="Tahoma"/>
              </a:rPr>
              <a:t>SCIENCE</a:t>
            </a:r>
            <a:endParaRPr sz="2000">
              <a:latin typeface="Tahoma"/>
              <a:cs typeface="Tahoma"/>
            </a:endParaRPr>
          </a:p>
          <a:p>
            <a:pPr marL="12700" marR="5080" algn="ctr">
              <a:lnSpc>
                <a:spcPct val="100000"/>
              </a:lnSpc>
              <a:spcBef>
                <a:spcPts val="930"/>
              </a:spcBef>
            </a:pP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Actuaries</a:t>
            </a:r>
            <a:r>
              <a:rPr sz="1600" spc="-13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can</a:t>
            </a:r>
            <a:r>
              <a:rPr sz="1600" spc="-14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50" dirty="0">
                <a:solidFill>
                  <a:srgbClr val="04081D"/>
                </a:solidFill>
                <a:latin typeface="Tahoma"/>
                <a:cs typeface="Tahoma"/>
              </a:rPr>
              <a:t>leverage</a:t>
            </a:r>
            <a:r>
              <a:rPr sz="1600" spc="-13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their</a:t>
            </a:r>
            <a:r>
              <a:rPr sz="1600" spc="-15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skills</a:t>
            </a:r>
            <a:r>
              <a:rPr sz="1600" spc="-14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in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data</a:t>
            </a:r>
            <a:r>
              <a:rPr sz="1600" spc="-10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04081D"/>
                </a:solidFill>
                <a:latin typeface="Tahoma"/>
                <a:cs typeface="Tahoma"/>
              </a:rPr>
              <a:t>analysis,</a:t>
            </a:r>
            <a:r>
              <a:rPr sz="1600" spc="-8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modeling,</a:t>
            </a:r>
            <a:r>
              <a:rPr sz="1600" spc="-12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and </a:t>
            </a:r>
            <a:r>
              <a:rPr sz="1600" spc="-20" dirty="0">
                <a:solidFill>
                  <a:srgbClr val="04081D"/>
                </a:solidFill>
                <a:latin typeface="Tahoma"/>
                <a:cs typeface="Tahoma"/>
              </a:rPr>
              <a:t>visualization</a:t>
            </a:r>
            <a:r>
              <a:rPr sz="1600" spc="-13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4081D"/>
                </a:solidFill>
                <a:latin typeface="Tahoma"/>
                <a:cs typeface="Tahoma"/>
              </a:rPr>
              <a:t>to</a:t>
            </a:r>
            <a:r>
              <a:rPr sz="1600" spc="-14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solve</a:t>
            </a:r>
            <a:r>
              <a:rPr sz="1600" spc="-12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various </a:t>
            </a:r>
            <a:r>
              <a:rPr sz="1600" spc="-40" dirty="0">
                <a:solidFill>
                  <a:srgbClr val="04081D"/>
                </a:solidFill>
                <a:latin typeface="Tahoma"/>
                <a:cs typeface="Tahoma"/>
              </a:rPr>
              <a:t>business</a:t>
            </a:r>
            <a:r>
              <a:rPr sz="1600" spc="-10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problems</a:t>
            </a:r>
            <a:r>
              <a:rPr sz="1600" spc="-11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beyond traditional</a:t>
            </a:r>
            <a:r>
              <a:rPr sz="1600" spc="-10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04081D"/>
                </a:solidFill>
                <a:latin typeface="Tahoma"/>
                <a:cs typeface="Tahoma"/>
              </a:rPr>
              <a:t>actuarial</a:t>
            </a:r>
            <a:r>
              <a:rPr sz="1600" spc="-9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domains.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55014" y="4268438"/>
            <a:ext cx="3055620" cy="2060575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619125">
              <a:lnSpc>
                <a:spcPct val="100000"/>
              </a:lnSpc>
              <a:spcBef>
                <a:spcPts val="1270"/>
              </a:spcBef>
            </a:pPr>
            <a:r>
              <a:rPr sz="2000" b="1" spc="-204" dirty="0">
                <a:solidFill>
                  <a:srgbClr val="1BBBB9"/>
                </a:solidFill>
                <a:latin typeface="Tahoma"/>
                <a:cs typeface="Tahoma"/>
              </a:rPr>
              <a:t>CLIMATE</a:t>
            </a:r>
            <a:r>
              <a:rPr sz="2000" b="1" spc="-160" dirty="0">
                <a:solidFill>
                  <a:srgbClr val="1BBBB9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1BBBB9"/>
                </a:solidFill>
                <a:latin typeface="Tahoma"/>
                <a:cs typeface="Tahoma"/>
              </a:rPr>
              <a:t>CHANGE</a:t>
            </a:r>
            <a:endParaRPr sz="2000">
              <a:latin typeface="Tahoma"/>
              <a:cs typeface="Tahoma"/>
            </a:endParaRPr>
          </a:p>
          <a:p>
            <a:pPr marL="12700" marR="5080" indent="-1270" algn="ctr">
              <a:lnSpc>
                <a:spcPct val="100000"/>
              </a:lnSpc>
              <a:spcBef>
                <a:spcPts val="930"/>
              </a:spcBef>
            </a:pP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Actuaries</a:t>
            </a:r>
            <a:r>
              <a:rPr sz="1600" spc="-14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can</a:t>
            </a:r>
            <a:r>
              <a:rPr sz="1600" spc="-14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04081D"/>
                </a:solidFill>
                <a:latin typeface="Tahoma"/>
                <a:cs typeface="Tahoma"/>
              </a:rPr>
              <a:t>help</a:t>
            </a:r>
            <a:r>
              <a:rPr sz="1600" spc="-14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04081D"/>
                </a:solidFill>
                <a:latin typeface="Tahoma"/>
                <a:cs typeface="Tahoma"/>
              </a:rPr>
              <a:t>assess</a:t>
            </a:r>
            <a:r>
              <a:rPr sz="1600" spc="-13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and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mitigate</a:t>
            </a:r>
            <a:r>
              <a:rPr sz="1600" spc="-13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04081D"/>
                </a:solidFill>
                <a:latin typeface="Tahoma"/>
                <a:cs typeface="Tahoma"/>
              </a:rPr>
              <a:t>the</a:t>
            </a:r>
            <a:r>
              <a:rPr sz="1600" spc="-14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risks</a:t>
            </a:r>
            <a:r>
              <a:rPr sz="1600" spc="-15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and</a:t>
            </a:r>
            <a:r>
              <a:rPr sz="1600" spc="-12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opportunities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associated</a:t>
            </a:r>
            <a:r>
              <a:rPr sz="1600" spc="-15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04081D"/>
                </a:solidFill>
                <a:latin typeface="Tahoma"/>
                <a:cs typeface="Tahoma"/>
              </a:rPr>
              <a:t>with</a:t>
            </a:r>
            <a:r>
              <a:rPr sz="1600" spc="-13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climate</a:t>
            </a:r>
            <a:r>
              <a:rPr sz="1600" spc="-14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change, </a:t>
            </a:r>
            <a:r>
              <a:rPr sz="1600" spc="-40" dirty="0">
                <a:solidFill>
                  <a:srgbClr val="04081D"/>
                </a:solidFill>
                <a:latin typeface="Tahoma"/>
                <a:cs typeface="Tahoma"/>
              </a:rPr>
              <a:t>such</a:t>
            </a:r>
            <a:r>
              <a:rPr sz="1600" spc="-13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04081D"/>
                </a:solidFill>
                <a:latin typeface="Tahoma"/>
                <a:cs typeface="Tahoma"/>
              </a:rPr>
              <a:t>as</a:t>
            </a:r>
            <a:r>
              <a:rPr sz="1600" spc="-13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04081D"/>
                </a:solidFill>
                <a:latin typeface="Tahoma"/>
                <a:cs typeface="Tahoma"/>
              </a:rPr>
              <a:t>natural</a:t>
            </a:r>
            <a:r>
              <a:rPr sz="1600" spc="-13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disasters, </a:t>
            </a:r>
            <a:r>
              <a:rPr sz="1600" spc="-40" dirty="0">
                <a:solidFill>
                  <a:srgbClr val="04081D"/>
                </a:solidFill>
                <a:latin typeface="Tahoma"/>
                <a:cs typeface="Tahoma"/>
              </a:rPr>
              <a:t>renewable</a:t>
            </a:r>
            <a:r>
              <a:rPr sz="1600" spc="-12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60" dirty="0">
                <a:solidFill>
                  <a:srgbClr val="04081D"/>
                </a:solidFill>
                <a:latin typeface="Tahoma"/>
                <a:cs typeface="Tahoma"/>
              </a:rPr>
              <a:t>energy,</a:t>
            </a:r>
            <a:r>
              <a:rPr sz="1600" spc="-14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and</a:t>
            </a:r>
            <a:r>
              <a:rPr sz="1600" spc="-12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carbon pricing.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383540" y="7112"/>
            <a:ext cx="48387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Emerging</a:t>
            </a:r>
            <a:r>
              <a:rPr spc="-330" dirty="0"/>
              <a:t> </a:t>
            </a:r>
            <a:r>
              <a:rPr spc="-35" dirty="0"/>
              <a:t>Actuarial</a:t>
            </a:r>
            <a:r>
              <a:rPr spc="-335" dirty="0"/>
              <a:t> </a:t>
            </a:r>
            <a:r>
              <a:rPr spc="-30" dirty="0"/>
              <a:t>Domains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9BE7AA6-6ECB-0706-4C4E-7981C2211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739" y="6265333"/>
            <a:ext cx="967261" cy="5926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2959" y="850519"/>
            <a:ext cx="3429000" cy="211074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5080" indent="541020">
              <a:lnSpc>
                <a:spcPts val="7780"/>
              </a:lnSpc>
              <a:spcBef>
                <a:spcPts val="1055"/>
              </a:spcBef>
            </a:pPr>
            <a:r>
              <a:rPr sz="7200" spc="-20" dirty="0">
                <a:solidFill>
                  <a:srgbClr val="FFFFFF"/>
                </a:solidFill>
                <a:latin typeface="Arial Black"/>
                <a:cs typeface="Arial Black"/>
              </a:rPr>
              <a:t>Chat </a:t>
            </a:r>
            <a:r>
              <a:rPr sz="7200" spc="-10" dirty="0">
                <a:solidFill>
                  <a:srgbClr val="FFFFFF"/>
                </a:solidFill>
                <a:latin typeface="Arial Black"/>
                <a:cs typeface="Arial Black"/>
              </a:rPr>
              <a:t>GPT/AI</a:t>
            </a:r>
            <a:endParaRPr sz="72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2543" y="2825572"/>
            <a:ext cx="3987800" cy="211137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marR="5080" indent="1423670">
              <a:lnSpc>
                <a:spcPts val="7780"/>
              </a:lnSpc>
              <a:spcBef>
                <a:spcPts val="1060"/>
              </a:spcBef>
            </a:pPr>
            <a:r>
              <a:rPr sz="7200" spc="-25" dirty="0">
                <a:solidFill>
                  <a:srgbClr val="FFFFFF"/>
                </a:solidFill>
                <a:latin typeface="Arial Black"/>
                <a:cs typeface="Arial Black"/>
              </a:rPr>
              <a:t>vs </a:t>
            </a:r>
            <a:r>
              <a:rPr sz="7200" spc="45" dirty="0">
                <a:solidFill>
                  <a:srgbClr val="FFFFFF"/>
                </a:solidFill>
                <a:latin typeface="Arial Black"/>
                <a:cs typeface="Arial Black"/>
              </a:rPr>
              <a:t>Actuary</a:t>
            </a:r>
            <a:endParaRPr sz="72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7931" y="5558028"/>
            <a:ext cx="5707380" cy="1108075"/>
          </a:xfrm>
          <a:custGeom>
            <a:avLst/>
            <a:gdLst/>
            <a:ahLst/>
            <a:cxnLst/>
            <a:rect l="l" t="t" r="r" b="b"/>
            <a:pathLst>
              <a:path w="5707380" h="1108075">
                <a:moveTo>
                  <a:pt x="5522721" y="0"/>
                </a:moveTo>
                <a:lnTo>
                  <a:pt x="184658" y="0"/>
                </a:lnTo>
                <a:lnTo>
                  <a:pt x="135569" y="6596"/>
                </a:lnTo>
                <a:lnTo>
                  <a:pt x="91458" y="25211"/>
                </a:lnTo>
                <a:lnTo>
                  <a:pt x="54086" y="54086"/>
                </a:lnTo>
                <a:lnTo>
                  <a:pt x="25211" y="91458"/>
                </a:lnTo>
                <a:lnTo>
                  <a:pt x="6596" y="135569"/>
                </a:lnTo>
                <a:lnTo>
                  <a:pt x="0" y="184658"/>
                </a:lnTo>
                <a:lnTo>
                  <a:pt x="0" y="923290"/>
                </a:lnTo>
                <a:lnTo>
                  <a:pt x="6596" y="972378"/>
                </a:lnTo>
                <a:lnTo>
                  <a:pt x="25211" y="1016489"/>
                </a:lnTo>
                <a:lnTo>
                  <a:pt x="54086" y="1053861"/>
                </a:lnTo>
                <a:lnTo>
                  <a:pt x="91458" y="1082736"/>
                </a:lnTo>
                <a:lnTo>
                  <a:pt x="135569" y="1101351"/>
                </a:lnTo>
                <a:lnTo>
                  <a:pt x="184658" y="1107948"/>
                </a:lnTo>
                <a:lnTo>
                  <a:pt x="5522721" y="1107948"/>
                </a:lnTo>
                <a:lnTo>
                  <a:pt x="5571810" y="1101351"/>
                </a:lnTo>
                <a:lnTo>
                  <a:pt x="5615921" y="1082736"/>
                </a:lnTo>
                <a:lnTo>
                  <a:pt x="5653293" y="1053861"/>
                </a:lnTo>
                <a:lnTo>
                  <a:pt x="5682168" y="1016489"/>
                </a:lnTo>
                <a:lnTo>
                  <a:pt x="5700783" y="972378"/>
                </a:lnTo>
                <a:lnTo>
                  <a:pt x="5707380" y="923290"/>
                </a:lnTo>
                <a:lnTo>
                  <a:pt x="5707380" y="184658"/>
                </a:lnTo>
                <a:lnTo>
                  <a:pt x="5700783" y="135569"/>
                </a:lnTo>
                <a:lnTo>
                  <a:pt x="5682168" y="91458"/>
                </a:lnTo>
                <a:lnTo>
                  <a:pt x="5653293" y="54086"/>
                </a:lnTo>
                <a:lnTo>
                  <a:pt x="5615921" y="25211"/>
                </a:lnTo>
                <a:lnTo>
                  <a:pt x="5571810" y="6596"/>
                </a:lnTo>
                <a:lnTo>
                  <a:pt x="5522721" y="0"/>
                </a:lnTo>
                <a:close/>
              </a:path>
            </a:pathLst>
          </a:custGeom>
          <a:solidFill>
            <a:srgbClr val="E7E6E6">
              <a:alpha val="1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4138" y="5692241"/>
            <a:ext cx="43345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1" spc="-685" dirty="0">
                <a:solidFill>
                  <a:srgbClr val="91523C"/>
                </a:solidFill>
                <a:latin typeface="Trebuchet MS"/>
                <a:cs typeface="Trebuchet MS"/>
              </a:rPr>
              <a:t>Which</a:t>
            </a:r>
            <a:r>
              <a:rPr sz="4400" i="1" spc="-60" dirty="0">
                <a:solidFill>
                  <a:srgbClr val="91523C"/>
                </a:solidFill>
                <a:latin typeface="Trebuchet MS"/>
                <a:cs typeface="Trebuchet MS"/>
              </a:rPr>
              <a:t> </a:t>
            </a:r>
            <a:r>
              <a:rPr sz="4400" i="1" spc="-380" dirty="0">
                <a:solidFill>
                  <a:srgbClr val="91523C"/>
                </a:solidFill>
                <a:latin typeface="Trebuchet MS"/>
                <a:cs typeface="Trebuchet MS"/>
              </a:rPr>
              <a:t>is</a:t>
            </a:r>
            <a:r>
              <a:rPr sz="4400" i="1" spc="-70" dirty="0">
                <a:solidFill>
                  <a:srgbClr val="91523C"/>
                </a:solidFill>
                <a:latin typeface="Trebuchet MS"/>
                <a:cs typeface="Trebuchet MS"/>
              </a:rPr>
              <a:t> </a:t>
            </a:r>
            <a:r>
              <a:rPr sz="4400" i="1" spc="-850" dirty="0">
                <a:solidFill>
                  <a:srgbClr val="91523C"/>
                </a:solidFill>
                <a:latin typeface="Trebuchet MS"/>
                <a:cs typeface="Trebuchet MS"/>
              </a:rPr>
              <a:t>most</a:t>
            </a:r>
            <a:r>
              <a:rPr sz="4400" i="1" spc="-70" dirty="0">
                <a:solidFill>
                  <a:srgbClr val="91523C"/>
                </a:solidFill>
                <a:latin typeface="Trebuchet MS"/>
                <a:cs typeface="Trebuchet MS"/>
              </a:rPr>
              <a:t> </a:t>
            </a:r>
            <a:r>
              <a:rPr sz="4400" i="1" spc="-650" dirty="0">
                <a:solidFill>
                  <a:srgbClr val="91523C"/>
                </a:solidFill>
                <a:latin typeface="Trebuchet MS"/>
                <a:cs typeface="Trebuchet MS"/>
              </a:rPr>
              <a:t>valuable?</a:t>
            </a:r>
            <a:endParaRPr sz="4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1364" y="3076955"/>
            <a:ext cx="2087245" cy="1045210"/>
          </a:xfrm>
          <a:custGeom>
            <a:avLst/>
            <a:gdLst/>
            <a:ahLst/>
            <a:cxnLst/>
            <a:rect l="l" t="t" r="r" b="b"/>
            <a:pathLst>
              <a:path w="2087245" h="1045210">
                <a:moveTo>
                  <a:pt x="9271" y="0"/>
                </a:moveTo>
                <a:lnTo>
                  <a:pt x="0" y="19939"/>
                </a:lnTo>
                <a:lnTo>
                  <a:pt x="2077847" y="1044702"/>
                </a:lnTo>
                <a:lnTo>
                  <a:pt x="2087118" y="1025525"/>
                </a:lnTo>
                <a:lnTo>
                  <a:pt x="9271" y="0"/>
                </a:lnTo>
                <a:close/>
              </a:path>
            </a:pathLst>
          </a:custGeom>
          <a:solidFill>
            <a:srgbClr val="1DE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24928" y="3076955"/>
            <a:ext cx="2087245" cy="1045210"/>
          </a:xfrm>
          <a:custGeom>
            <a:avLst/>
            <a:gdLst/>
            <a:ahLst/>
            <a:cxnLst/>
            <a:rect l="l" t="t" r="r" b="b"/>
            <a:pathLst>
              <a:path w="2087245" h="1045210">
                <a:moveTo>
                  <a:pt x="10032" y="0"/>
                </a:moveTo>
                <a:lnTo>
                  <a:pt x="0" y="19939"/>
                </a:lnTo>
                <a:lnTo>
                  <a:pt x="2076450" y="1044702"/>
                </a:lnTo>
                <a:lnTo>
                  <a:pt x="2087118" y="1025525"/>
                </a:lnTo>
                <a:lnTo>
                  <a:pt x="10032" y="0"/>
                </a:lnTo>
                <a:close/>
              </a:path>
            </a:pathLst>
          </a:custGeom>
          <a:solidFill>
            <a:srgbClr val="34B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3584" y="3076955"/>
            <a:ext cx="2087245" cy="1045210"/>
          </a:xfrm>
          <a:custGeom>
            <a:avLst/>
            <a:gdLst/>
            <a:ahLst/>
            <a:cxnLst/>
            <a:rect l="l" t="t" r="r" b="b"/>
            <a:pathLst>
              <a:path w="2087245" h="1045210">
                <a:moveTo>
                  <a:pt x="2077212" y="0"/>
                </a:moveTo>
                <a:lnTo>
                  <a:pt x="0" y="1025525"/>
                </a:lnTo>
                <a:lnTo>
                  <a:pt x="10032" y="1044702"/>
                </a:lnTo>
                <a:lnTo>
                  <a:pt x="2087117" y="19939"/>
                </a:lnTo>
                <a:lnTo>
                  <a:pt x="2077212" y="0"/>
                </a:lnTo>
                <a:close/>
              </a:path>
            </a:pathLst>
          </a:custGeom>
          <a:solidFill>
            <a:srgbClr val="29CE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89376" y="3091052"/>
            <a:ext cx="49530" cy="192405"/>
          </a:xfrm>
          <a:custGeom>
            <a:avLst/>
            <a:gdLst/>
            <a:ahLst/>
            <a:cxnLst/>
            <a:rect l="l" t="t" r="r" b="b"/>
            <a:pathLst>
              <a:path w="49529" h="192404">
                <a:moveTo>
                  <a:pt x="49529" y="0"/>
                </a:moveTo>
                <a:lnTo>
                  <a:pt x="48895" y="2159"/>
                </a:lnTo>
                <a:lnTo>
                  <a:pt x="48895" y="3556"/>
                </a:lnTo>
                <a:lnTo>
                  <a:pt x="48133" y="5714"/>
                </a:lnTo>
                <a:lnTo>
                  <a:pt x="47371" y="8636"/>
                </a:lnTo>
                <a:lnTo>
                  <a:pt x="46609" y="10668"/>
                </a:lnTo>
                <a:lnTo>
                  <a:pt x="45974" y="11430"/>
                </a:lnTo>
                <a:lnTo>
                  <a:pt x="45974" y="12192"/>
                </a:lnTo>
                <a:lnTo>
                  <a:pt x="45212" y="12826"/>
                </a:lnTo>
                <a:lnTo>
                  <a:pt x="45212" y="14986"/>
                </a:lnTo>
                <a:lnTo>
                  <a:pt x="43687" y="16383"/>
                </a:lnTo>
                <a:lnTo>
                  <a:pt x="43052" y="17907"/>
                </a:lnTo>
                <a:lnTo>
                  <a:pt x="42290" y="18542"/>
                </a:lnTo>
                <a:lnTo>
                  <a:pt x="41528" y="19304"/>
                </a:lnTo>
                <a:lnTo>
                  <a:pt x="41528" y="20700"/>
                </a:lnTo>
                <a:lnTo>
                  <a:pt x="40132" y="22098"/>
                </a:lnTo>
                <a:lnTo>
                  <a:pt x="38608" y="23495"/>
                </a:lnTo>
                <a:lnTo>
                  <a:pt x="37846" y="25019"/>
                </a:lnTo>
                <a:lnTo>
                  <a:pt x="37211" y="25654"/>
                </a:lnTo>
                <a:lnTo>
                  <a:pt x="36449" y="27177"/>
                </a:lnTo>
                <a:lnTo>
                  <a:pt x="35687" y="28575"/>
                </a:lnTo>
                <a:lnTo>
                  <a:pt x="34289" y="29210"/>
                </a:lnTo>
                <a:lnTo>
                  <a:pt x="33527" y="30734"/>
                </a:lnTo>
                <a:lnTo>
                  <a:pt x="32131" y="32131"/>
                </a:lnTo>
                <a:lnTo>
                  <a:pt x="30607" y="32766"/>
                </a:lnTo>
                <a:lnTo>
                  <a:pt x="29210" y="34289"/>
                </a:lnTo>
                <a:lnTo>
                  <a:pt x="27686" y="35687"/>
                </a:lnTo>
                <a:lnTo>
                  <a:pt x="26288" y="37084"/>
                </a:lnTo>
                <a:lnTo>
                  <a:pt x="24002" y="38481"/>
                </a:lnTo>
                <a:lnTo>
                  <a:pt x="22606" y="40005"/>
                </a:lnTo>
                <a:lnTo>
                  <a:pt x="21844" y="40639"/>
                </a:lnTo>
                <a:lnTo>
                  <a:pt x="21082" y="41401"/>
                </a:lnTo>
                <a:lnTo>
                  <a:pt x="18161" y="42799"/>
                </a:lnTo>
                <a:lnTo>
                  <a:pt x="15366" y="44958"/>
                </a:lnTo>
                <a:lnTo>
                  <a:pt x="12446" y="47117"/>
                </a:lnTo>
                <a:lnTo>
                  <a:pt x="11684" y="47117"/>
                </a:lnTo>
                <a:lnTo>
                  <a:pt x="10922" y="47751"/>
                </a:lnTo>
                <a:lnTo>
                  <a:pt x="10160" y="48513"/>
                </a:lnTo>
                <a:lnTo>
                  <a:pt x="7238" y="49911"/>
                </a:lnTo>
                <a:lnTo>
                  <a:pt x="3683" y="52070"/>
                </a:lnTo>
                <a:lnTo>
                  <a:pt x="0" y="53467"/>
                </a:lnTo>
                <a:lnTo>
                  <a:pt x="0" y="192405"/>
                </a:lnTo>
                <a:lnTo>
                  <a:pt x="3683" y="190373"/>
                </a:lnTo>
                <a:lnTo>
                  <a:pt x="7238" y="188849"/>
                </a:lnTo>
                <a:lnTo>
                  <a:pt x="10160" y="186055"/>
                </a:lnTo>
                <a:lnTo>
                  <a:pt x="10922" y="186055"/>
                </a:lnTo>
                <a:lnTo>
                  <a:pt x="11684" y="185293"/>
                </a:lnTo>
                <a:lnTo>
                  <a:pt x="12446" y="185293"/>
                </a:lnTo>
                <a:lnTo>
                  <a:pt x="13843" y="184658"/>
                </a:lnTo>
                <a:lnTo>
                  <a:pt x="16763" y="182499"/>
                </a:lnTo>
                <a:lnTo>
                  <a:pt x="18923" y="181101"/>
                </a:lnTo>
                <a:lnTo>
                  <a:pt x="21082" y="179577"/>
                </a:lnTo>
                <a:lnTo>
                  <a:pt x="21844" y="178943"/>
                </a:lnTo>
                <a:lnTo>
                  <a:pt x="22606" y="178943"/>
                </a:lnTo>
                <a:lnTo>
                  <a:pt x="23368" y="177546"/>
                </a:lnTo>
                <a:lnTo>
                  <a:pt x="24764" y="176784"/>
                </a:lnTo>
                <a:lnTo>
                  <a:pt x="25526" y="176022"/>
                </a:lnTo>
                <a:lnTo>
                  <a:pt x="26288" y="175387"/>
                </a:lnTo>
                <a:lnTo>
                  <a:pt x="26924" y="174625"/>
                </a:lnTo>
                <a:lnTo>
                  <a:pt x="27686" y="173862"/>
                </a:lnTo>
                <a:lnTo>
                  <a:pt x="29210" y="173227"/>
                </a:lnTo>
                <a:lnTo>
                  <a:pt x="32131" y="170307"/>
                </a:lnTo>
                <a:lnTo>
                  <a:pt x="32131" y="169672"/>
                </a:lnTo>
                <a:lnTo>
                  <a:pt x="33527" y="169672"/>
                </a:lnTo>
                <a:lnTo>
                  <a:pt x="33527" y="168275"/>
                </a:lnTo>
                <a:lnTo>
                  <a:pt x="34289" y="168275"/>
                </a:lnTo>
                <a:lnTo>
                  <a:pt x="34289" y="167512"/>
                </a:lnTo>
                <a:lnTo>
                  <a:pt x="36449" y="165354"/>
                </a:lnTo>
                <a:lnTo>
                  <a:pt x="37211" y="164719"/>
                </a:lnTo>
                <a:lnTo>
                  <a:pt x="37846" y="163195"/>
                </a:lnTo>
                <a:lnTo>
                  <a:pt x="38608" y="163195"/>
                </a:lnTo>
                <a:lnTo>
                  <a:pt x="38608" y="162560"/>
                </a:lnTo>
                <a:lnTo>
                  <a:pt x="39370" y="161798"/>
                </a:lnTo>
                <a:lnTo>
                  <a:pt x="40132" y="160400"/>
                </a:lnTo>
                <a:lnTo>
                  <a:pt x="40132" y="159638"/>
                </a:lnTo>
                <a:lnTo>
                  <a:pt x="41528" y="159004"/>
                </a:lnTo>
                <a:lnTo>
                  <a:pt x="41528" y="158242"/>
                </a:lnTo>
                <a:lnTo>
                  <a:pt x="42290" y="156845"/>
                </a:lnTo>
                <a:lnTo>
                  <a:pt x="43687" y="155448"/>
                </a:lnTo>
                <a:lnTo>
                  <a:pt x="44450" y="153924"/>
                </a:lnTo>
                <a:lnTo>
                  <a:pt x="45212" y="152526"/>
                </a:lnTo>
                <a:lnTo>
                  <a:pt x="45212" y="151130"/>
                </a:lnTo>
                <a:lnTo>
                  <a:pt x="45974" y="151130"/>
                </a:lnTo>
                <a:lnTo>
                  <a:pt x="45974" y="149733"/>
                </a:lnTo>
                <a:lnTo>
                  <a:pt x="46609" y="148971"/>
                </a:lnTo>
                <a:lnTo>
                  <a:pt x="46609" y="148209"/>
                </a:lnTo>
                <a:lnTo>
                  <a:pt x="47371" y="146176"/>
                </a:lnTo>
                <a:lnTo>
                  <a:pt x="48895" y="141859"/>
                </a:lnTo>
                <a:lnTo>
                  <a:pt x="48895" y="140462"/>
                </a:lnTo>
                <a:lnTo>
                  <a:pt x="49529" y="139064"/>
                </a:lnTo>
                <a:lnTo>
                  <a:pt x="4952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5860" y="3086100"/>
            <a:ext cx="50165" cy="197485"/>
          </a:xfrm>
          <a:custGeom>
            <a:avLst/>
            <a:gdLst/>
            <a:ahLst/>
            <a:cxnLst/>
            <a:rect l="l" t="t" r="r" b="b"/>
            <a:pathLst>
              <a:path w="50165" h="197485">
                <a:moveTo>
                  <a:pt x="0" y="0"/>
                </a:moveTo>
                <a:lnTo>
                  <a:pt x="0" y="138937"/>
                </a:lnTo>
                <a:lnTo>
                  <a:pt x="3030" y="154495"/>
                </a:lnTo>
                <a:lnTo>
                  <a:pt x="12211" y="169767"/>
                </a:lnTo>
                <a:lnTo>
                  <a:pt x="27678" y="184229"/>
                </a:lnTo>
                <a:lnTo>
                  <a:pt x="49568" y="197358"/>
                </a:lnTo>
                <a:lnTo>
                  <a:pt x="49568" y="58420"/>
                </a:lnTo>
                <a:lnTo>
                  <a:pt x="27678" y="45380"/>
                </a:lnTo>
                <a:lnTo>
                  <a:pt x="12211" y="31067"/>
                </a:lnTo>
                <a:lnTo>
                  <a:pt x="3030" y="15825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18588" y="3142488"/>
            <a:ext cx="970280" cy="622935"/>
          </a:xfrm>
          <a:custGeom>
            <a:avLst/>
            <a:gdLst/>
            <a:ahLst/>
            <a:cxnLst/>
            <a:rect l="l" t="t" r="r" b="b"/>
            <a:pathLst>
              <a:path w="970279" h="622935">
                <a:moveTo>
                  <a:pt x="970026" y="0"/>
                </a:moveTo>
                <a:lnTo>
                  <a:pt x="0" y="483743"/>
                </a:lnTo>
                <a:lnTo>
                  <a:pt x="0" y="622554"/>
                </a:lnTo>
                <a:lnTo>
                  <a:pt x="970026" y="138937"/>
                </a:lnTo>
                <a:lnTo>
                  <a:pt x="970026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166860" y="1618488"/>
            <a:ext cx="2271395" cy="2172970"/>
            <a:chOff x="1166860" y="1618488"/>
            <a:chExt cx="2271395" cy="2172970"/>
          </a:xfrm>
        </p:grpSpPr>
        <p:sp>
          <p:nvSpPr>
            <p:cNvPr id="9" name="object 9"/>
            <p:cNvSpPr/>
            <p:nvPr/>
          </p:nvSpPr>
          <p:spPr>
            <a:xfrm>
              <a:off x="1216152" y="3142488"/>
              <a:ext cx="969010" cy="622935"/>
            </a:xfrm>
            <a:custGeom>
              <a:avLst/>
              <a:gdLst/>
              <a:ahLst/>
              <a:cxnLst/>
              <a:rect l="l" t="t" r="r" b="b"/>
              <a:pathLst>
                <a:path w="969010" h="622935">
                  <a:moveTo>
                    <a:pt x="0" y="0"/>
                  </a:moveTo>
                  <a:lnTo>
                    <a:pt x="0" y="138937"/>
                  </a:lnTo>
                  <a:lnTo>
                    <a:pt x="968502" y="622554"/>
                  </a:lnTo>
                  <a:lnTo>
                    <a:pt x="968502" y="483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66860" y="2519172"/>
              <a:ext cx="2271395" cy="1136650"/>
            </a:xfrm>
            <a:custGeom>
              <a:avLst/>
              <a:gdLst/>
              <a:ahLst/>
              <a:cxnLst/>
              <a:rect l="l" t="t" r="r" b="b"/>
              <a:pathLst>
                <a:path w="2271395" h="1136650">
                  <a:moveTo>
                    <a:pt x="1135903" y="0"/>
                  </a:moveTo>
                  <a:lnTo>
                    <a:pt x="1073277" y="6222"/>
                  </a:lnTo>
                  <a:lnTo>
                    <a:pt x="1018174" y="24256"/>
                  </a:lnTo>
                  <a:lnTo>
                    <a:pt x="48720" y="509142"/>
                  </a:lnTo>
                  <a:lnTo>
                    <a:pt x="12180" y="536475"/>
                  </a:lnTo>
                  <a:lnTo>
                    <a:pt x="0" y="567689"/>
                  </a:lnTo>
                  <a:lnTo>
                    <a:pt x="12180" y="598904"/>
                  </a:lnTo>
                  <a:lnTo>
                    <a:pt x="48720" y="626237"/>
                  </a:lnTo>
                  <a:lnTo>
                    <a:pt x="1018174" y="1111250"/>
                  </a:lnTo>
                  <a:lnTo>
                    <a:pt x="1073277" y="1129839"/>
                  </a:lnTo>
                  <a:lnTo>
                    <a:pt x="1135903" y="1136141"/>
                  </a:lnTo>
                  <a:lnTo>
                    <a:pt x="1167350" y="1134556"/>
                  </a:lnTo>
                  <a:lnTo>
                    <a:pt x="1226433" y="1122050"/>
                  </a:lnTo>
                  <a:lnTo>
                    <a:pt x="2222388" y="626237"/>
                  </a:lnTo>
                  <a:lnTo>
                    <a:pt x="2258893" y="598904"/>
                  </a:lnTo>
                  <a:lnTo>
                    <a:pt x="2271061" y="567689"/>
                  </a:lnTo>
                  <a:lnTo>
                    <a:pt x="2258893" y="536475"/>
                  </a:lnTo>
                  <a:lnTo>
                    <a:pt x="2222388" y="509142"/>
                  </a:lnTo>
                  <a:lnTo>
                    <a:pt x="1252235" y="24256"/>
                  </a:lnTo>
                  <a:lnTo>
                    <a:pt x="1197832" y="6222"/>
                  </a:lnTo>
                  <a:lnTo>
                    <a:pt x="113590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5416" y="3627120"/>
              <a:ext cx="235457" cy="16383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004060" y="3012948"/>
              <a:ext cx="596900" cy="140970"/>
            </a:xfrm>
            <a:custGeom>
              <a:avLst/>
              <a:gdLst/>
              <a:ahLst/>
              <a:cxnLst/>
              <a:rect l="l" t="t" r="r" b="b"/>
              <a:pathLst>
                <a:path w="596900" h="140969">
                  <a:moveTo>
                    <a:pt x="298703" y="0"/>
                  </a:moveTo>
                  <a:lnTo>
                    <a:pt x="230212" y="1877"/>
                  </a:lnTo>
                  <a:lnTo>
                    <a:pt x="167340" y="7211"/>
                  </a:lnTo>
                  <a:lnTo>
                    <a:pt x="111878" y="15555"/>
                  </a:lnTo>
                  <a:lnTo>
                    <a:pt x="65620" y="26463"/>
                  </a:lnTo>
                  <a:lnTo>
                    <a:pt x="7888" y="54184"/>
                  </a:lnTo>
                  <a:lnTo>
                    <a:pt x="0" y="70103"/>
                  </a:lnTo>
                  <a:lnTo>
                    <a:pt x="7888" y="86305"/>
                  </a:lnTo>
                  <a:lnTo>
                    <a:pt x="65620" y="114364"/>
                  </a:lnTo>
                  <a:lnTo>
                    <a:pt x="111878" y="125354"/>
                  </a:lnTo>
                  <a:lnTo>
                    <a:pt x="167340" y="133740"/>
                  </a:lnTo>
                  <a:lnTo>
                    <a:pt x="230212" y="139090"/>
                  </a:lnTo>
                  <a:lnTo>
                    <a:pt x="298703" y="140969"/>
                  </a:lnTo>
                  <a:lnTo>
                    <a:pt x="366952" y="139090"/>
                  </a:lnTo>
                  <a:lnTo>
                    <a:pt x="429639" y="133740"/>
                  </a:lnTo>
                  <a:lnTo>
                    <a:pt x="484963" y="125354"/>
                  </a:lnTo>
                  <a:lnTo>
                    <a:pt x="531125" y="114364"/>
                  </a:lnTo>
                  <a:lnTo>
                    <a:pt x="588766" y="86305"/>
                  </a:lnTo>
                  <a:lnTo>
                    <a:pt x="596645" y="70103"/>
                  </a:lnTo>
                  <a:lnTo>
                    <a:pt x="588766" y="54184"/>
                  </a:lnTo>
                  <a:lnTo>
                    <a:pt x="531125" y="26463"/>
                  </a:lnTo>
                  <a:lnTo>
                    <a:pt x="484963" y="15555"/>
                  </a:lnTo>
                  <a:lnTo>
                    <a:pt x="429639" y="7211"/>
                  </a:lnTo>
                  <a:lnTo>
                    <a:pt x="366952" y="1877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67256" y="1618488"/>
              <a:ext cx="1270635" cy="1466850"/>
            </a:xfrm>
            <a:custGeom>
              <a:avLst/>
              <a:gdLst/>
              <a:ahLst/>
              <a:cxnLst/>
              <a:rect l="l" t="t" r="r" b="b"/>
              <a:pathLst>
                <a:path w="1270635" h="1466850">
                  <a:moveTo>
                    <a:pt x="635507" y="0"/>
                  </a:moveTo>
                  <a:lnTo>
                    <a:pt x="588041" y="1742"/>
                  </a:lnTo>
                  <a:lnTo>
                    <a:pt x="541529" y="6886"/>
                  </a:lnTo>
                  <a:lnTo>
                    <a:pt x="496093" y="15311"/>
                  </a:lnTo>
                  <a:lnTo>
                    <a:pt x="451855" y="26894"/>
                  </a:lnTo>
                  <a:lnTo>
                    <a:pt x="408937" y="41513"/>
                  </a:lnTo>
                  <a:lnTo>
                    <a:pt x="367463" y="59045"/>
                  </a:lnTo>
                  <a:lnTo>
                    <a:pt x="327555" y="79367"/>
                  </a:lnTo>
                  <a:lnTo>
                    <a:pt x="289334" y="102358"/>
                  </a:lnTo>
                  <a:lnTo>
                    <a:pt x="252923" y="127895"/>
                  </a:lnTo>
                  <a:lnTo>
                    <a:pt x="218446" y="155856"/>
                  </a:lnTo>
                  <a:lnTo>
                    <a:pt x="186023" y="186118"/>
                  </a:lnTo>
                  <a:lnTo>
                    <a:pt x="155777" y="218559"/>
                  </a:lnTo>
                  <a:lnTo>
                    <a:pt x="127832" y="253056"/>
                  </a:lnTo>
                  <a:lnTo>
                    <a:pt x="102308" y="289488"/>
                  </a:lnTo>
                  <a:lnTo>
                    <a:pt x="79329" y="327732"/>
                  </a:lnTo>
                  <a:lnTo>
                    <a:pt x="59016" y="367665"/>
                  </a:lnTo>
                  <a:lnTo>
                    <a:pt x="41493" y="409165"/>
                  </a:lnTo>
                  <a:lnTo>
                    <a:pt x="26882" y="452110"/>
                  </a:lnTo>
                  <a:lnTo>
                    <a:pt x="15304" y="496377"/>
                  </a:lnTo>
                  <a:lnTo>
                    <a:pt x="6883" y="541844"/>
                  </a:lnTo>
                  <a:lnTo>
                    <a:pt x="1741" y="588389"/>
                  </a:lnTo>
                  <a:lnTo>
                    <a:pt x="0" y="635888"/>
                  </a:lnTo>
                  <a:lnTo>
                    <a:pt x="1823" y="684401"/>
                  </a:lnTo>
                  <a:lnTo>
                    <a:pt x="7207" y="731916"/>
                  </a:lnTo>
                  <a:lnTo>
                    <a:pt x="16019" y="778300"/>
                  </a:lnTo>
                  <a:lnTo>
                    <a:pt x="28126" y="823423"/>
                  </a:lnTo>
                  <a:lnTo>
                    <a:pt x="43397" y="867153"/>
                  </a:lnTo>
                  <a:lnTo>
                    <a:pt x="61701" y="909361"/>
                  </a:lnTo>
                  <a:lnTo>
                    <a:pt x="82904" y="949913"/>
                  </a:lnTo>
                  <a:lnTo>
                    <a:pt x="106875" y="988679"/>
                  </a:lnTo>
                  <a:lnTo>
                    <a:pt x="133482" y="1025529"/>
                  </a:lnTo>
                  <a:lnTo>
                    <a:pt x="162592" y="1060330"/>
                  </a:lnTo>
                  <a:lnTo>
                    <a:pt x="194075" y="1092951"/>
                  </a:lnTo>
                  <a:lnTo>
                    <a:pt x="227798" y="1123261"/>
                  </a:lnTo>
                  <a:lnTo>
                    <a:pt x="263629" y="1151130"/>
                  </a:lnTo>
                  <a:lnTo>
                    <a:pt x="301436" y="1176425"/>
                  </a:lnTo>
                  <a:lnTo>
                    <a:pt x="341087" y="1199016"/>
                  </a:lnTo>
                  <a:lnTo>
                    <a:pt x="382450" y="1218772"/>
                  </a:lnTo>
                  <a:lnTo>
                    <a:pt x="425394" y="1235560"/>
                  </a:lnTo>
                  <a:lnTo>
                    <a:pt x="469785" y="1249251"/>
                  </a:lnTo>
                  <a:lnTo>
                    <a:pt x="515493" y="1259713"/>
                  </a:lnTo>
                  <a:lnTo>
                    <a:pt x="635507" y="1466850"/>
                  </a:lnTo>
                  <a:lnTo>
                    <a:pt x="754761" y="1259713"/>
                  </a:lnTo>
                  <a:lnTo>
                    <a:pt x="800486" y="1249251"/>
                  </a:lnTo>
                  <a:lnTo>
                    <a:pt x="844891" y="1235560"/>
                  </a:lnTo>
                  <a:lnTo>
                    <a:pt x="887845" y="1218772"/>
                  </a:lnTo>
                  <a:lnTo>
                    <a:pt x="929216" y="1199016"/>
                  </a:lnTo>
                  <a:lnTo>
                    <a:pt x="968871" y="1176425"/>
                  </a:lnTo>
                  <a:lnTo>
                    <a:pt x="1006680" y="1151130"/>
                  </a:lnTo>
                  <a:lnTo>
                    <a:pt x="1042511" y="1123261"/>
                  </a:lnTo>
                  <a:lnTo>
                    <a:pt x="1076231" y="1092951"/>
                  </a:lnTo>
                  <a:lnTo>
                    <a:pt x="1107711" y="1060330"/>
                  </a:lnTo>
                  <a:lnTo>
                    <a:pt x="1136816" y="1025529"/>
                  </a:lnTo>
                  <a:lnTo>
                    <a:pt x="1163418" y="988679"/>
                  </a:lnTo>
                  <a:lnTo>
                    <a:pt x="1187382" y="949913"/>
                  </a:lnTo>
                  <a:lnTo>
                    <a:pt x="1208578" y="909361"/>
                  </a:lnTo>
                  <a:lnTo>
                    <a:pt x="1226875" y="867153"/>
                  </a:lnTo>
                  <a:lnTo>
                    <a:pt x="1242140" y="823423"/>
                  </a:lnTo>
                  <a:lnTo>
                    <a:pt x="1254242" y="778300"/>
                  </a:lnTo>
                  <a:lnTo>
                    <a:pt x="1263050" y="731916"/>
                  </a:lnTo>
                  <a:lnTo>
                    <a:pt x="1268431" y="684401"/>
                  </a:lnTo>
                  <a:lnTo>
                    <a:pt x="1270254" y="635888"/>
                  </a:lnTo>
                  <a:lnTo>
                    <a:pt x="1268508" y="588389"/>
                  </a:lnTo>
                  <a:lnTo>
                    <a:pt x="1263356" y="541844"/>
                  </a:lnTo>
                  <a:lnTo>
                    <a:pt x="1254920" y="496377"/>
                  </a:lnTo>
                  <a:lnTo>
                    <a:pt x="1243324" y="452110"/>
                  </a:lnTo>
                  <a:lnTo>
                    <a:pt x="1228693" y="409165"/>
                  </a:lnTo>
                  <a:lnTo>
                    <a:pt x="1211149" y="367665"/>
                  </a:lnTo>
                  <a:lnTo>
                    <a:pt x="1190817" y="327732"/>
                  </a:lnTo>
                  <a:lnTo>
                    <a:pt x="1167821" y="289488"/>
                  </a:lnTo>
                  <a:lnTo>
                    <a:pt x="1142285" y="253056"/>
                  </a:lnTo>
                  <a:lnTo>
                    <a:pt x="1114333" y="218559"/>
                  </a:lnTo>
                  <a:lnTo>
                    <a:pt x="1084087" y="186118"/>
                  </a:lnTo>
                  <a:lnTo>
                    <a:pt x="1051673" y="155856"/>
                  </a:lnTo>
                  <a:lnTo>
                    <a:pt x="1017215" y="127895"/>
                  </a:lnTo>
                  <a:lnTo>
                    <a:pt x="980835" y="102358"/>
                  </a:lnTo>
                  <a:lnTo>
                    <a:pt x="942658" y="79367"/>
                  </a:lnTo>
                  <a:lnTo>
                    <a:pt x="902808" y="59045"/>
                  </a:lnTo>
                  <a:lnTo>
                    <a:pt x="861409" y="41513"/>
                  </a:lnTo>
                  <a:lnTo>
                    <a:pt x="818584" y="26894"/>
                  </a:lnTo>
                  <a:lnTo>
                    <a:pt x="774457" y="15311"/>
                  </a:lnTo>
                  <a:lnTo>
                    <a:pt x="729153" y="6886"/>
                  </a:lnTo>
                  <a:lnTo>
                    <a:pt x="682795" y="1742"/>
                  </a:lnTo>
                  <a:lnTo>
                    <a:pt x="635507" y="0"/>
                  </a:lnTo>
                  <a:close/>
                </a:path>
              </a:pathLst>
            </a:custGeom>
            <a:solidFill>
              <a:srgbClr val="1DE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332102" y="3892677"/>
            <a:ext cx="1951355" cy="1755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040" marR="55244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solidFill>
                  <a:srgbClr val="1DE7D7"/>
                </a:solidFill>
                <a:latin typeface="Arial Black"/>
                <a:cs typeface="Arial Black"/>
              </a:rPr>
              <a:t>Data</a:t>
            </a:r>
            <a:r>
              <a:rPr sz="1600" spc="-155" dirty="0">
                <a:solidFill>
                  <a:srgbClr val="1DE7D7"/>
                </a:solidFill>
                <a:latin typeface="Arial Black"/>
                <a:cs typeface="Arial Black"/>
              </a:rPr>
              <a:t> </a:t>
            </a:r>
            <a:r>
              <a:rPr sz="1600" spc="-100" dirty="0">
                <a:solidFill>
                  <a:srgbClr val="1DE7D7"/>
                </a:solidFill>
                <a:latin typeface="Arial Black"/>
                <a:cs typeface="Arial Black"/>
              </a:rPr>
              <a:t>Science</a:t>
            </a:r>
            <a:r>
              <a:rPr sz="1600" spc="-130" dirty="0">
                <a:solidFill>
                  <a:srgbClr val="1DE7D7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1DE7D7"/>
                </a:solidFill>
                <a:latin typeface="Arial Black"/>
                <a:cs typeface="Arial Black"/>
              </a:rPr>
              <a:t>and </a:t>
            </a:r>
            <a:r>
              <a:rPr sz="1600" spc="-10" dirty="0">
                <a:solidFill>
                  <a:srgbClr val="1DE7D7"/>
                </a:solidFill>
                <a:latin typeface="Arial Black"/>
                <a:cs typeface="Arial Black"/>
              </a:rPr>
              <a:t>Analytics</a:t>
            </a:r>
            <a:endParaRPr sz="1600">
              <a:latin typeface="Arial Black"/>
              <a:cs typeface="Arial Black"/>
            </a:endParaRPr>
          </a:p>
          <a:p>
            <a:pPr marL="12065" marR="5080" algn="ctr">
              <a:lnSpc>
                <a:spcPct val="93800"/>
              </a:lnSpc>
              <a:spcBef>
                <a:spcPts val="780"/>
              </a:spcBef>
            </a:pP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Ability</a:t>
            </a:r>
            <a:r>
              <a:rPr sz="1600" spc="-16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4081D"/>
                </a:solidFill>
                <a:latin typeface="Tahoma"/>
                <a:cs typeface="Tahoma"/>
              </a:rPr>
              <a:t>to</a:t>
            </a:r>
            <a:r>
              <a:rPr sz="1600" spc="-17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analyze</a:t>
            </a:r>
            <a:r>
              <a:rPr sz="1600" spc="-15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data,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identify</a:t>
            </a:r>
            <a:r>
              <a:rPr sz="1600" spc="-14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trends</a:t>
            </a:r>
            <a:r>
              <a:rPr sz="1600" spc="-12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and </a:t>
            </a:r>
            <a:r>
              <a:rPr sz="1600" spc="-45" dirty="0">
                <a:solidFill>
                  <a:srgbClr val="04081D"/>
                </a:solidFill>
                <a:latin typeface="Tahoma"/>
                <a:cs typeface="Tahoma"/>
              </a:rPr>
              <a:t>harness</a:t>
            </a:r>
            <a:r>
              <a:rPr sz="1600" spc="-114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04081D"/>
                </a:solidFill>
                <a:latin typeface="Tahoma"/>
                <a:cs typeface="Tahoma"/>
              </a:rPr>
              <a:t>the</a:t>
            </a:r>
            <a:r>
              <a:rPr sz="1600" spc="-15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power</a:t>
            </a:r>
            <a:r>
              <a:rPr sz="1600" spc="-15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of data</a:t>
            </a:r>
            <a:r>
              <a:rPr sz="1600" spc="-14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for</a:t>
            </a:r>
            <a:r>
              <a:rPr sz="1600" spc="-15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04081D"/>
                </a:solidFill>
                <a:latin typeface="Tahoma"/>
                <a:cs typeface="Tahoma"/>
              </a:rPr>
              <a:t>risk </a:t>
            </a: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assessment.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689603" y="2645664"/>
            <a:ext cx="2273300" cy="2171065"/>
            <a:chOff x="3689603" y="2645664"/>
            <a:chExt cx="2273300" cy="2171065"/>
          </a:xfrm>
        </p:grpSpPr>
        <p:sp>
          <p:nvSpPr>
            <p:cNvPr id="16" name="object 16"/>
            <p:cNvSpPr/>
            <p:nvPr/>
          </p:nvSpPr>
          <p:spPr>
            <a:xfrm>
              <a:off x="5913119" y="4113911"/>
              <a:ext cx="49530" cy="195580"/>
            </a:xfrm>
            <a:custGeom>
              <a:avLst/>
              <a:gdLst/>
              <a:ahLst/>
              <a:cxnLst/>
              <a:rect l="l" t="t" r="r" b="b"/>
              <a:pathLst>
                <a:path w="49529" h="195579">
                  <a:moveTo>
                    <a:pt x="49529" y="0"/>
                  </a:moveTo>
                  <a:lnTo>
                    <a:pt x="48894" y="2793"/>
                  </a:lnTo>
                  <a:lnTo>
                    <a:pt x="48894" y="5714"/>
                  </a:lnTo>
                  <a:lnTo>
                    <a:pt x="48132" y="7874"/>
                  </a:lnTo>
                  <a:lnTo>
                    <a:pt x="47370" y="10668"/>
                  </a:lnTo>
                  <a:lnTo>
                    <a:pt x="46608" y="12826"/>
                  </a:lnTo>
                  <a:lnTo>
                    <a:pt x="46608" y="14350"/>
                  </a:lnTo>
                  <a:lnTo>
                    <a:pt x="45974" y="14986"/>
                  </a:lnTo>
                  <a:lnTo>
                    <a:pt x="44450" y="17144"/>
                  </a:lnTo>
                  <a:lnTo>
                    <a:pt x="44450" y="18541"/>
                  </a:lnTo>
                  <a:lnTo>
                    <a:pt x="43052" y="20700"/>
                  </a:lnTo>
                  <a:lnTo>
                    <a:pt x="43052" y="21462"/>
                  </a:lnTo>
                  <a:lnTo>
                    <a:pt x="42290" y="22097"/>
                  </a:lnTo>
                  <a:lnTo>
                    <a:pt x="40766" y="22859"/>
                  </a:lnTo>
                  <a:lnTo>
                    <a:pt x="40131" y="25018"/>
                  </a:lnTo>
                  <a:lnTo>
                    <a:pt x="39369" y="26415"/>
                  </a:lnTo>
                  <a:lnTo>
                    <a:pt x="37845" y="27177"/>
                  </a:lnTo>
                  <a:lnTo>
                    <a:pt x="37845" y="28575"/>
                  </a:lnTo>
                  <a:lnTo>
                    <a:pt x="35687" y="30733"/>
                  </a:lnTo>
                  <a:lnTo>
                    <a:pt x="34289" y="31495"/>
                  </a:lnTo>
                  <a:lnTo>
                    <a:pt x="33527" y="32893"/>
                  </a:lnTo>
                  <a:lnTo>
                    <a:pt x="32130" y="34289"/>
                  </a:lnTo>
                  <a:lnTo>
                    <a:pt x="31368" y="35687"/>
                  </a:lnTo>
                  <a:lnTo>
                    <a:pt x="29844" y="37211"/>
                  </a:lnTo>
                  <a:lnTo>
                    <a:pt x="27685" y="38607"/>
                  </a:lnTo>
                  <a:lnTo>
                    <a:pt x="26288" y="40005"/>
                  </a:lnTo>
                  <a:lnTo>
                    <a:pt x="24764" y="40766"/>
                  </a:lnTo>
                  <a:lnTo>
                    <a:pt x="22605" y="42925"/>
                  </a:lnTo>
                  <a:lnTo>
                    <a:pt x="21843" y="42925"/>
                  </a:lnTo>
                  <a:lnTo>
                    <a:pt x="21081" y="43561"/>
                  </a:lnTo>
                  <a:lnTo>
                    <a:pt x="18160" y="45719"/>
                  </a:lnTo>
                  <a:lnTo>
                    <a:pt x="16001" y="47878"/>
                  </a:lnTo>
                  <a:lnTo>
                    <a:pt x="12445" y="50037"/>
                  </a:lnTo>
                  <a:lnTo>
                    <a:pt x="10921" y="50037"/>
                  </a:lnTo>
                  <a:lnTo>
                    <a:pt x="10159" y="50800"/>
                  </a:lnTo>
                  <a:lnTo>
                    <a:pt x="7238" y="52958"/>
                  </a:lnTo>
                  <a:lnTo>
                    <a:pt x="3682" y="55118"/>
                  </a:lnTo>
                  <a:lnTo>
                    <a:pt x="0" y="56514"/>
                  </a:lnTo>
                  <a:lnTo>
                    <a:pt x="0" y="195199"/>
                  </a:lnTo>
                  <a:lnTo>
                    <a:pt x="3682" y="193801"/>
                  </a:lnTo>
                  <a:lnTo>
                    <a:pt x="7238" y="191643"/>
                  </a:lnTo>
                  <a:lnTo>
                    <a:pt x="10159" y="189483"/>
                  </a:lnTo>
                  <a:lnTo>
                    <a:pt x="10921" y="189483"/>
                  </a:lnTo>
                  <a:lnTo>
                    <a:pt x="11683" y="188849"/>
                  </a:lnTo>
                  <a:lnTo>
                    <a:pt x="12445" y="188087"/>
                  </a:lnTo>
                  <a:lnTo>
                    <a:pt x="13842" y="188087"/>
                  </a:lnTo>
                  <a:lnTo>
                    <a:pt x="14604" y="187325"/>
                  </a:lnTo>
                  <a:lnTo>
                    <a:pt x="16763" y="185927"/>
                  </a:lnTo>
                  <a:lnTo>
                    <a:pt x="18922" y="183769"/>
                  </a:lnTo>
                  <a:lnTo>
                    <a:pt x="21081" y="183133"/>
                  </a:lnTo>
                  <a:lnTo>
                    <a:pt x="21843" y="182371"/>
                  </a:lnTo>
                  <a:lnTo>
                    <a:pt x="21843" y="181609"/>
                  </a:lnTo>
                  <a:lnTo>
                    <a:pt x="22605" y="181609"/>
                  </a:lnTo>
                  <a:lnTo>
                    <a:pt x="24764" y="179450"/>
                  </a:lnTo>
                  <a:lnTo>
                    <a:pt x="26288" y="179450"/>
                  </a:lnTo>
                  <a:lnTo>
                    <a:pt x="27685" y="178053"/>
                  </a:lnTo>
                  <a:lnTo>
                    <a:pt x="27685" y="177419"/>
                  </a:lnTo>
                  <a:lnTo>
                    <a:pt x="29844" y="175894"/>
                  </a:lnTo>
                  <a:lnTo>
                    <a:pt x="31368" y="175259"/>
                  </a:lnTo>
                  <a:lnTo>
                    <a:pt x="32130" y="173736"/>
                  </a:lnTo>
                  <a:lnTo>
                    <a:pt x="32765" y="172338"/>
                  </a:lnTo>
                  <a:lnTo>
                    <a:pt x="33527" y="172338"/>
                  </a:lnTo>
                  <a:lnTo>
                    <a:pt x="33527" y="171703"/>
                  </a:lnTo>
                  <a:lnTo>
                    <a:pt x="34289" y="170941"/>
                  </a:lnTo>
                  <a:lnTo>
                    <a:pt x="34925" y="170180"/>
                  </a:lnTo>
                  <a:lnTo>
                    <a:pt x="35687" y="169544"/>
                  </a:lnTo>
                  <a:lnTo>
                    <a:pt x="37845" y="167386"/>
                  </a:lnTo>
                  <a:lnTo>
                    <a:pt x="37845" y="166624"/>
                  </a:lnTo>
                  <a:lnTo>
                    <a:pt x="38607" y="165862"/>
                  </a:lnTo>
                  <a:lnTo>
                    <a:pt x="39369" y="165226"/>
                  </a:lnTo>
                  <a:lnTo>
                    <a:pt x="40131" y="163830"/>
                  </a:lnTo>
                  <a:lnTo>
                    <a:pt x="40766" y="163068"/>
                  </a:lnTo>
                  <a:lnTo>
                    <a:pt x="40766" y="162306"/>
                  </a:lnTo>
                  <a:lnTo>
                    <a:pt x="42290" y="161670"/>
                  </a:lnTo>
                  <a:lnTo>
                    <a:pt x="43052" y="160146"/>
                  </a:lnTo>
                  <a:lnTo>
                    <a:pt x="43052" y="158750"/>
                  </a:lnTo>
                  <a:lnTo>
                    <a:pt x="43687" y="158750"/>
                  </a:lnTo>
                  <a:lnTo>
                    <a:pt x="43687" y="158114"/>
                  </a:lnTo>
                  <a:lnTo>
                    <a:pt x="44450" y="157352"/>
                  </a:lnTo>
                  <a:lnTo>
                    <a:pt x="45212" y="155194"/>
                  </a:lnTo>
                  <a:lnTo>
                    <a:pt x="45974" y="154431"/>
                  </a:lnTo>
                  <a:lnTo>
                    <a:pt x="45974" y="153796"/>
                  </a:lnTo>
                  <a:lnTo>
                    <a:pt x="46608" y="152272"/>
                  </a:lnTo>
                  <a:lnTo>
                    <a:pt x="46608" y="151637"/>
                  </a:lnTo>
                  <a:lnTo>
                    <a:pt x="47370" y="151637"/>
                  </a:lnTo>
                  <a:lnTo>
                    <a:pt x="48132" y="149478"/>
                  </a:lnTo>
                  <a:lnTo>
                    <a:pt x="48132" y="146557"/>
                  </a:lnTo>
                  <a:lnTo>
                    <a:pt x="48894" y="144525"/>
                  </a:lnTo>
                  <a:lnTo>
                    <a:pt x="48894" y="141605"/>
                  </a:lnTo>
                  <a:lnTo>
                    <a:pt x="49529" y="139445"/>
                  </a:lnTo>
                  <a:lnTo>
                    <a:pt x="49529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42331" y="4168140"/>
              <a:ext cx="970280" cy="624205"/>
            </a:xfrm>
            <a:custGeom>
              <a:avLst/>
              <a:gdLst/>
              <a:ahLst/>
              <a:cxnLst/>
              <a:rect l="l" t="t" r="r" b="b"/>
              <a:pathLst>
                <a:path w="970279" h="624204">
                  <a:moveTo>
                    <a:pt x="970026" y="0"/>
                  </a:moveTo>
                  <a:lnTo>
                    <a:pt x="0" y="485394"/>
                  </a:lnTo>
                  <a:lnTo>
                    <a:pt x="0" y="624078"/>
                  </a:lnTo>
                  <a:lnTo>
                    <a:pt x="970026" y="138684"/>
                  </a:lnTo>
                  <a:lnTo>
                    <a:pt x="97002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89603" y="4111752"/>
              <a:ext cx="49530" cy="197485"/>
            </a:xfrm>
            <a:custGeom>
              <a:avLst/>
              <a:gdLst/>
              <a:ahLst/>
              <a:cxnLst/>
              <a:rect l="l" t="t" r="r" b="b"/>
              <a:pathLst>
                <a:path w="49529" h="197485">
                  <a:moveTo>
                    <a:pt x="0" y="0"/>
                  </a:moveTo>
                  <a:lnTo>
                    <a:pt x="0" y="138811"/>
                  </a:lnTo>
                  <a:lnTo>
                    <a:pt x="3131" y="154799"/>
                  </a:lnTo>
                  <a:lnTo>
                    <a:pt x="12477" y="170227"/>
                  </a:lnTo>
                  <a:lnTo>
                    <a:pt x="27967" y="184584"/>
                  </a:lnTo>
                  <a:lnTo>
                    <a:pt x="49530" y="197358"/>
                  </a:lnTo>
                  <a:lnTo>
                    <a:pt x="49530" y="58674"/>
                  </a:lnTo>
                  <a:lnTo>
                    <a:pt x="27967" y="45559"/>
                  </a:lnTo>
                  <a:lnTo>
                    <a:pt x="12477" y="31194"/>
                  </a:lnTo>
                  <a:lnTo>
                    <a:pt x="3131" y="15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36847" y="4168140"/>
              <a:ext cx="969010" cy="624205"/>
            </a:xfrm>
            <a:custGeom>
              <a:avLst/>
              <a:gdLst/>
              <a:ahLst/>
              <a:cxnLst/>
              <a:rect l="l" t="t" r="r" b="b"/>
              <a:pathLst>
                <a:path w="969010" h="624204">
                  <a:moveTo>
                    <a:pt x="0" y="0"/>
                  </a:moveTo>
                  <a:lnTo>
                    <a:pt x="0" y="138684"/>
                  </a:lnTo>
                  <a:lnTo>
                    <a:pt x="968501" y="624078"/>
                  </a:lnTo>
                  <a:lnTo>
                    <a:pt x="968501" y="485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90270" y="3544824"/>
              <a:ext cx="2271395" cy="1136650"/>
            </a:xfrm>
            <a:custGeom>
              <a:avLst/>
              <a:gdLst/>
              <a:ahLst/>
              <a:cxnLst/>
              <a:rect l="l" t="t" r="r" b="b"/>
              <a:pathLst>
                <a:path w="2271395" h="1136650">
                  <a:moveTo>
                    <a:pt x="1134840" y="0"/>
                  </a:moveTo>
                  <a:lnTo>
                    <a:pt x="1072848" y="5905"/>
                  </a:lnTo>
                  <a:lnTo>
                    <a:pt x="1018381" y="23622"/>
                  </a:lnTo>
                  <a:lnTo>
                    <a:pt x="47720" y="509524"/>
                  </a:lnTo>
                  <a:lnTo>
                    <a:pt x="11930" y="536769"/>
                  </a:lnTo>
                  <a:lnTo>
                    <a:pt x="0" y="567848"/>
                  </a:lnTo>
                  <a:lnTo>
                    <a:pt x="11930" y="599070"/>
                  </a:lnTo>
                  <a:lnTo>
                    <a:pt x="47720" y="626744"/>
                  </a:lnTo>
                  <a:lnTo>
                    <a:pt x="1018381" y="1111884"/>
                  </a:lnTo>
                  <a:lnTo>
                    <a:pt x="1072848" y="1130157"/>
                  </a:lnTo>
                  <a:lnTo>
                    <a:pt x="1134840" y="1136142"/>
                  </a:lnTo>
                  <a:lnTo>
                    <a:pt x="1167114" y="1134655"/>
                  </a:lnTo>
                  <a:lnTo>
                    <a:pt x="1226851" y="1122586"/>
                  </a:lnTo>
                  <a:lnTo>
                    <a:pt x="2222722" y="626744"/>
                  </a:lnTo>
                  <a:lnTo>
                    <a:pt x="2259226" y="599070"/>
                  </a:lnTo>
                  <a:lnTo>
                    <a:pt x="2271394" y="567848"/>
                  </a:lnTo>
                  <a:lnTo>
                    <a:pt x="2259226" y="536769"/>
                  </a:lnTo>
                  <a:lnTo>
                    <a:pt x="2222722" y="509524"/>
                  </a:lnTo>
                  <a:lnTo>
                    <a:pt x="1252696" y="23622"/>
                  </a:lnTo>
                  <a:lnTo>
                    <a:pt x="1198054" y="5905"/>
                  </a:lnTo>
                  <a:lnTo>
                    <a:pt x="113484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6111" y="4654296"/>
              <a:ext cx="235458" cy="16230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524755" y="4040124"/>
              <a:ext cx="596900" cy="140970"/>
            </a:xfrm>
            <a:custGeom>
              <a:avLst/>
              <a:gdLst/>
              <a:ahLst/>
              <a:cxnLst/>
              <a:rect l="l" t="t" r="r" b="b"/>
              <a:pathLst>
                <a:path w="596900" h="140970">
                  <a:moveTo>
                    <a:pt x="297942" y="0"/>
                  </a:moveTo>
                  <a:lnTo>
                    <a:pt x="229733" y="1851"/>
                  </a:lnTo>
                  <a:lnTo>
                    <a:pt x="167062" y="7131"/>
                  </a:lnTo>
                  <a:lnTo>
                    <a:pt x="111736" y="15425"/>
                  </a:lnTo>
                  <a:lnTo>
                    <a:pt x="65560" y="26321"/>
                  </a:lnTo>
                  <a:lnTo>
                    <a:pt x="7886" y="54264"/>
                  </a:lnTo>
                  <a:lnTo>
                    <a:pt x="0" y="70484"/>
                  </a:lnTo>
                  <a:lnTo>
                    <a:pt x="7886" y="86745"/>
                  </a:lnTo>
                  <a:lnTo>
                    <a:pt x="65560" y="114702"/>
                  </a:lnTo>
                  <a:lnTo>
                    <a:pt x="111736" y="125584"/>
                  </a:lnTo>
                  <a:lnTo>
                    <a:pt x="167062" y="133860"/>
                  </a:lnTo>
                  <a:lnTo>
                    <a:pt x="229733" y="139124"/>
                  </a:lnTo>
                  <a:lnTo>
                    <a:pt x="297942" y="140969"/>
                  </a:lnTo>
                  <a:lnTo>
                    <a:pt x="366473" y="139124"/>
                  </a:lnTo>
                  <a:lnTo>
                    <a:pt x="429361" y="133860"/>
                  </a:lnTo>
                  <a:lnTo>
                    <a:pt x="484820" y="125584"/>
                  </a:lnTo>
                  <a:lnTo>
                    <a:pt x="531065" y="114702"/>
                  </a:lnTo>
                  <a:lnTo>
                    <a:pt x="588763" y="86745"/>
                  </a:lnTo>
                  <a:lnTo>
                    <a:pt x="596646" y="70484"/>
                  </a:lnTo>
                  <a:lnTo>
                    <a:pt x="588763" y="54264"/>
                  </a:lnTo>
                  <a:lnTo>
                    <a:pt x="531065" y="26321"/>
                  </a:lnTo>
                  <a:lnTo>
                    <a:pt x="484820" y="15425"/>
                  </a:lnTo>
                  <a:lnTo>
                    <a:pt x="429361" y="7131"/>
                  </a:lnTo>
                  <a:lnTo>
                    <a:pt x="366473" y="1851"/>
                  </a:lnTo>
                  <a:lnTo>
                    <a:pt x="29794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90999" y="2645664"/>
              <a:ext cx="1270635" cy="1465580"/>
            </a:xfrm>
            <a:custGeom>
              <a:avLst/>
              <a:gdLst/>
              <a:ahLst/>
              <a:cxnLst/>
              <a:rect l="l" t="t" r="r" b="b"/>
              <a:pathLst>
                <a:path w="1270635" h="1465579">
                  <a:moveTo>
                    <a:pt x="634746" y="0"/>
                  </a:moveTo>
                  <a:lnTo>
                    <a:pt x="587458" y="1740"/>
                  </a:lnTo>
                  <a:lnTo>
                    <a:pt x="541100" y="6880"/>
                  </a:lnTo>
                  <a:lnTo>
                    <a:pt x="495796" y="15296"/>
                  </a:lnTo>
                  <a:lnTo>
                    <a:pt x="451669" y="26865"/>
                  </a:lnTo>
                  <a:lnTo>
                    <a:pt x="408844" y="41466"/>
                  </a:lnTo>
                  <a:lnTo>
                    <a:pt x="367445" y="58975"/>
                  </a:lnTo>
                  <a:lnTo>
                    <a:pt x="327595" y="79270"/>
                  </a:lnTo>
                  <a:lnTo>
                    <a:pt x="289418" y="102227"/>
                  </a:lnTo>
                  <a:lnTo>
                    <a:pt x="253038" y="127724"/>
                  </a:lnTo>
                  <a:lnTo>
                    <a:pt x="218580" y="155639"/>
                  </a:lnTo>
                  <a:lnTo>
                    <a:pt x="186166" y="185848"/>
                  </a:lnTo>
                  <a:lnTo>
                    <a:pt x="155920" y="218229"/>
                  </a:lnTo>
                  <a:lnTo>
                    <a:pt x="127968" y="252659"/>
                  </a:lnTo>
                  <a:lnTo>
                    <a:pt x="102432" y="289016"/>
                  </a:lnTo>
                  <a:lnTo>
                    <a:pt x="79436" y="327176"/>
                  </a:lnTo>
                  <a:lnTo>
                    <a:pt x="59104" y="367017"/>
                  </a:lnTo>
                  <a:lnTo>
                    <a:pt x="41560" y="408417"/>
                  </a:lnTo>
                  <a:lnTo>
                    <a:pt x="26929" y="451252"/>
                  </a:lnTo>
                  <a:lnTo>
                    <a:pt x="15333" y="495399"/>
                  </a:lnTo>
                  <a:lnTo>
                    <a:pt x="6897" y="540737"/>
                  </a:lnTo>
                  <a:lnTo>
                    <a:pt x="1745" y="587142"/>
                  </a:lnTo>
                  <a:lnTo>
                    <a:pt x="0" y="634491"/>
                  </a:lnTo>
                  <a:lnTo>
                    <a:pt x="1823" y="682969"/>
                  </a:lnTo>
                  <a:lnTo>
                    <a:pt x="7207" y="730458"/>
                  </a:lnTo>
                  <a:lnTo>
                    <a:pt x="16019" y="776826"/>
                  </a:lnTo>
                  <a:lnTo>
                    <a:pt x="28126" y="821940"/>
                  </a:lnTo>
                  <a:lnTo>
                    <a:pt x="43397" y="865669"/>
                  </a:lnTo>
                  <a:lnTo>
                    <a:pt x="61701" y="907881"/>
                  </a:lnTo>
                  <a:lnTo>
                    <a:pt x="82904" y="948443"/>
                  </a:lnTo>
                  <a:lnTo>
                    <a:pt x="106875" y="987223"/>
                  </a:lnTo>
                  <a:lnTo>
                    <a:pt x="133482" y="1024090"/>
                  </a:lnTo>
                  <a:lnTo>
                    <a:pt x="162592" y="1058911"/>
                  </a:lnTo>
                  <a:lnTo>
                    <a:pt x="194075" y="1091554"/>
                  </a:lnTo>
                  <a:lnTo>
                    <a:pt x="227798" y="1121887"/>
                  </a:lnTo>
                  <a:lnTo>
                    <a:pt x="263629" y="1149778"/>
                  </a:lnTo>
                  <a:lnTo>
                    <a:pt x="301436" y="1175095"/>
                  </a:lnTo>
                  <a:lnTo>
                    <a:pt x="341087" y="1197705"/>
                  </a:lnTo>
                  <a:lnTo>
                    <a:pt x="382450" y="1217477"/>
                  </a:lnTo>
                  <a:lnTo>
                    <a:pt x="425394" y="1234279"/>
                  </a:lnTo>
                  <a:lnTo>
                    <a:pt x="469785" y="1247978"/>
                  </a:lnTo>
                  <a:lnTo>
                    <a:pt x="515492" y="1258443"/>
                  </a:lnTo>
                  <a:lnTo>
                    <a:pt x="634746" y="1465326"/>
                  </a:lnTo>
                  <a:lnTo>
                    <a:pt x="754761" y="1258443"/>
                  </a:lnTo>
                  <a:lnTo>
                    <a:pt x="800486" y="1247978"/>
                  </a:lnTo>
                  <a:lnTo>
                    <a:pt x="844891" y="1234279"/>
                  </a:lnTo>
                  <a:lnTo>
                    <a:pt x="887845" y="1217477"/>
                  </a:lnTo>
                  <a:lnTo>
                    <a:pt x="929216" y="1197705"/>
                  </a:lnTo>
                  <a:lnTo>
                    <a:pt x="968871" y="1175095"/>
                  </a:lnTo>
                  <a:lnTo>
                    <a:pt x="1006680" y="1149778"/>
                  </a:lnTo>
                  <a:lnTo>
                    <a:pt x="1042511" y="1121887"/>
                  </a:lnTo>
                  <a:lnTo>
                    <a:pt x="1076231" y="1091554"/>
                  </a:lnTo>
                  <a:lnTo>
                    <a:pt x="1107711" y="1058911"/>
                  </a:lnTo>
                  <a:lnTo>
                    <a:pt x="1136816" y="1024090"/>
                  </a:lnTo>
                  <a:lnTo>
                    <a:pt x="1163418" y="987223"/>
                  </a:lnTo>
                  <a:lnTo>
                    <a:pt x="1187382" y="948443"/>
                  </a:lnTo>
                  <a:lnTo>
                    <a:pt x="1208578" y="907881"/>
                  </a:lnTo>
                  <a:lnTo>
                    <a:pt x="1226875" y="865669"/>
                  </a:lnTo>
                  <a:lnTo>
                    <a:pt x="1242140" y="821940"/>
                  </a:lnTo>
                  <a:lnTo>
                    <a:pt x="1254242" y="776826"/>
                  </a:lnTo>
                  <a:lnTo>
                    <a:pt x="1263050" y="730458"/>
                  </a:lnTo>
                  <a:lnTo>
                    <a:pt x="1268431" y="682969"/>
                  </a:lnTo>
                  <a:lnTo>
                    <a:pt x="1270253" y="634491"/>
                  </a:lnTo>
                  <a:lnTo>
                    <a:pt x="1268513" y="587142"/>
                  </a:lnTo>
                  <a:lnTo>
                    <a:pt x="1263373" y="540737"/>
                  </a:lnTo>
                  <a:lnTo>
                    <a:pt x="1254955" y="495399"/>
                  </a:lnTo>
                  <a:lnTo>
                    <a:pt x="1243381" y="451252"/>
                  </a:lnTo>
                  <a:lnTo>
                    <a:pt x="1228775" y="408417"/>
                  </a:lnTo>
                  <a:lnTo>
                    <a:pt x="1211257" y="367017"/>
                  </a:lnTo>
                  <a:lnTo>
                    <a:pt x="1190951" y="327176"/>
                  </a:lnTo>
                  <a:lnTo>
                    <a:pt x="1167977" y="289016"/>
                  </a:lnTo>
                  <a:lnTo>
                    <a:pt x="1142459" y="252659"/>
                  </a:lnTo>
                  <a:lnTo>
                    <a:pt x="1114519" y="218229"/>
                  </a:lnTo>
                  <a:lnTo>
                    <a:pt x="1084278" y="185848"/>
                  </a:lnTo>
                  <a:lnTo>
                    <a:pt x="1051859" y="155639"/>
                  </a:lnTo>
                  <a:lnTo>
                    <a:pt x="1017384" y="127724"/>
                  </a:lnTo>
                  <a:lnTo>
                    <a:pt x="980975" y="102227"/>
                  </a:lnTo>
                  <a:lnTo>
                    <a:pt x="942755" y="79270"/>
                  </a:lnTo>
                  <a:lnTo>
                    <a:pt x="902845" y="58975"/>
                  </a:lnTo>
                  <a:lnTo>
                    <a:pt x="861367" y="41466"/>
                  </a:lnTo>
                  <a:lnTo>
                    <a:pt x="818445" y="26865"/>
                  </a:lnTo>
                  <a:lnTo>
                    <a:pt x="774199" y="15296"/>
                  </a:lnTo>
                  <a:lnTo>
                    <a:pt x="728753" y="6880"/>
                  </a:lnTo>
                  <a:lnTo>
                    <a:pt x="682227" y="1740"/>
                  </a:lnTo>
                  <a:lnTo>
                    <a:pt x="634746" y="0"/>
                  </a:lnTo>
                  <a:close/>
                </a:path>
              </a:pathLst>
            </a:custGeom>
            <a:solidFill>
              <a:srgbClr val="29C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859529" y="5246905"/>
            <a:ext cx="1941830" cy="131000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sz="1600" spc="-10" dirty="0">
                <a:solidFill>
                  <a:srgbClr val="34C4D0"/>
                </a:solidFill>
                <a:latin typeface="Arial Black"/>
                <a:cs typeface="Arial Black"/>
              </a:rPr>
              <a:t>Programming</a:t>
            </a:r>
            <a:endParaRPr sz="1600">
              <a:latin typeface="Arial Black"/>
              <a:cs typeface="Arial Black"/>
            </a:endParaRPr>
          </a:p>
          <a:p>
            <a:pPr marL="12700" marR="5080" indent="-1905" algn="ctr">
              <a:lnSpc>
                <a:spcPct val="93800"/>
              </a:lnSpc>
              <a:spcBef>
                <a:spcPts val="555"/>
              </a:spcBef>
            </a:pP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Proficiency</a:t>
            </a:r>
            <a:r>
              <a:rPr sz="1600" spc="-14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in </a:t>
            </a: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programming </a:t>
            </a:r>
            <a:r>
              <a:rPr sz="1600" spc="-45" dirty="0">
                <a:solidFill>
                  <a:srgbClr val="04081D"/>
                </a:solidFill>
                <a:latin typeface="Tahoma"/>
                <a:cs typeface="Tahoma"/>
              </a:rPr>
              <a:t>languages</a:t>
            </a:r>
            <a:r>
              <a:rPr sz="1600" spc="-11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4081D"/>
                </a:solidFill>
                <a:latin typeface="Tahoma"/>
                <a:cs typeface="Tahoma"/>
              </a:rPr>
              <a:t>like</a:t>
            </a:r>
            <a:r>
              <a:rPr sz="1600" spc="-16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Python, </a:t>
            </a:r>
            <a:r>
              <a:rPr sz="1600" spc="-95" dirty="0">
                <a:solidFill>
                  <a:srgbClr val="04081D"/>
                </a:solidFill>
                <a:latin typeface="Tahoma"/>
                <a:cs typeface="Tahoma"/>
              </a:rPr>
              <a:t>R,</a:t>
            </a:r>
            <a:r>
              <a:rPr sz="1600" spc="-16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and</a:t>
            </a:r>
            <a:r>
              <a:rPr sz="1600" spc="-14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04081D"/>
                </a:solidFill>
                <a:latin typeface="Tahoma"/>
                <a:cs typeface="Tahoma"/>
              </a:rPr>
              <a:t>SQL.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213347" y="1618488"/>
            <a:ext cx="2273300" cy="2172970"/>
            <a:chOff x="6213347" y="1618488"/>
            <a:chExt cx="2273300" cy="2172970"/>
          </a:xfrm>
        </p:grpSpPr>
        <p:sp>
          <p:nvSpPr>
            <p:cNvPr id="26" name="object 26"/>
            <p:cNvSpPr/>
            <p:nvPr/>
          </p:nvSpPr>
          <p:spPr>
            <a:xfrm>
              <a:off x="8436863" y="3088894"/>
              <a:ext cx="49530" cy="194945"/>
            </a:xfrm>
            <a:custGeom>
              <a:avLst/>
              <a:gdLst/>
              <a:ahLst/>
              <a:cxnLst/>
              <a:rect l="l" t="t" r="r" b="b"/>
              <a:pathLst>
                <a:path w="49529" h="194945">
                  <a:moveTo>
                    <a:pt x="49529" y="0"/>
                  </a:moveTo>
                  <a:lnTo>
                    <a:pt x="48894" y="2158"/>
                  </a:lnTo>
                  <a:lnTo>
                    <a:pt x="48894" y="5714"/>
                  </a:lnTo>
                  <a:lnTo>
                    <a:pt x="48132" y="7873"/>
                  </a:lnTo>
                  <a:lnTo>
                    <a:pt x="47370" y="10794"/>
                  </a:lnTo>
                  <a:lnTo>
                    <a:pt x="45974" y="12826"/>
                  </a:lnTo>
                  <a:lnTo>
                    <a:pt x="45974" y="13588"/>
                  </a:lnTo>
                  <a:lnTo>
                    <a:pt x="45211" y="14350"/>
                  </a:lnTo>
                  <a:lnTo>
                    <a:pt x="45211" y="14985"/>
                  </a:lnTo>
                  <a:lnTo>
                    <a:pt x="44576" y="17144"/>
                  </a:lnTo>
                  <a:lnTo>
                    <a:pt x="43814" y="18541"/>
                  </a:lnTo>
                  <a:lnTo>
                    <a:pt x="43052" y="20065"/>
                  </a:lnTo>
                  <a:lnTo>
                    <a:pt x="41655" y="21462"/>
                  </a:lnTo>
                  <a:lnTo>
                    <a:pt x="40893" y="22859"/>
                  </a:lnTo>
                  <a:lnTo>
                    <a:pt x="40258" y="24256"/>
                  </a:lnTo>
                  <a:lnTo>
                    <a:pt x="38734" y="25653"/>
                  </a:lnTo>
                  <a:lnTo>
                    <a:pt x="38100" y="27177"/>
                  </a:lnTo>
                  <a:lnTo>
                    <a:pt x="37337" y="27812"/>
                  </a:lnTo>
                  <a:lnTo>
                    <a:pt x="36702" y="29336"/>
                  </a:lnTo>
                  <a:lnTo>
                    <a:pt x="35178" y="30733"/>
                  </a:lnTo>
                  <a:lnTo>
                    <a:pt x="33781" y="31368"/>
                  </a:lnTo>
                  <a:lnTo>
                    <a:pt x="33019" y="32892"/>
                  </a:lnTo>
                  <a:lnTo>
                    <a:pt x="31622" y="34289"/>
                  </a:lnTo>
                  <a:lnTo>
                    <a:pt x="30225" y="34925"/>
                  </a:lnTo>
                  <a:lnTo>
                    <a:pt x="29463" y="36448"/>
                  </a:lnTo>
                  <a:lnTo>
                    <a:pt x="28066" y="37845"/>
                  </a:lnTo>
                  <a:lnTo>
                    <a:pt x="25907" y="39242"/>
                  </a:lnTo>
                  <a:lnTo>
                    <a:pt x="24383" y="40639"/>
                  </a:lnTo>
                  <a:lnTo>
                    <a:pt x="22986" y="42163"/>
                  </a:lnTo>
                  <a:lnTo>
                    <a:pt x="22225" y="42798"/>
                  </a:lnTo>
                  <a:lnTo>
                    <a:pt x="21589" y="42798"/>
                  </a:lnTo>
                  <a:lnTo>
                    <a:pt x="21589" y="43560"/>
                  </a:lnTo>
                  <a:lnTo>
                    <a:pt x="18668" y="44957"/>
                  </a:lnTo>
                  <a:lnTo>
                    <a:pt x="15747" y="47116"/>
                  </a:lnTo>
                  <a:lnTo>
                    <a:pt x="12191" y="49275"/>
                  </a:lnTo>
                  <a:lnTo>
                    <a:pt x="10794" y="50672"/>
                  </a:lnTo>
                  <a:lnTo>
                    <a:pt x="7238" y="52069"/>
                  </a:lnTo>
                  <a:lnTo>
                    <a:pt x="4317" y="54228"/>
                  </a:lnTo>
                  <a:lnTo>
                    <a:pt x="0" y="55625"/>
                  </a:lnTo>
                  <a:lnTo>
                    <a:pt x="0" y="194563"/>
                  </a:lnTo>
                  <a:lnTo>
                    <a:pt x="4317" y="192531"/>
                  </a:lnTo>
                  <a:lnTo>
                    <a:pt x="7238" y="191007"/>
                  </a:lnTo>
                  <a:lnTo>
                    <a:pt x="10794" y="188213"/>
                  </a:lnTo>
                  <a:lnTo>
                    <a:pt x="11556" y="188213"/>
                  </a:lnTo>
                  <a:lnTo>
                    <a:pt x="12191" y="187451"/>
                  </a:lnTo>
                  <a:lnTo>
                    <a:pt x="13588" y="187451"/>
                  </a:lnTo>
                  <a:lnTo>
                    <a:pt x="13588" y="186816"/>
                  </a:lnTo>
                  <a:lnTo>
                    <a:pt x="14350" y="186816"/>
                  </a:lnTo>
                  <a:lnTo>
                    <a:pt x="16509" y="184657"/>
                  </a:lnTo>
                  <a:lnTo>
                    <a:pt x="19430" y="183260"/>
                  </a:lnTo>
                  <a:lnTo>
                    <a:pt x="21589" y="181736"/>
                  </a:lnTo>
                  <a:lnTo>
                    <a:pt x="21589" y="181101"/>
                  </a:lnTo>
                  <a:lnTo>
                    <a:pt x="22986" y="181101"/>
                  </a:lnTo>
                  <a:lnTo>
                    <a:pt x="23749" y="179704"/>
                  </a:lnTo>
                  <a:lnTo>
                    <a:pt x="25145" y="178942"/>
                  </a:lnTo>
                  <a:lnTo>
                    <a:pt x="28066" y="176021"/>
                  </a:lnTo>
                  <a:lnTo>
                    <a:pt x="29463" y="175386"/>
                  </a:lnTo>
                  <a:lnTo>
                    <a:pt x="30225" y="173989"/>
                  </a:lnTo>
                  <a:lnTo>
                    <a:pt x="31622" y="172465"/>
                  </a:lnTo>
                  <a:lnTo>
                    <a:pt x="32384" y="171830"/>
                  </a:lnTo>
                  <a:lnTo>
                    <a:pt x="33019" y="171830"/>
                  </a:lnTo>
                  <a:lnTo>
                    <a:pt x="33781" y="170433"/>
                  </a:lnTo>
                  <a:lnTo>
                    <a:pt x="35178" y="169671"/>
                  </a:lnTo>
                  <a:lnTo>
                    <a:pt x="35178" y="168275"/>
                  </a:lnTo>
                  <a:lnTo>
                    <a:pt x="36702" y="167512"/>
                  </a:lnTo>
                  <a:lnTo>
                    <a:pt x="37337" y="166877"/>
                  </a:lnTo>
                  <a:lnTo>
                    <a:pt x="38100" y="165353"/>
                  </a:lnTo>
                  <a:lnTo>
                    <a:pt x="39496" y="163956"/>
                  </a:lnTo>
                  <a:lnTo>
                    <a:pt x="39496" y="162559"/>
                  </a:lnTo>
                  <a:lnTo>
                    <a:pt x="40893" y="161797"/>
                  </a:lnTo>
                  <a:lnTo>
                    <a:pt x="40893" y="161162"/>
                  </a:lnTo>
                  <a:lnTo>
                    <a:pt x="41655" y="160400"/>
                  </a:lnTo>
                  <a:lnTo>
                    <a:pt x="42417" y="159003"/>
                  </a:lnTo>
                  <a:lnTo>
                    <a:pt x="43052" y="158241"/>
                  </a:lnTo>
                  <a:lnTo>
                    <a:pt x="43052" y="157606"/>
                  </a:lnTo>
                  <a:lnTo>
                    <a:pt x="43814" y="157606"/>
                  </a:lnTo>
                  <a:lnTo>
                    <a:pt x="44576" y="156082"/>
                  </a:lnTo>
                  <a:lnTo>
                    <a:pt x="44576" y="154685"/>
                  </a:lnTo>
                  <a:lnTo>
                    <a:pt x="45211" y="153288"/>
                  </a:lnTo>
                  <a:lnTo>
                    <a:pt x="45974" y="151891"/>
                  </a:lnTo>
                  <a:lnTo>
                    <a:pt x="45974" y="150367"/>
                  </a:lnTo>
                  <a:lnTo>
                    <a:pt x="47370" y="148335"/>
                  </a:lnTo>
                  <a:lnTo>
                    <a:pt x="48894" y="144017"/>
                  </a:lnTo>
                  <a:lnTo>
                    <a:pt x="48894" y="139064"/>
                  </a:lnTo>
                  <a:lnTo>
                    <a:pt x="49529" y="136905"/>
                  </a:lnTo>
                  <a:lnTo>
                    <a:pt x="49529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66075" y="3142488"/>
              <a:ext cx="970280" cy="622935"/>
            </a:xfrm>
            <a:custGeom>
              <a:avLst/>
              <a:gdLst/>
              <a:ahLst/>
              <a:cxnLst/>
              <a:rect l="l" t="t" r="r" b="b"/>
              <a:pathLst>
                <a:path w="970279" h="622935">
                  <a:moveTo>
                    <a:pt x="970026" y="0"/>
                  </a:moveTo>
                  <a:lnTo>
                    <a:pt x="0" y="483743"/>
                  </a:lnTo>
                  <a:lnTo>
                    <a:pt x="0" y="622554"/>
                  </a:lnTo>
                  <a:lnTo>
                    <a:pt x="970026" y="138937"/>
                  </a:lnTo>
                  <a:lnTo>
                    <a:pt x="97002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13347" y="3086100"/>
              <a:ext cx="49530" cy="197485"/>
            </a:xfrm>
            <a:custGeom>
              <a:avLst/>
              <a:gdLst/>
              <a:ahLst/>
              <a:cxnLst/>
              <a:rect l="l" t="t" r="r" b="b"/>
              <a:pathLst>
                <a:path w="49529" h="197485">
                  <a:moveTo>
                    <a:pt x="0" y="0"/>
                  </a:moveTo>
                  <a:lnTo>
                    <a:pt x="0" y="138937"/>
                  </a:lnTo>
                  <a:lnTo>
                    <a:pt x="3095" y="154495"/>
                  </a:lnTo>
                  <a:lnTo>
                    <a:pt x="12382" y="169767"/>
                  </a:lnTo>
                  <a:lnTo>
                    <a:pt x="27860" y="184229"/>
                  </a:lnTo>
                  <a:lnTo>
                    <a:pt x="49529" y="197358"/>
                  </a:lnTo>
                  <a:lnTo>
                    <a:pt x="49529" y="58420"/>
                  </a:lnTo>
                  <a:lnTo>
                    <a:pt x="27860" y="45380"/>
                  </a:lnTo>
                  <a:lnTo>
                    <a:pt x="12382" y="31067"/>
                  </a:lnTo>
                  <a:lnTo>
                    <a:pt x="3095" y="15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63639" y="3142488"/>
              <a:ext cx="970280" cy="622935"/>
            </a:xfrm>
            <a:custGeom>
              <a:avLst/>
              <a:gdLst/>
              <a:ahLst/>
              <a:cxnLst/>
              <a:rect l="l" t="t" r="r" b="b"/>
              <a:pathLst>
                <a:path w="970279" h="622935">
                  <a:moveTo>
                    <a:pt x="0" y="0"/>
                  </a:moveTo>
                  <a:lnTo>
                    <a:pt x="0" y="138937"/>
                  </a:lnTo>
                  <a:lnTo>
                    <a:pt x="970026" y="622554"/>
                  </a:lnTo>
                  <a:lnTo>
                    <a:pt x="970026" y="483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14363" y="2519172"/>
              <a:ext cx="2271395" cy="1136650"/>
            </a:xfrm>
            <a:custGeom>
              <a:avLst/>
              <a:gdLst/>
              <a:ahLst/>
              <a:cxnLst/>
              <a:rect l="l" t="t" r="r" b="b"/>
              <a:pathLst>
                <a:path w="2271395" h="1136650">
                  <a:moveTo>
                    <a:pt x="1135506" y="0"/>
                  </a:moveTo>
                  <a:lnTo>
                    <a:pt x="1073197" y="6222"/>
                  </a:lnTo>
                  <a:lnTo>
                    <a:pt x="1018412" y="24256"/>
                  </a:lnTo>
                  <a:lnTo>
                    <a:pt x="48767" y="509142"/>
                  </a:lnTo>
                  <a:lnTo>
                    <a:pt x="12191" y="536475"/>
                  </a:lnTo>
                  <a:lnTo>
                    <a:pt x="0" y="567689"/>
                  </a:lnTo>
                  <a:lnTo>
                    <a:pt x="12191" y="598904"/>
                  </a:lnTo>
                  <a:lnTo>
                    <a:pt x="48767" y="626237"/>
                  </a:lnTo>
                  <a:lnTo>
                    <a:pt x="1018412" y="1111250"/>
                  </a:lnTo>
                  <a:lnTo>
                    <a:pt x="1073197" y="1129839"/>
                  </a:lnTo>
                  <a:lnTo>
                    <a:pt x="1135506" y="1136141"/>
                  </a:lnTo>
                  <a:lnTo>
                    <a:pt x="1167072" y="1134556"/>
                  </a:lnTo>
                  <a:lnTo>
                    <a:pt x="1226679" y="1122050"/>
                  </a:lnTo>
                  <a:lnTo>
                    <a:pt x="2222372" y="626237"/>
                  </a:lnTo>
                  <a:lnTo>
                    <a:pt x="2258877" y="598904"/>
                  </a:lnTo>
                  <a:lnTo>
                    <a:pt x="2271045" y="567689"/>
                  </a:lnTo>
                  <a:lnTo>
                    <a:pt x="2258877" y="536475"/>
                  </a:lnTo>
                  <a:lnTo>
                    <a:pt x="2222372" y="509142"/>
                  </a:lnTo>
                  <a:lnTo>
                    <a:pt x="1252601" y="24256"/>
                  </a:lnTo>
                  <a:lnTo>
                    <a:pt x="1197816" y="6222"/>
                  </a:lnTo>
                  <a:lnTo>
                    <a:pt x="113550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4427" y="3627120"/>
              <a:ext cx="233933" cy="16383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051547" y="3012948"/>
              <a:ext cx="596900" cy="140970"/>
            </a:xfrm>
            <a:custGeom>
              <a:avLst/>
              <a:gdLst/>
              <a:ahLst/>
              <a:cxnLst/>
              <a:rect l="l" t="t" r="r" b="b"/>
              <a:pathLst>
                <a:path w="596900" h="140969">
                  <a:moveTo>
                    <a:pt x="297942" y="0"/>
                  </a:moveTo>
                  <a:lnTo>
                    <a:pt x="229493" y="1877"/>
                  </a:lnTo>
                  <a:lnTo>
                    <a:pt x="166729" y="7211"/>
                  </a:lnTo>
                  <a:lnTo>
                    <a:pt x="111416" y="15555"/>
                  </a:lnTo>
                  <a:lnTo>
                    <a:pt x="65320" y="26463"/>
                  </a:lnTo>
                  <a:lnTo>
                    <a:pt x="7846" y="54184"/>
                  </a:lnTo>
                  <a:lnTo>
                    <a:pt x="0" y="70103"/>
                  </a:lnTo>
                  <a:lnTo>
                    <a:pt x="7846" y="86305"/>
                  </a:lnTo>
                  <a:lnTo>
                    <a:pt x="65320" y="114364"/>
                  </a:lnTo>
                  <a:lnTo>
                    <a:pt x="111416" y="125354"/>
                  </a:lnTo>
                  <a:lnTo>
                    <a:pt x="166729" y="133740"/>
                  </a:lnTo>
                  <a:lnTo>
                    <a:pt x="229493" y="139090"/>
                  </a:lnTo>
                  <a:lnTo>
                    <a:pt x="297942" y="140969"/>
                  </a:lnTo>
                  <a:lnTo>
                    <a:pt x="366473" y="139090"/>
                  </a:lnTo>
                  <a:lnTo>
                    <a:pt x="429361" y="133740"/>
                  </a:lnTo>
                  <a:lnTo>
                    <a:pt x="484820" y="125354"/>
                  </a:lnTo>
                  <a:lnTo>
                    <a:pt x="531065" y="114364"/>
                  </a:lnTo>
                  <a:lnTo>
                    <a:pt x="588763" y="86305"/>
                  </a:lnTo>
                  <a:lnTo>
                    <a:pt x="596646" y="70103"/>
                  </a:lnTo>
                  <a:lnTo>
                    <a:pt x="588763" y="54184"/>
                  </a:lnTo>
                  <a:lnTo>
                    <a:pt x="531065" y="26463"/>
                  </a:lnTo>
                  <a:lnTo>
                    <a:pt x="484820" y="15555"/>
                  </a:lnTo>
                  <a:lnTo>
                    <a:pt x="429361" y="7211"/>
                  </a:lnTo>
                  <a:lnTo>
                    <a:pt x="366473" y="1877"/>
                  </a:lnTo>
                  <a:lnTo>
                    <a:pt x="29794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714743" y="1618488"/>
              <a:ext cx="1270635" cy="1466850"/>
            </a:xfrm>
            <a:custGeom>
              <a:avLst/>
              <a:gdLst/>
              <a:ahLst/>
              <a:cxnLst/>
              <a:rect l="l" t="t" r="r" b="b"/>
              <a:pathLst>
                <a:path w="1270634" h="1466850">
                  <a:moveTo>
                    <a:pt x="635507" y="0"/>
                  </a:moveTo>
                  <a:lnTo>
                    <a:pt x="588120" y="1742"/>
                  </a:lnTo>
                  <a:lnTo>
                    <a:pt x="541672" y="6886"/>
                  </a:lnTo>
                  <a:lnTo>
                    <a:pt x="496286" y="15311"/>
                  </a:lnTo>
                  <a:lnTo>
                    <a:pt x="452086" y="26894"/>
                  </a:lnTo>
                  <a:lnTo>
                    <a:pt x="409196" y="41513"/>
                  </a:lnTo>
                  <a:lnTo>
                    <a:pt x="367738" y="59045"/>
                  </a:lnTo>
                  <a:lnTo>
                    <a:pt x="327836" y="79367"/>
                  </a:lnTo>
                  <a:lnTo>
                    <a:pt x="289614" y="102358"/>
                  </a:lnTo>
                  <a:lnTo>
                    <a:pt x="253196" y="127895"/>
                  </a:lnTo>
                  <a:lnTo>
                    <a:pt x="218703" y="155856"/>
                  </a:lnTo>
                  <a:lnTo>
                    <a:pt x="186261" y="186118"/>
                  </a:lnTo>
                  <a:lnTo>
                    <a:pt x="155992" y="218559"/>
                  </a:lnTo>
                  <a:lnTo>
                    <a:pt x="128020" y="253056"/>
                  </a:lnTo>
                  <a:lnTo>
                    <a:pt x="102468" y="289488"/>
                  </a:lnTo>
                  <a:lnTo>
                    <a:pt x="79460" y="327732"/>
                  </a:lnTo>
                  <a:lnTo>
                    <a:pt x="59119" y="367665"/>
                  </a:lnTo>
                  <a:lnTo>
                    <a:pt x="41569" y="409165"/>
                  </a:lnTo>
                  <a:lnTo>
                    <a:pt x="26933" y="452110"/>
                  </a:lnTo>
                  <a:lnTo>
                    <a:pt x="15335" y="496377"/>
                  </a:lnTo>
                  <a:lnTo>
                    <a:pt x="6898" y="541844"/>
                  </a:lnTo>
                  <a:lnTo>
                    <a:pt x="1745" y="588389"/>
                  </a:lnTo>
                  <a:lnTo>
                    <a:pt x="0" y="635888"/>
                  </a:lnTo>
                  <a:lnTo>
                    <a:pt x="1824" y="684401"/>
                  </a:lnTo>
                  <a:lnTo>
                    <a:pt x="7208" y="731916"/>
                  </a:lnTo>
                  <a:lnTo>
                    <a:pt x="16022" y="778300"/>
                  </a:lnTo>
                  <a:lnTo>
                    <a:pt x="28133" y="823423"/>
                  </a:lnTo>
                  <a:lnTo>
                    <a:pt x="43411" y="867153"/>
                  </a:lnTo>
                  <a:lnTo>
                    <a:pt x="61724" y="909361"/>
                  </a:lnTo>
                  <a:lnTo>
                    <a:pt x="82942" y="949913"/>
                  </a:lnTo>
                  <a:lnTo>
                    <a:pt x="106931" y="988679"/>
                  </a:lnTo>
                  <a:lnTo>
                    <a:pt x="133563" y="1025529"/>
                  </a:lnTo>
                  <a:lnTo>
                    <a:pt x="162704" y="1060330"/>
                  </a:lnTo>
                  <a:lnTo>
                    <a:pt x="194223" y="1092951"/>
                  </a:lnTo>
                  <a:lnTo>
                    <a:pt x="227990" y="1123261"/>
                  </a:lnTo>
                  <a:lnTo>
                    <a:pt x="263873" y="1151130"/>
                  </a:lnTo>
                  <a:lnTo>
                    <a:pt x="301741" y="1176425"/>
                  </a:lnTo>
                  <a:lnTo>
                    <a:pt x="341462" y="1199016"/>
                  </a:lnTo>
                  <a:lnTo>
                    <a:pt x="382905" y="1218772"/>
                  </a:lnTo>
                  <a:lnTo>
                    <a:pt x="425939" y="1235560"/>
                  </a:lnTo>
                  <a:lnTo>
                    <a:pt x="470433" y="1249251"/>
                  </a:lnTo>
                  <a:lnTo>
                    <a:pt x="516254" y="1259713"/>
                  </a:lnTo>
                  <a:lnTo>
                    <a:pt x="635507" y="1466850"/>
                  </a:lnTo>
                  <a:lnTo>
                    <a:pt x="755523" y="1259713"/>
                  </a:lnTo>
                  <a:lnTo>
                    <a:pt x="801224" y="1249251"/>
                  </a:lnTo>
                  <a:lnTo>
                    <a:pt x="845598" y="1235560"/>
                  </a:lnTo>
                  <a:lnTo>
                    <a:pt x="888514" y="1218772"/>
                  </a:lnTo>
                  <a:lnTo>
                    <a:pt x="929841" y="1199016"/>
                  </a:lnTo>
                  <a:lnTo>
                    <a:pt x="969448" y="1176425"/>
                  </a:lnTo>
                  <a:lnTo>
                    <a:pt x="1007206" y="1151130"/>
                  </a:lnTo>
                  <a:lnTo>
                    <a:pt x="1042983" y="1123261"/>
                  </a:lnTo>
                  <a:lnTo>
                    <a:pt x="1076648" y="1092951"/>
                  </a:lnTo>
                  <a:lnTo>
                    <a:pt x="1108072" y="1060330"/>
                  </a:lnTo>
                  <a:lnTo>
                    <a:pt x="1137122" y="1025529"/>
                  </a:lnTo>
                  <a:lnTo>
                    <a:pt x="1163670" y="988679"/>
                  </a:lnTo>
                  <a:lnTo>
                    <a:pt x="1187583" y="949913"/>
                  </a:lnTo>
                  <a:lnTo>
                    <a:pt x="1208732" y="909361"/>
                  </a:lnTo>
                  <a:lnTo>
                    <a:pt x="1226986" y="867153"/>
                  </a:lnTo>
                  <a:lnTo>
                    <a:pt x="1242214" y="823423"/>
                  </a:lnTo>
                  <a:lnTo>
                    <a:pt x="1254285" y="778300"/>
                  </a:lnTo>
                  <a:lnTo>
                    <a:pt x="1263069" y="731916"/>
                  </a:lnTo>
                  <a:lnTo>
                    <a:pt x="1268436" y="684401"/>
                  </a:lnTo>
                  <a:lnTo>
                    <a:pt x="1270253" y="635888"/>
                  </a:lnTo>
                  <a:lnTo>
                    <a:pt x="1268513" y="588389"/>
                  </a:lnTo>
                  <a:lnTo>
                    <a:pt x="1263373" y="541844"/>
                  </a:lnTo>
                  <a:lnTo>
                    <a:pt x="1254957" y="496377"/>
                  </a:lnTo>
                  <a:lnTo>
                    <a:pt x="1243386" y="452110"/>
                  </a:lnTo>
                  <a:lnTo>
                    <a:pt x="1228784" y="409165"/>
                  </a:lnTo>
                  <a:lnTo>
                    <a:pt x="1211273" y="367665"/>
                  </a:lnTo>
                  <a:lnTo>
                    <a:pt x="1190975" y="327732"/>
                  </a:lnTo>
                  <a:lnTo>
                    <a:pt x="1168014" y="289488"/>
                  </a:lnTo>
                  <a:lnTo>
                    <a:pt x="1142511" y="253056"/>
                  </a:lnTo>
                  <a:lnTo>
                    <a:pt x="1114590" y="218559"/>
                  </a:lnTo>
                  <a:lnTo>
                    <a:pt x="1084373" y="186118"/>
                  </a:lnTo>
                  <a:lnTo>
                    <a:pt x="1051983" y="155856"/>
                  </a:lnTo>
                  <a:lnTo>
                    <a:pt x="1017541" y="127895"/>
                  </a:lnTo>
                  <a:lnTo>
                    <a:pt x="981172" y="102358"/>
                  </a:lnTo>
                  <a:lnTo>
                    <a:pt x="942996" y="79367"/>
                  </a:lnTo>
                  <a:lnTo>
                    <a:pt x="903138" y="59045"/>
                  </a:lnTo>
                  <a:lnTo>
                    <a:pt x="861719" y="41513"/>
                  </a:lnTo>
                  <a:lnTo>
                    <a:pt x="818862" y="26894"/>
                  </a:lnTo>
                  <a:lnTo>
                    <a:pt x="774690" y="15311"/>
                  </a:lnTo>
                  <a:lnTo>
                    <a:pt x="729325" y="6886"/>
                  </a:lnTo>
                  <a:lnTo>
                    <a:pt x="682890" y="1742"/>
                  </a:lnTo>
                  <a:lnTo>
                    <a:pt x="635507" y="0"/>
                  </a:lnTo>
                  <a:close/>
                </a:path>
              </a:pathLst>
            </a:custGeom>
            <a:solidFill>
              <a:srgbClr val="34B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380479" y="4048658"/>
            <a:ext cx="1954530" cy="20383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sz="1600" spc="-80" dirty="0">
                <a:solidFill>
                  <a:srgbClr val="34B8DF"/>
                </a:solidFill>
                <a:latin typeface="Arial Black"/>
                <a:cs typeface="Arial Black"/>
              </a:rPr>
              <a:t>Business</a:t>
            </a:r>
            <a:r>
              <a:rPr sz="1600" spc="-160" dirty="0">
                <a:solidFill>
                  <a:srgbClr val="34B8DF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34B8DF"/>
                </a:solidFill>
                <a:latin typeface="Arial Black"/>
                <a:cs typeface="Arial Black"/>
              </a:rPr>
              <a:t>Acumen</a:t>
            </a:r>
            <a:endParaRPr sz="1600">
              <a:latin typeface="Arial Black"/>
              <a:cs typeface="Arial Black"/>
            </a:endParaRPr>
          </a:p>
          <a:p>
            <a:pPr marL="12700" marR="5080" algn="ctr">
              <a:lnSpc>
                <a:spcPct val="93800"/>
              </a:lnSpc>
              <a:spcBef>
                <a:spcPts val="725"/>
              </a:spcBef>
            </a:pPr>
            <a:r>
              <a:rPr sz="1600" spc="-40" dirty="0">
                <a:solidFill>
                  <a:srgbClr val="04081D"/>
                </a:solidFill>
                <a:latin typeface="Tahoma"/>
                <a:cs typeface="Tahoma"/>
              </a:rPr>
              <a:t>Actuaries</a:t>
            </a:r>
            <a:r>
              <a:rPr sz="1600" spc="-114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must</a:t>
            </a:r>
            <a:r>
              <a:rPr sz="1600" spc="-114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50" dirty="0">
                <a:solidFill>
                  <a:srgbClr val="04081D"/>
                </a:solidFill>
                <a:latin typeface="Tahoma"/>
                <a:cs typeface="Tahoma"/>
              </a:rPr>
              <a:t>have</a:t>
            </a:r>
            <a:r>
              <a:rPr sz="1600" spc="-10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50" dirty="0">
                <a:solidFill>
                  <a:srgbClr val="04081D"/>
                </a:solidFill>
                <a:latin typeface="Tahoma"/>
                <a:cs typeface="Tahoma"/>
              </a:rPr>
              <a:t>a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deep</a:t>
            </a:r>
            <a:r>
              <a:rPr sz="1600" spc="-17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understanding</a:t>
            </a:r>
            <a:r>
              <a:rPr sz="1600" spc="-15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of </a:t>
            </a: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business</a:t>
            </a:r>
            <a:r>
              <a:rPr sz="1600" spc="-12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operations, </a:t>
            </a:r>
            <a:r>
              <a:rPr sz="1600" spc="-50" dirty="0">
                <a:solidFill>
                  <a:srgbClr val="04081D"/>
                </a:solidFill>
                <a:latin typeface="Tahoma"/>
                <a:cs typeface="Tahoma"/>
              </a:rPr>
              <a:t>strategy,</a:t>
            </a:r>
            <a:r>
              <a:rPr sz="1600" spc="-12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and</a:t>
            </a:r>
            <a:r>
              <a:rPr sz="1600" spc="-14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financial principles</a:t>
            </a:r>
            <a:r>
              <a:rPr sz="1600" spc="-17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which</a:t>
            </a:r>
            <a:r>
              <a:rPr sz="1600" spc="-14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are </a:t>
            </a: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crucial</a:t>
            </a:r>
            <a:r>
              <a:rPr sz="1600" spc="-16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for</a:t>
            </a:r>
            <a:r>
              <a:rPr sz="1600" spc="-17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making </a:t>
            </a: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strategic</a:t>
            </a:r>
            <a:r>
              <a:rPr sz="1600" spc="-12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decisions.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8738107" y="2645664"/>
            <a:ext cx="2272030" cy="2171065"/>
            <a:chOff x="8738107" y="2645664"/>
            <a:chExt cx="2272030" cy="2171065"/>
          </a:xfrm>
        </p:grpSpPr>
        <p:sp>
          <p:nvSpPr>
            <p:cNvPr id="36" name="object 36"/>
            <p:cNvSpPr/>
            <p:nvPr/>
          </p:nvSpPr>
          <p:spPr>
            <a:xfrm>
              <a:off x="10960607" y="4113911"/>
              <a:ext cx="49530" cy="195580"/>
            </a:xfrm>
            <a:custGeom>
              <a:avLst/>
              <a:gdLst/>
              <a:ahLst/>
              <a:cxnLst/>
              <a:rect l="l" t="t" r="r" b="b"/>
              <a:pathLst>
                <a:path w="49529" h="195579">
                  <a:moveTo>
                    <a:pt x="49530" y="0"/>
                  </a:moveTo>
                  <a:lnTo>
                    <a:pt x="48895" y="2793"/>
                  </a:lnTo>
                  <a:lnTo>
                    <a:pt x="48895" y="4952"/>
                  </a:lnTo>
                  <a:lnTo>
                    <a:pt x="48133" y="4952"/>
                  </a:lnTo>
                  <a:lnTo>
                    <a:pt x="48133" y="7874"/>
                  </a:lnTo>
                  <a:lnTo>
                    <a:pt x="47371" y="10668"/>
                  </a:lnTo>
                  <a:lnTo>
                    <a:pt x="46609" y="12826"/>
                  </a:lnTo>
                  <a:lnTo>
                    <a:pt x="46609" y="14350"/>
                  </a:lnTo>
                  <a:lnTo>
                    <a:pt x="45974" y="14986"/>
                  </a:lnTo>
                  <a:lnTo>
                    <a:pt x="45212" y="14986"/>
                  </a:lnTo>
                  <a:lnTo>
                    <a:pt x="44450" y="17144"/>
                  </a:lnTo>
                  <a:lnTo>
                    <a:pt x="43688" y="18541"/>
                  </a:lnTo>
                  <a:lnTo>
                    <a:pt x="43052" y="20700"/>
                  </a:lnTo>
                  <a:lnTo>
                    <a:pt x="42291" y="21462"/>
                  </a:lnTo>
                  <a:lnTo>
                    <a:pt x="42291" y="22097"/>
                  </a:lnTo>
                  <a:lnTo>
                    <a:pt x="40767" y="22859"/>
                  </a:lnTo>
                  <a:lnTo>
                    <a:pt x="40132" y="25018"/>
                  </a:lnTo>
                  <a:lnTo>
                    <a:pt x="39370" y="26415"/>
                  </a:lnTo>
                  <a:lnTo>
                    <a:pt x="37211" y="28575"/>
                  </a:lnTo>
                  <a:lnTo>
                    <a:pt x="36449" y="29971"/>
                  </a:lnTo>
                  <a:lnTo>
                    <a:pt x="35687" y="30733"/>
                  </a:lnTo>
                  <a:lnTo>
                    <a:pt x="34290" y="31495"/>
                  </a:lnTo>
                  <a:lnTo>
                    <a:pt x="32766" y="32893"/>
                  </a:lnTo>
                  <a:lnTo>
                    <a:pt x="31369" y="34289"/>
                  </a:lnTo>
                  <a:lnTo>
                    <a:pt x="30607" y="35687"/>
                  </a:lnTo>
                  <a:lnTo>
                    <a:pt x="29210" y="37211"/>
                  </a:lnTo>
                  <a:lnTo>
                    <a:pt x="27686" y="38607"/>
                  </a:lnTo>
                  <a:lnTo>
                    <a:pt x="26289" y="40005"/>
                  </a:lnTo>
                  <a:lnTo>
                    <a:pt x="24765" y="40766"/>
                  </a:lnTo>
                  <a:lnTo>
                    <a:pt x="22606" y="42925"/>
                  </a:lnTo>
                  <a:lnTo>
                    <a:pt x="21082" y="42925"/>
                  </a:lnTo>
                  <a:lnTo>
                    <a:pt x="21082" y="43561"/>
                  </a:lnTo>
                  <a:lnTo>
                    <a:pt x="18161" y="45719"/>
                  </a:lnTo>
                  <a:lnTo>
                    <a:pt x="15367" y="47878"/>
                  </a:lnTo>
                  <a:lnTo>
                    <a:pt x="12446" y="50037"/>
                  </a:lnTo>
                  <a:lnTo>
                    <a:pt x="10922" y="50037"/>
                  </a:lnTo>
                  <a:lnTo>
                    <a:pt x="10160" y="50800"/>
                  </a:lnTo>
                  <a:lnTo>
                    <a:pt x="7239" y="52958"/>
                  </a:lnTo>
                  <a:lnTo>
                    <a:pt x="3683" y="55118"/>
                  </a:lnTo>
                  <a:lnTo>
                    <a:pt x="0" y="56514"/>
                  </a:lnTo>
                  <a:lnTo>
                    <a:pt x="0" y="195199"/>
                  </a:lnTo>
                  <a:lnTo>
                    <a:pt x="3683" y="193801"/>
                  </a:lnTo>
                  <a:lnTo>
                    <a:pt x="7239" y="191643"/>
                  </a:lnTo>
                  <a:lnTo>
                    <a:pt x="10160" y="189483"/>
                  </a:lnTo>
                  <a:lnTo>
                    <a:pt x="10922" y="189483"/>
                  </a:lnTo>
                  <a:lnTo>
                    <a:pt x="11684" y="188849"/>
                  </a:lnTo>
                  <a:lnTo>
                    <a:pt x="12446" y="188087"/>
                  </a:lnTo>
                  <a:lnTo>
                    <a:pt x="13081" y="188087"/>
                  </a:lnTo>
                  <a:lnTo>
                    <a:pt x="13843" y="187325"/>
                  </a:lnTo>
                  <a:lnTo>
                    <a:pt x="16764" y="185927"/>
                  </a:lnTo>
                  <a:lnTo>
                    <a:pt x="18161" y="183769"/>
                  </a:lnTo>
                  <a:lnTo>
                    <a:pt x="21082" y="183133"/>
                  </a:lnTo>
                  <a:lnTo>
                    <a:pt x="21082" y="182371"/>
                  </a:lnTo>
                  <a:lnTo>
                    <a:pt x="21844" y="181609"/>
                  </a:lnTo>
                  <a:lnTo>
                    <a:pt x="22606" y="181609"/>
                  </a:lnTo>
                  <a:lnTo>
                    <a:pt x="23368" y="180212"/>
                  </a:lnTo>
                  <a:lnTo>
                    <a:pt x="24765" y="179450"/>
                  </a:lnTo>
                  <a:lnTo>
                    <a:pt x="25526" y="179450"/>
                  </a:lnTo>
                  <a:lnTo>
                    <a:pt x="26924" y="178815"/>
                  </a:lnTo>
                  <a:lnTo>
                    <a:pt x="26924" y="178053"/>
                  </a:lnTo>
                  <a:lnTo>
                    <a:pt x="27686" y="177419"/>
                  </a:lnTo>
                  <a:lnTo>
                    <a:pt x="29210" y="175894"/>
                  </a:lnTo>
                  <a:lnTo>
                    <a:pt x="30607" y="175259"/>
                  </a:lnTo>
                  <a:lnTo>
                    <a:pt x="31369" y="173736"/>
                  </a:lnTo>
                  <a:lnTo>
                    <a:pt x="32766" y="172338"/>
                  </a:lnTo>
                  <a:lnTo>
                    <a:pt x="33527" y="171703"/>
                  </a:lnTo>
                  <a:lnTo>
                    <a:pt x="34290" y="170941"/>
                  </a:lnTo>
                  <a:lnTo>
                    <a:pt x="34925" y="170180"/>
                  </a:lnTo>
                  <a:lnTo>
                    <a:pt x="35687" y="169544"/>
                  </a:lnTo>
                  <a:lnTo>
                    <a:pt x="36449" y="168782"/>
                  </a:lnTo>
                  <a:lnTo>
                    <a:pt x="37211" y="167386"/>
                  </a:lnTo>
                  <a:lnTo>
                    <a:pt x="38608" y="166624"/>
                  </a:lnTo>
                  <a:lnTo>
                    <a:pt x="38608" y="165862"/>
                  </a:lnTo>
                  <a:lnTo>
                    <a:pt x="39370" y="165226"/>
                  </a:lnTo>
                  <a:lnTo>
                    <a:pt x="40132" y="163830"/>
                  </a:lnTo>
                  <a:lnTo>
                    <a:pt x="40767" y="163068"/>
                  </a:lnTo>
                  <a:lnTo>
                    <a:pt x="40767" y="162306"/>
                  </a:lnTo>
                  <a:lnTo>
                    <a:pt x="42291" y="161670"/>
                  </a:lnTo>
                  <a:lnTo>
                    <a:pt x="42291" y="160146"/>
                  </a:lnTo>
                  <a:lnTo>
                    <a:pt x="43052" y="158750"/>
                  </a:lnTo>
                  <a:lnTo>
                    <a:pt x="43688" y="158750"/>
                  </a:lnTo>
                  <a:lnTo>
                    <a:pt x="43688" y="158114"/>
                  </a:lnTo>
                  <a:lnTo>
                    <a:pt x="44450" y="157352"/>
                  </a:lnTo>
                  <a:lnTo>
                    <a:pt x="45212" y="155194"/>
                  </a:lnTo>
                  <a:lnTo>
                    <a:pt x="45212" y="154431"/>
                  </a:lnTo>
                  <a:lnTo>
                    <a:pt x="45974" y="153796"/>
                  </a:lnTo>
                  <a:lnTo>
                    <a:pt x="46609" y="152272"/>
                  </a:lnTo>
                  <a:lnTo>
                    <a:pt x="46609" y="151637"/>
                  </a:lnTo>
                  <a:lnTo>
                    <a:pt x="47371" y="149478"/>
                  </a:lnTo>
                  <a:lnTo>
                    <a:pt x="48133" y="146557"/>
                  </a:lnTo>
                  <a:lnTo>
                    <a:pt x="48133" y="144525"/>
                  </a:lnTo>
                  <a:lnTo>
                    <a:pt x="48895" y="143763"/>
                  </a:lnTo>
                  <a:lnTo>
                    <a:pt x="48895" y="141605"/>
                  </a:lnTo>
                  <a:lnTo>
                    <a:pt x="49530" y="139445"/>
                  </a:lnTo>
                  <a:lnTo>
                    <a:pt x="4953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994391" y="4168140"/>
              <a:ext cx="969010" cy="624205"/>
            </a:xfrm>
            <a:custGeom>
              <a:avLst/>
              <a:gdLst/>
              <a:ahLst/>
              <a:cxnLst/>
              <a:rect l="l" t="t" r="r" b="b"/>
              <a:pathLst>
                <a:path w="969009" h="624204">
                  <a:moveTo>
                    <a:pt x="968501" y="0"/>
                  </a:moveTo>
                  <a:lnTo>
                    <a:pt x="0" y="485394"/>
                  </a:lnTo>
                  <a:lnTo>
                    <a:pt x="0" y="624078"/>
                  </a:lnTo>
                  <a:lnTo>
                    <a:pt x="968501" y="138684"/>
                  </a:lnTo>
                  <a:lnTo>
                    <a:pt x="96850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40139" y="4111752"/>
              <a:ext cx="49530" cy="197485"/>
            </a:xfrm>
            <a:custGeom>
              <a:avLst/>
              <a:gdLst/>
              <a:ahLst/>
              <a:cxnLst/>
              <a:rect l="l" t="t" r="r" b="b"/>
              <a:pathLst>
                <a:path w="49529" h="197485">
                  <a:moveTo>
                    <a:pt x="0" y="0"/>
                  </a:moveTo>
                  <a:lnTo>
                    <a:pt x="0" y="138811"/>
                  </a:lnTo>
                  <a:lnTo>
                    <a:pt x="3131" y="154799"/>
                  </a:lnTo>
                  <a:lnTo>
                    <a:pt x="12477" y="170227"/>
                  </a:lnTo>
                  <a:lnTo>
                    <a:pt x="27967" y="184584"/>
                  </a:lnTo>
                  <a:lnTo>
                    <a:pt x="49529" y="197358"/>
                  </a:lnTo>
                  <a:lnTo>
                    <a:pt x="49529" y="58674"/>
                  </a:lnTo>
                  <a:lnTo>
                    <a:pt x="27967" y="45559"/>
                  </a:lnTo>
                  <a:lnTo>
                    <a:pt x="12477" y="31194"/>
                  </a:lnTo>
                  <a:lnTo>
                    <a:pt x="3131" y="15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787383" y="4168140"/>
              <a:ext cx="970280" cy="624205"/>
            </a:xfrm>
            <a:custGeom>
              <a:avLst/>
              <a:gdLst/>
              <a:ahLst/>
              <a:cxnLst/>
              <a:rect l="l" t="t" r="r" b="b"/>
              <a:pathLst>
                <a:path w="970279" h="624204">
                  <a:moveTo>
                    <a:pt x="0" y="0"/>
                  </a:moveTo>
                  <a:lnTo>
                    <a:pt x="0" y="138684"/>
                  </a:lnTo>
                  <a:lnTo>
                    <a:pt x="970026" y="624078"/>
                  </a:lnTo>
                  <a:lnTo>
                    <a:pt x="970026" y="485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738107" y="3544824"/>
              <a:ext cx="2271395" cy="1136650"/>
            </a:xfrm>
            <a:custGeom>
              <a:avLst/>
              <a:gdLst/>
              <a:ahLst/>
              <a:cxnLst/>
              <a:rect l="l" t="t" r="r" b="b"/>
              <a:pathLst>
                <a:path w="2271395" h="1136650">
                  <a:moveTo>
                    <a:pt x="1136269" y="0"/>
                  </a:moveTo>
                  <a:lnTo>
                    <a:pt x="1073578" y="5905"/>
                  </a:lnTo>
                  <a:lnTo>
                    <a:pt x="1018413" y="23622"/>
                  </a:lnTo>
                  <a:lnTo>
                    <a:pt x="48768" y="509524"/>
                  </a:lnTo>
                  <a:lnTo>
                    <a:pt x="12192" y="536769"/>
                  </a:lnTo>
                  <a:lnTo>
                    <a:pt x="0" y="567848"/>
                  </a:lnTo>
                  <a:lnTo>
                    <a:pt x="12192" y="599070"/>
                  </a:lnTo>
                  <a:lnTo>
                    <a:pt x="48768" y="626744"/>
                  </a:lnTo>
                  <a:lnTo>
                    <a:pt x="1018413" y="1111884"/>
                  </a:lnTo>
                  <a:lnTo>
                    <a:pt x="1073578" y="1130157"/>
                  </a:lnTo>
                  <a:lnTo>
                    <a:pt x="1136269" y="1136142"/>
                  </a:lnTo>
                  <a:lnTo>
                    <a:pt x="1167727" y="1134655"/>
                  </a:lnTo>
                  <a:lnTo>
                    <a:pt x="1227119" y="1122586"/>
                  </a:lnTo>
                  <a:lnTo>
                    <a:pt x="2223008" y="626744"/>
                  </a:lnTo>
                  <a:lnTo>
                    <a:pt x="2259155" y="599070"/>
                  </a:lnTo>
                  <a:lnTo>
                    <a:pt x="2271204" y="567848"/>
                  </a:lnTo>
                  <a:lnTo>
                    <a:pt x="2259155" y="536769"/>
                  </a:lnTo>
                  <a:lnTo>
                    <a:pt x="2223008" y="509524"/>
                  </a:lnTo>
                  <a:lnTo>
                    <a:pt x="1253363" y="23622"/>
                  </a:lnTo>
                  <a:lnTo>
                    <a:pt x="1198292" y="5905"/>
                  </a:lnTo>
                  <a:lnTo>
                    <a:pt x="113626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58171" y="4654296"/>
              <a:ext cx="235457" cy="16230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575291" y="4040124"/>
              <a:ext cx="596900" cy="140970"/>
            </a:xfrm>
            <a:custGeom>
              <a:avLst/>
              <a:gdLst/>
              <a:ahLst/>
              <a:cxnLst/>
              <a:rect l="l" t="t" r="r" b="b"/>
              <a:pathLst>
                <a:path w="596900" h="140970">
                  <a:moveTo>
                    <a:pt x="297941" y="0"/>
                  </a:moveTo>
                  <a:lnTo>
                    <a:pt x="229493" y="1851"/>
                  </a:lnTo>
                  <a:lnTo>
                    <a:pt x="166729" y="7131"/>
                  </a:lnTo>
                  <a:lnTo>
                    <a:pt x="111416" y="15425"/>
                  </a:lnTo>
                  <a:lnTo>
                    <a:pt x="65320" y="26321"/>
                  </a:lnTo>
                  <a:lnTo>
                    <a:pt x="7846" y="54264"/>
                  </a:lnTo>
                  <a:lnTo>
                    <a:pt x="0" y="70484"/>
                  </a:lnTo>
                  <a:lnTo>
                    <a:pt x="7846" y="86745"/>
                  </a:lnTo>
                  <a:lnTo>
                    <a:pt x="65320" y="114702"/>
                  </a:lnTo>
                  <a:lnTo>
                    <a:pt x="111416" y="125584"/>
                  </a:lnTo>
                  <a:lnTo>
                    <a:pt x="166729" y="133860"/>
                  </a:lnTo>
                  <a:lnTo>
                    <a:pt x="229493" y="139124"/>
                  </a:lnTo>
                  <a:lnTo>
                    <a:pt x="297941" y="140969"/>
                  </a:lnTo>
                  <a:lnTo>
                    <a:pt x="366473" y="139124"/>
                  </a:lnTo>
                  <a:lnTo>
                    <a:pt x="429361" y="133860"/>
                  </a:lnTo>
                  <a:lnTo>
                    <a:pt x="484820" y="125584"/>
                  </a:lnTo>
                  <a:lnTo>
                    <a:pt x="531065" y="114702"/>
                  </a:lnTo>
                  <a:lnTo>
                    <a:pt x="588763" y="86745"/>
                  </a:lnTo>
                  <a:lnTo>
                    <a:pt x="596646" y="70484"/>
                  </a:lnTo>
                  <a:lnTo>
                    <a:pt x="588763" y="54264"/>
                  </a:lnTo>
                  <a:lnTo>
                    <a:pt x="531065" y="26321"/>
                  </a:lnTo>
                  <a:lnTo>
                    <a:pt x="484820" y="15425"/>
                  </a:lnTo>
                  <a:lnTo>
                    <a:pt x="429361" y="7131"/>
                  </a:lnTo>
                  <a:lnTo>
                    <a:pt x="366473" y="1851"/>
                  </a:lnTo>
                  <a:lnTo>
                    <a:pt x="29794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238487" y="2645664"/>
              <a:ext cx="1270635" cy="1465580"/>
            </a:xfrm>
            <a:custGeom>
              <a:avLst/>
              <a:gdLst/>
              <a:ahLst/>
              <a:cxnLst/>
              <a:rect l="l" t="t" r="r" b="b"/>
              <a:pathLst>
                <a:path w="1270634" h="1465579">
                  <a:moveTo>
                    <a:pt x="634745" y="0"/>
                  </a:moveTo>
                  <a:lnTo>
                    <a:pt x="587379" y="1740"/>
                  </a:lnTo>
                  <a:lnTo>
                    <a:pt x="540957" y="6880"/>
                  </a:lnTo>
                  <a:lnTo>
                    <a:pt x="495602" y="15296"/>
                  </a:lnTo>
                  <a:lnTo>
                    <a:pt x="451437" y="26865"/>
                  </a:lnTo>
                  <a:lnTo>
                    <a:pt x="408586" y="41466"/>
                  </a:lnTo>
                  <a:lnTo>
                    <a:pt x="367170" y="58975"/>
                  </a:lnTo>
                  <a:lnTo>
                    <a:pt x="327313" y="79270"/>
                  </a:lnTo>
                  <a:lnTo>
                    <a:pt x="289138" y="102227"/>
                  </a:lnTo>
                  <a:lnTo>
                    <a:pt x="252766" y="127724"/>
                  </a:lnTo>
                  <a:lnTo>
                    <a:pt x="218322" y="155639"/>
                  </a:lnTo>
                  <a:lnTo>
                    <a:pt x="185927" y="185848"/>
                  </a:lnTo>
                  <a:lnTo>
                    <a:pt x="155706" y="218229"/>
                  </a:lnTo>
                  <a:lnTo>
                    <a:pt x="127779" y="252659"/>
                  </a:lnTo>
                  <a:lnTo>
                    <a:pt x="102271" y="289016"/>
                  </a:lnTo>
                  <a:lnTo>
                    <a:pt x="79304" y="327176"/>
                  </a:lnTo>
                  <a:lnTo>
                    <a:pt x="59001" y="367017"/>
                  </a:lnTo>
                  <a:lnTo>
                    <a:pt x="41484" y="408417"/>
                  </a:lnTo>
                  <a:lnTo>
                    <a:pt x="26877" y="451252"/>
                  </a:lnTo>
                  <a:lnTo>
                    <a:pt x="15302" y="495399"/>
                  </a:lnTo>
                  <a:lnTo>
                    <a:pt x="6883" y="540737"/>
                  </a:lnTo>
                  <a:lnTo>
                    <a:pt x="1741" y="587142"/>
                  </a:lnTo>
                  <a:lnTo>
                    <a:pt x="0" y="634491"/>
                  </a:lnTo>
                  <a:lnTo>
                    <a:pt x="1823" y="682969"/>
                  </a:lnTo>
                  <a:lnTo>
                    <a:pt x="7207" y="730458"/>
                  </a:lnTo>
                  <a:lnTo>
                    <a:pt x="16019" y="776826"/>
                  </a:lnTo>
                  <a:lnTo>
                    <a:pt x="28126" y="821940"/>
                  </a:lnTo>
                  <a:lnTo>
                    <a:pt x="43397" y="865669"/>
                  </a:lnTo>
                  <a:lnTo>
                    <a:pt x="61701" y="907881"/>
                  </a:lnTo>
                  <a:lnTo>
                    <a:pt x="82904" y="948443"/>
                  </a:lnTo>
                  <a:lnTo>
                    <a:pt x="106875" y="987223"/>
                  </a:lnTo>
                  <a:lnTo>
                    <a:pt x="133482" y="1024090"/>
                  </a:lnTo>
                  <a:lnTo>
                    <a:pt x="162592" y="1058911"/>
                  </a:lnTo>
                  <a:lnTo>
                    <a:pt x="194075" y="1091554"/>
                  </a:lnTo>
                  <a:lnTo>
                    <a:pt x="227798" y="1121887"/>
                  </a:lnTo>
                  <a:lnTo>
                    <a:pt x="263629" y="1149778"/>
                  </a:lnTo>
                  <a:lnTo>
                    <a:pt x="301436" y="1175095"/>
                  </a:lnTo>
                  <a:lnTo>
                    <a:pt x="341087" y="1197705"/>
                  </a:lnTo>
                  <a:lnTo>
                    <a:pt x="382450" y="1217477"/>
                  </a:lnTo>
                  <a:lnTo>
                    <a:pt x="425394" y="1234279"/>
                  </a:lnTo>
                  <a:lnTo>
                    <a:pt x="469785" y="1247978"/>
                  </a:lnTo>
                  <a:lnTo>
                    <a:pt x="515492" y="1258443"/>
                  </a:lnTo>
                  <a:lnTo>
                    <a:pt x="634745" y="1465326"/>
                  </a:lnTo>
                  <a:lnTo>
                    <a:pt x="754760" y="1258443"/>
                  </a:lnTo>
                  <a:lnTo>
                    <a:pt x="800486" y="1247978"/>
                  </a:lnTo>
                  <a:lnTo>
                    <a:pt x="844891" y="1234279"/>
                  </a:lnTo>
                  <a:lnTo>
                    <a:pt x="887845" y="1217477"/>
                  </a:lnTo>
                  <a:lnTo>
                    <a:pt x="929216" y="1197705"/>
                  </a:lnTo>
                  <a:lnTo>
                    <a:pt x="968871" y="1175095"/>
                  </a:lnTo>
                  <a:lnTo>
                    <a:pt x="1006680" y="1149778"/>
                  </a:lnTo>
                  <a:lnTo>
                    <a:pt x="1042511" y="1121887"/>
                  </a:lnTo>
                  <a:lnTo>
                    <a:pt x="1076231" y="1091554"/>
                  </a:lnTo>
                  <a:lnTo>
                    <a:pt x="1107711" y="1058911"/>
                  </a:lnTo>
                  <a:lnTo>
                    <a:pt x="1136816" y="1024090"/>
                  </a:lnTo>
                  <a:lnTo>
                    <a:pt x="1163418" y="987223"/>
                  </a:lnTo>
                  <a:lnTo>
                    <a:pt x="1187382" y="948443"/>
                  </a:lnTo>
                  <a:lnTo>
                    <a:pt x="1208578" y="907881"/>
                  </a:lnTo>
                  <a:lnTo>
                    <a:pt x="1226875" y="865669"/>
                  </a:lnTo>
                  <a:lnTo>
                    <a:pt x="1242140" y="821940"/>
                  </a:lnTo>
                  <a:lnTo>
                    <a:pt x="1254242" y="776826"/>
                  </a:lnTo>
                  <a:lnTo>
                    <a:pt x="1263050" y="730458"/>
                  </a:lnTo>
                  <a:lnTo>
                    <a:pt x="1268431" y="682969"/>
                  </a:lnTo>
                  <a:lnTo>
                    <a:pt x="1270253" y="634491"/>
                  </a:lnTo>
                  <a:lnTo>
                    <a:pt x="1268513" y="587142"/>
                  </a:lnTo>
                  <a:lnTo>
                    <a:pt x="1263373" y="540737"/>
                  </a:lnTo>
                  <a:lnTo>
                    <a:pt x="1254955" y="495399"/>
                  </a:lnTo>
                  <a:lnTo>
                    <a:pt x="1243381" y="451252"/>
                  </a:lnTo>
                  <a:lnTo>
                    <a:pt x="1228775" y="408417"/>
                  </a:lnTo>
                  <a:lnTo>
                    <a:pt x="1211257" y="367017"/>
                  </a:lnTo>
                  <a:lnTo>
                    <a:pt x="1190951" y="327176"/>
                  </a:lnTo>
                  <a:lnTo>
                    <a:pt x="1167977" y="289016"/>
                  </a:lnTo>
                  <a:lnTo>
                    <a:pt x="1142459" y="252659"/>
                  </a:lnTo>
                  <a:lnTo>
                    <a:pt x="1114519" y="218229"/>
                  </a:lnTo>
                  <a:lnTo>
                    <a:pt x="1084278" y="185848"/>
                  </a:lnTo>
                  <a:lnTo>
                    <a:pt x="1051859" y="155639"/>
                  </a:lnTo>
                  <a:lnTo>
                    <a:pt x="1017384" y="127724"/>
                  </a:lnTo>
                  <a:lnTo>
                    <a:pt x="980975" y="102227"/>
                  </a:lnTo>
                  <a:lnTo>
                    <a:pt x="942755" y="79270"/>
                  </a:lnTo>
                  <a:lnTo>
                    <a:pt x="902845" y="58975"/>
                  </a:lnTo>
                  <a:lnTo>
                    <a:pt x="861367" y="41466"/>
                  </a:lnTo>
                  <a:lnTo>
                    <a:pt x="818445" y="26865"/>
                  </a:lnTo>
                  <a:lnTo>
                    <a:pt x="774199" y="15296"/>
                  </a:lnTo>
                  <a:lnTo>
                    <a:pt x="728753" y="6880"/>
                  </a:lnTo>
                  <a:lnTo>
                    <a:pt x="682227" y="1740"/>
                  </a:lnTo>
                  <a:lnTo>
                    <a:pt x="634745" y="0"/>
                  </a:lnTo>
                  <a:close/>
                </a:path>
              </a:pathLst>
            </a:custGeom>
            <a:solidFill>
              <a:srgbClr val="42A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45440" y="-123206"/>
            <a:ext cx="10951845" cy="374459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3200" spc="-70" dirty="0">
                <a:solidFill>
                  <a:srgbClr val="00008F"/>
                </a:solidFill>
                <a:latin typeface="Tahoma"/>
                <a:cs typeface="Tahoma"/>
              </a:rPr>
              <a:t>Relevant</a:t>
            </a:r>
            <a:r>
              <a:rPr sz="3200" spc="-33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00008F"/>
                </a:solidFill>
                <a:latin typeface="Tahoma"/>
                <a:cs typeface="Tahoma"/>
              </a:rPr>
              <a:t>Skills</a:t>
            </a:r>
            <a:r>
              <a:rPr sz="3200" spc="-33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3200" spc="-70" dirty="0">
                <a:solidFill>
                  <a:srgbClr val="00008F"/>
                </a:solidFill>
                <a:latin typeface="Tahoma"/>
                <a:cs typeface="Tahoma"/>
              </a:rPr>
              <a:t>Needed</a:t>
            </a:r>
            <a:r>
              <a:rPr sz="3200" spc="-33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3200" spc="-60" dirty="0">
                <a:solidFill>
                  <a:srgbClr val="00008F"/>
                </a:solidFill>
                <a:latin typeface="Tahoma"/>
                <a:cs typeface="Tahoma"/>
              </a:rPr>
              <a:t>by</a:t>
            </a:r>
            <a:r>
              <a:rPr sz="3200" spc="-31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3200" spc="-65" dirty="0">
                <a:solidFill>
                  <a:srgbClr val="00008F"/>
                </a:solidFill>
                <a:latin typeface="Tahoma"/>
                <a:cs typeface="Tahoma"/>
              </a:rPr>
              <a:t>Actuaries</a:t>
            </a:r>
            <a:r>
              <a:rPr sz="3200" spc="-36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3200" spc="-65" dirty="0">
                <a:solidFill>
                  <a:srgbClr val="00008F"/>
                </a:solidFill>
                <a:latin typeface="Tahoma"/>
                <a:cs typeface="Tahoma"/>
              </a:rPr>
              <a:t>of</a:t>
            </a:r>
            <a:r>
              <a:rPr sz="3200" spc="-31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3200" spc="-45" dirty="0">
                <a:solidFill>
                  <a:srgbClr val="00008F"/>
                </a:solidFill>
                <a:latin typeface="Tahoma"/>
                <a:cs typeface="Tahoma"/>
              </a:rPr>
              <a:t>today</a:t>
            </a:r>
            <a:r>
              <a:rPr sz="3200" spc="-32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3200" spc="-105" dirty="0">
                <a:solidFill>
                  <a:srgbClr val="00008F"/>
                </a:solidFill>
                <a:latin typeface="Tahoma"/>
                <a:cs typeface="Tahoma"/>
              </a:rPr>
              <a:t>(and</a:t>
            </a:r>
            <a:r>
              <a:rPr sz="3200" spc="-32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3200" spc="-65" dirty="0">
                <a:solidFill>
                  <a:srgbClr val="00008F"/>
                </a:solidFill>
                <a:latin typeface="Tahoma"/>
                <a:cs typeface="Tahoma"/>
              </a:rPr>
              <a:t>the</a:t>
            </a:r>
            <a:r>
              <a:rPr sz="3200" spc="-31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00008F"/>
                </a:solidFill>
                <a:latin typeface="Tahoma"/>
                <a:cs typeface="Tahoma"/>
              </a:rPr>
              <a:t>Future)</a:t>
            </a:r>
            <a:endParaRPr sz="3200">
              <a:latin typeface="Tahoma"/>
              <a:cs typeface="Tahoma"/>
            </a:endParaRPr>
          </a:p>
          <a:p>
            <a:pPr marL="16510">
              <a:lnSpc>
                <a:spcPct val="100000"/>
              </a:lnSpc>
              <a:spcBef>
                <a:spcPts val="500"/>
              </a:spcBef>
            </a:pP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According</a:t>
            </a:r>
            <a:r>
              <a:rPr sz="1800" spc="-30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to</a:t>
            </a:r>
            <a:r>
              <a:rPr sz="1800" spc="-35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Deloitte,</a:t>
            </a:r>
            <a:r>
              <a:rPr sz="1800" spc="-10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the</a:t>
            </a:r>
            <a:r>
              <a:rPr sz="1800" spc="-25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future</a:t>
            </a:r>
            <a:r>
              <a:rPr sz="1800" spc="-35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of</a:t>
            </a:r>
            <a:r>
              <a:rPr sz="1800" spc="-20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actuaries</a:t>
            </a:r>
            <a:r>
              <a:rPr sz="1800" spc="-40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is</a:t>
            </a:r>
            <a:r>
              <a:rPr sz="1800" spc="-25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rapidly</a:t>
            </a:r>
            <a:r>
              <a:rPr sz="1800" spc="-30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evolving</a:t>
            </a:r>
            <a:r>
              <a:rPr sz="1800" spc="-35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as</a:t>
            </a:r>
            <a:r>
              <a:rPr sz="1800" spc="-35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technologies</a:t>
            </a:r>
            <a:r>
              <a:rPr sz="1800" spc="-10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like</a:t>
            </a:r>
            <a:r>
              <a:rPr sz="1800" spc="-25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artificial</a:t>
            </a:r>
            <a:r>
              <a:rPr sz="1800" spc="-20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intelligence</a:t>
            </a:r>
            <a:r>
              <a:rPr sz="1800" spc="-10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(AI),</a:t>
            </a:r>
            <a:r>
              <a:rPr sz="1800" spc="-20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17080"/>
                </a:solidFill>
                <a:latin typeface="Calibri"/>
                <a:cs typeface="Calibri"/>
              </a:rPr>
              <a:t>machine</a:t>
            </a:r>
            <a:endParaRPr sz="1800">
              <a:latin typeface="Calibri"/>
              <a:cs typeface="Calibri"/>
            </a:endParaRPr>
          </a:p>
          <a:p>
            <a:pPr marL="16510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learning</a:t>
            </a:r>
            <a:r>
              <a:rPr sz="1800" spc="-20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(ML),</a:t>
            </a:r>
            <a:r>
              <a:rPr sz="1800" spc="-10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and</a:t>
            </a:r>
            <a:r>
              <a:rPr sz="1800" spc="-10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automation</a:t>
            </a:r>
            <a:r>
              <a:rPr sz="1800" spc="-25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create</a:t>
            </a:r>
            <a:r>
              <a:rPr sz="1800" spc="-10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new</a:t>
            </a:r>
            <a:r>
              <a:rPr sz="1800" spc="-20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future</a:t>
            </a:r>
            <a:r>
              <a:rPr sz="1800" spc="-10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of</a:t>
            </a:r>
            <a:r>
              <a:rPr sz="1800" spc="-30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work.</a:t>
            </a:r>
            <a:r>
              <a:rPr sz="1800" spc="-30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Some</a:t>
            </a:r>
            <a:r>
              <a:rPr sz="1800" spc="-20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of</a:t>
            </a:r>
            <a:r>
              <a:rPr sz="1800" spc="-10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the</a:t>
            </a:r>
            <a:r>
              <a:rPr sz="1800" spc="-25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relevant</a:t>
            </a:r>
            <a:r>
              <a:rPr sz="1800" spc="-20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skills</a:t>
            </a:r>
            <a:r>
              <a:rPr sz="1800" spc="-35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for</a:t>
            </a:r>
            <a:r>
              <a:rPr sz="1800" spc="-20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the</a:t>
            </a:r>
            <a:r>
              <a:rPr sz="1800" spc="-20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7080"/>
                </a:solidFill>
                <a:latin typeface="Calibri"/>
                <a:cs typeface="Calibri"/>
              </a:rPr>
              <a:t>future</a:t>
            </a:r>
            <a:r>
              <a:rPr sz="1800" spc="-10" dirty="0">
                <a:solidFill>
                  <a:srgbClr val="01708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17080"/>
                </a:solidFill>
                <a:latin typeface="Calibri"/>
                <a:cs typeface="Calibri"/>
              </a:rPr>
              <a:t>are…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Calibri"/>
              <a:cs typeface="Calibri"/>
            </a:endParaRPr>
          </a:p>
          <a:p>
            <a:pPr marL="1851660">
              <a:lnSpc>
                <a:spcPct val="100000"/>
              </a:lnSpc>
              <a:spcBef>
                <a:spcPts val="5"/>
              </a:spcBef>
              <a:tabLst>
                <a:tab pos="6831330" algn="l"/>
              </a:tabLst>
            </a:pPr>
            <a:r>
              <a:rPr sz="4500" spc="-1375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r>
              <a:rPr sz="45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4500" spc="-355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4500">
              <a:latin typeface="Arial Black"/>
              <a:cs typeface="Arial Black"/>
            </a:endParaRPr>
          </a:p>
          <a:p>
            <a:pPr marL="4317365">
              <a:lnSpc>
                <a:spcPct val="100000"/>
              </a:lnSpc>
              <a:spcBef>
                <a:spcPts val="2750"/>
              </a:spcBef>
              <a:tabLst>
                <a:tab pos="9336405" algn="l"/>
              </a:tabLst>
            </a:pPr>
            <a:r>
              <a:rPr sz="4500" spc="-50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45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4500" spc="-50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4500">
              <a:latin typeface="Arial Black"/>
              <a:cs typeface="Arial Black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848470" y="5246905"/>
            <a:ext cx="2438400" cy="153860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61290">
              <a:lnSpc>
                <a:spcPct val="100000"/>
              </a:lnSpc>
              <a:spcBef>
                <a:spcPts val="535"/>
              </a:spcBef>
            </a:pPr>
            <a:r>
              <a:rPr sz="1600" spc="-120" dirty="0">
                <a:solidFill>
                  <a:srgbClr val="42A6E2"/>
                </a:solidFill>
                <a:latin typeface="Arial Black"/>
                <a:cs typeface="Arial Black"/>
              </a:rPr>
              <a:t>Risk</a:t>
            </a:r>
            <a:r>
              <a:rPr sz="1600" spc="-175" dirty="0">
                <a:solidFill>
                  <a:srgbClr val="42A6E2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42A6E2"/>
                </a:solidFill>
                <a:latin typeface="Arial Black"/>
                <a:cs typeface="Arial Black"/>
              </a:rPr>
              <a:t>Management</a:t>
            </a:r>
            <a:endParaRPr sz="1600">
              <a:latin typeface="Arial Black"/>
              <a:cs typeface="Arial Black"/>
            </a:endParaRPr>
          </a:p>
          <a:p>
            <a:pPr marL="12065" marR="5080" indent="5715" algn="ctr">
              <a:lnSpc>
                <a:spcPct val="93800"/>
              </a:lnSpc>
              <a:spcBef>
                <a:spcPts val="555"/>
              </a:spcBef>
            </a:pPr>
            <a:r>
              <a:rPr sz="1600" spc="-45" dirty="0">
                <a:solidFill>
                  <a:srgbClr val="04081D"/>
                </a:solidFill>
                <a:latin typeface="Tahoma"/>
                <a:cs typeface="Tahoma"/>
              </a:rPr>
              <a:t>Advanced</a:t>
            </a:r>
            <a:r>
              <a:rPr sz="1600" spc="-10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knowledge</a:t>
            </a:r>
            <a:r>
              <a:rPr sz="1600" spc="-10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of </a:t>
            </a: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various</a:t>
            </a:r>
            <a:r>
              <a:rPr sz="1600" spc="-12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04081D"/>
                </a:solidFill>
                <a:latin typeface="Tahoma"/>
                <a:cs typeface="Tahoma"/>
              </a:rPr>
              <a:t>types</a:t>
            </a:r>
            <a:r>
              <a:rPr sz="1600" spc="-12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of</a:t>
            </a:r>
            <a:r>
              <a:rPr sz="1600" spc="-15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risk, including</a:t>
            </a:r>
            <a:r>
              <a:rPr sz="1600" spc="-15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04081D"/>
                </a:solidFill>
                <a:latin typeface="Tahoma"/>
                <a:cs typeface="Tahoma"/>
              </a:rPr>
              <a:t>emerging</a:t>
            </a:r>
            <a:r>
              <a:rPr sz="1600" spc="-14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risks</a:t>
            </a:r>
            <a:r>
              <a:rPr sz="1600" spc="-15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04081D"/>
                </a:solidFill>
                <a:latin typeface="Tahoma"/>
                <a:cs typeface="Tahoma"/>
              </a:rPr>
              <a:t>like </a:t>
            </a: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cybersecurity</a:t>
            </a:r>
            <a:r>
              <a:rPr sz="1600" spc="-12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and</a:t>
            </a:r>
            <a:r>
              <a:rPr sz="1600" spc="-10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climate </a:t>
            </a:r>
            <a:r>
              <a:rPr sz="1600" spc="-55" dirty="0">
                <a:solidFill>
                  <a:srgbClr val="04081D"/>
                </a:solidFill>
                <a:latin typeface="Tahoma"/>
                <a:cs typeface="Tahoma"/>
              </a:rPr>
              <a:t>change,</a:t>
            </a:r>
            <a:r>
              <a:rPr sz="1600" spc="-12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04081D"/>
                </a:solidFill>
                <a:latin typeface="Tahoma"/>
                <a:cs typeface="Tahoma"/>
              </a:rPr>
              <a:t>is</a:t>
            </a:r>
            <a:r>
              <a:rPr sz="1600" spc="-15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vital.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41162FD-2EC6-8809-A820-F3842A46C3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473" y="6328310"/>
            <a:ext cx="864479" cy="5296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9580" y="1680971"/>
            <a:ext cx="2327275" cy="840105"/>
          </a:xfrm>
          <a:custGeom>
            <a:avLst/>
            <a:gdLst/>
            <a:ahLst/>
            <a:cxnLst/>
            <a:rect l="l" t="t" r="r" b="b"/>
            <a:pathLst>
              <a:path w="2327275" h="840105">
                <a:moveTo>
                  <a:pt x="2327148" y="419608"/>
                </a:moveTo>
                <a:lnTo>
                  <a:pt x="2324316" y="370700"/>
                </a:lnTo>
                <a:lnTo>
                  <a:pt x="2316048" y="323430"/>
                </a:lnTo>
                <a:lnTo>
                  <a:pt x="2302662" y="278130"/>
                </a:lnTo>
                <a:lnTo>
                  <a:pt x="2284463" y="235127"/>
                </a:lnTo>
                <a:lnTo>
                  <a:pt x="2261768" y="194703"/>
                </a:lnTo>
                <a:lnTo>
                  <a:pt x="2234882" y="157213"/>
                </a:lnTo>
                <a:lnTo>
                  <a:pt x="2204148" y="122936"/>
                </a:lnTo>
                <a:lnTo>
                  <a:pt x="2169845" y="92214"/>
                </a:lnTo>
                <a:lnTo>
                  <a:pt x="2132304" y="65354"/>
                </a:lnTo>
                <a:lnTo>
                  <a:pt x="2091842" y="42672"/>
                </a:lnTo>
                <a:lnTo>
                  <a:pt x="2048764" y="24472"/>
                </a:lnTo>
                <a:lnTo>
                  <a:pt x="2003399" y="11099"/>
                </a:lnTo>
                <a:lnTo>
                  <a:pt x="1956041" y="2832"/>
                </a:lnTo>
                <a:lnTo>
                  <a:pt x="1907032" y="0"/>
                </a:lnTo>
                <a:lnTo>
                  <a:pt x="1858111" y="2832"/>
                </a:lnTo>
                <a:lnTo>
                  <a:pt x="1810842" y="11099"/>
                </a:lnTo>
                <a:lnTo>
                  <a:pt x="1765541" y="24472"/>
                </a:lnTo>
                <a:lnTo>
                  <a:pt x="1722539" y="42672"/>
                </a:lnTo>
                <a:lnTo>
                  <a:pt x="1682115" y="65354"/>
                </a:lnTo>
                <a:lnTo>
                  <a:pt x="1644624" y="92214"/>
                </a:lnTo>
                <a:lnTo>
                  <a:pt x="1610360" y="122936"/>
                </a:lnTo>
                <a:lnTo>
                  <a:pt x="1579626" y="157213"/>
                </a:lnTo>
                <a:lnTo>
                  <a:pt x="1552765" y="194703"/>
                </a:lnTo>
                <a:lnTo>
                  <a:pt x="1530083" y="235127"/>
                </a:lnTo>
                <a:lnTo>
                  <a:pt x="1511884" y="278130"/>
                </a:lnTo>
                <a:lnTo>
                  <a:pt x="1498511" y="323430"/>
                </a:lnTo>
                <a:lnTo>
                  <a:pt x="1490243" y="370700"/>
                </a:lnTo>
                <a:lnTo>
                  <a:pt x="1487792" y="413004"/>
                </a:lnTo>
                <a:lnTo>
                  <a:pt x="0" y="413004"/>
                </a:lnTo>
                <a:lnTo>
                  <a:pt x="0" y="425196"/>
                </a:lnTo>
                <a:lnTo>
                  <a:pt x="1487741" y="425196"/>
                </a:lnTo>
                <a:lnTo>
                  <a:pt x="1490243" y="468630"/>
                </a:lnTo>
                <a:lnTo>
                  <a:pt x="1498511" y="515988"/>
                </a:lnTo>
                <a:lnTo>
                  <a:pt x="1511884" y="561352"/>
                </a:lnTo>
                <a:lnTo>
                  <a:pt x="1530083" y="604431"/>
                </a:lnTo>
                <a:lnTo>
                  <a:pt x="1552765" y="644893"/>
                </a:lnTo>
                <a:lnTo>
                  <a:pt x="1579626" y="682434"/>
                </a:lnTo>
                <a:lnTo>
                  <a:pt x="1610360" y="716724"/>
                </a:lnTo>
                <a:lnTo>
                  <a:pt x="1644624" y="747471"/>
                </a:lnTo>
                <a:lnTo>
                  <a:pt x="1682115" y="774357"/>
                </a:lnTo>
                <a:lnTo>
                  <a:pt x="1722539" y="797052"/>
                </a:lnTo>
                <a:lnTo>
                  <a:pt x="1765541" y="815251"/>
                </a:lnTo>
                <a:lnTo>
                  <a:pt x="1810842" y="828636"/>
                </a:lnTo>
                <a:lnTo>
                  <a:pt x="1858111" y="836904"/>
                </a:lnTo>
                <a:lnTo>
                  <a:pt x="1907032" y="839724"/>
                </a:lnTo>
                <a:lnTo>
                  <a:pt x="1956041" y="836904"/>
                </a:lnTo>
                <a:lnTo>
                  <a:pt x="2003399" y="828636"/>
                </a:lnTo>
                <a:lnTo>
                  <a:pt x="2048764" y="815251"/>
                </a:lnTo>
                <a:lnTo>
                  <a:pt x="2091842" y="797052"/>
                </a:lnTo>
                <a:lnTo>
                  <a:pt x="2132304" y="774357"/>
                </a:lnTo>
                <a:lnTo>
                  <a:pt x="2169845" y="747471"/>
                </a:lnTo>
                <a:lnTo>
                  <a:pt x="2204148" y="716737"/>
                </a:lnTo>
                <a:lnTo>
                  <a:pt x="2234882" y="682434"/>
                </a:lnTo>
                <a:lnTo>
                  <a:pt x="2261768" y="644893"/>
                </a:lnTo>
                <a:lnTo>
                  <a:pt x="2284463" y="604431"/>
                </a:lnTo>
                <a:lnTo>
                  <a:pt x="2302662" y="561352"/>
                </a:lnTo>
                <a:lnTo>
                  <a:pt x="2316048" y="515988"/>
                </a:lnTo>
                <a:lnTo>
                  <a:pt x="2324316" y="468630"/>
                </a:lnTo>
                <a:lnTo>
                  <a:pt x="2327148" y="419608"/>
                </a:lnTo>
                <a:close/>
              </a:path>
            </a:pathLst>
          </a:custGeom>
          <a:solidFill>
            <a:srgbClr val="29CE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68596" y="2889503"/>
            <a:ext cx="1818639" cy="840105"/>
          </a:xfrm>
          <a:custGeom>
            <a:avLst/>
            <a:gdLst/>
            <a:ahLst/>
            <a:cxnLst/>
            <a:rect l="l" t="t" r="r" b="b"/>
            <a:pathLst>
              <a:path w="1818640" h="840104">
                <a:moveTo>
                  <a:pt x="1818132" y="419608"/>
                </a:moveTo>
                <a:lnTo>
                  <a:pt x="1815299" y="370700"/>
                </a:lnTo>
                <a:lnTo>
                  <a:pt x="1807032" y="323430"/>
                </a:lnTo>
                <a:lnTo>
                  <a:pt x="1793646" y="278130"/>
                </a:lnTo>
                <a:lnTo>
                  <a:pt x="1775447" y="235127"/>
                </a:lnTo>
                <a:lnTo>
                  <a:pt x="1752752" y="194703"/>
                </a:lnTo>
                <a:lnTo>
                  <a:pt x="1725866" y="157213"/>
                </a:lnTo>
                <a:lnTo>
                  <a:pt x="1695132" y="122936"/>
                </a:lnTo>
                <a:lnTo>
                  <a:pt x="1660829" y="92214"/>
                </a:lnTo>
                <a:lnTo>
                  <a:pt x="1623288" y="65354"/>
                </a:lnTo>
                <a:lnTo>
                  <a:pt x="1582826" y="42672"/>
                </a:lnTo>
                <a:lnTo>
                  <a:pt x="1539748" y="24472"/>
                </a:lnTo>
                <a:lnTo>
                  <a:pt x="1494383" y="11099"/>
                </a:lnTo>
                <a:lnTo>
                  <a:pt x="1447025" y="2832"/>
                </a:lnTo>
                <a:lnTo>
                  <a:pt x="1398016" y="0"/>
                </a:lnTo>
                <a:lnTo>
                  <a:pt x="1349095" y="2832"/>
                </a:lnTo>
                <a:lnTo>
                  <a:pt x="1301826" y="11099"/>
                </a:lnTo>
                <a:lnTo>
                  <a:pt x="1256525" y="24472"/>
                </a:lnTo>
                <a:lnTo>
                  <a:pt x="1213523" y="42672"/>
                </a:lnTo>
                <a:lnTo>
                  <a:pt x="1173099" y="65354"/>
                </a:lnTo>
                <a:lnTo>
                  <a:pt x="1135608" y="92214"/>
                </a:lnTo>
                <a:lnTo>
                  <a:pt x="1101344" y="122936"/>
                </a:lnTo>
                <a:lnTo>
                  <a:pt x="1070610" y="157213"/>
                </a:lnTo>
                <a:lnTo>
                  <a:pt x="1043749" y="194703"/>
                </a:lnTo>
                <a:lnTo>
                  <a:pt x="1021067" y="235127"/>
                </a:lnTo>
                <a:lnTo>
                  <a:pt x="1002868" y="278130"/>
                </a:lnTo>
                <a:lnTo>
                  <a:pt x="989495" y="323430"/>
                </a:lnTo>
                <a:lnTo>
                  <a:pt x="981227" y="370700"/>
                </a:lnTo>
                <a:lnTo>
                  <a:pt x="978776" y="413004"/>
                </a:lnTo>
                <a:lnTo>
                  <a:pt x="0" y="413004"/>
                </a:lnTo>
                <a:lnTo>
                  <a:pt x="0" y="426720"/>
                </a:lnTo>
                <a:lnTo>
                  <a:pt x="978814" y="426720"/>
                </a:lnTo>
                <a:lnTo>
                  <a:pt x="981227" y="468630"/>
                </a:lnTo>
                <a:lnTo>
                  <a:pt x="989495" y="515988"/>
                </a:lnTo>
                <a:lnTo>
                  <a:pt x="1002868" y="561352"/>
                </a:lnTo>
                <a:lnTo>
                  <a:pt x="1021067" y="604431"/>
                </a:lnTo>
                <a:lnTo>
                  <a:pt x="1043749" y="644893"/>
                </a:lnTo>
                <a:lnTo>
                  <a:pt x="1070610" y="682434"/>
                </a:lnTo>
                <a:lnTo>
                  <a:pt x="1101344" y="716724"/>
                </a:lnTo>
                <a:lnTo>
                  <a:pt x="1135608" y="747471"/>
                </a:lnTo>
                <a:lnTo>
                  <a:pt x="1173099" y="774357"/>
                </a:lnTo>
                <a:lnTo>
                  <a:pt x="1213523" y="797052"/>
                </a:lnTo>
                <a:lnTo>
                  <a:pt x="1256525" y="815251"/>
                </a:lnTo>
                <a:lnTo>
                  <a:pt x="1301826" y="828636"/>
                </a:lnTo>
                <a:lnTo>
                  <a:pt x="1349095" y="836904"/>
                </a:lnTo>
                <a:lnTo>
                  <a:pt x="1398016" y="839724"/>
                </a:lnTo>
                <a:lnTo>
                  <a:pt x="1447025" y="836904"/>
                </a:lnTo>
                <a:lnTo>
                  <a:pt x="1494383" y="828636"/>
                </a:lnTo>
                <a:lnTo>
                  <a:pt x="1539748" y="815251"/>
                </a:lnTo>
                <a:lnTo>
                  <a:pt x="1582826" y="797052"/>
                </a:lnTo>
                <a:lnTo>
                  <a:pt x="1623288" y="774357"/>
                </a:lnTo>
                <a:lnTo>
                  <a:pt x="1660829" y="747471"/>
                </a:lnTo>
                <a:lnTo>
                  <a:pt x="1695132" y="716737"/>
                </a:lnTo>
                <a:lnTo>
                  <a:pt x="1725866" y="682434"/>
                </a:lnTo>
                <a:lnTo>
                  <a:pt x="1752752" y="644893"/>
                </a:lnTo>
                <a:lnTo>
                  <a:pt x="1775447" y="604431"/>
                </a:lnTo>
                <a:lnTo>
                  <a:pt x="1793646" y="561352"/>
                </a:lnTo>
                <a:lnTo>
                  <a:pt x="1807032" y="515988"/>
                </a:lnTo>
                <a:lnTo>
                  <a:pt x="1815299" y="468630"/>
                </a:lnTo>
                <a:lnTo>
                  <a:pt x="1818132" y="419608"/>
                </a:lnTo>
                <a:close/>
              </a:path>
            </a:pathLst>
          </a:custGeom>
          <a:solidFill>
            <a:srgbClr val="34B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4099559"/>
            <a:ext cx="2091055" cy="840105"/>
          </a:xfrm>
          <a:custGeom>
            <a:avLst/>
            <a:gdLst/>
            <a:ahLst/>
            <a:cxnLst/>
            <a:rect l="l" t="t" r="r" b="b"/>
            <a:pathLst>
              <a:path w="2091054" h="840104">
                <a:moveTo>
                  <a:pt x="2090928" y="419862"/>
                </a:moveTo>
                <a:lnTo>
                  <a:pt x="2088095" y="370878"/>
                </a:lnTo>
                <a:lnTo>
                  <a:pt x="2079828" y="323557"/>
                </a:lnTo>
                <a:lnTo>
                  <a:pt x="2066442" y="278206"/>
                </a:lnTo>
                <a:lnTo>
                  <a:pt x="2048243" y="235165"/>
                </a:lnTo>
                <a:lnTo>
                  <a:pt x="2025548" y="194716"/>
                </a:lnTo>
                <a:lnTo>
                  <a:pt x="1998662" y="157200"/>
                </a:lnTo>
                <a:lnTo>
                  <a:pt x="1967928" y="122923"/>
                </a:lnTo>
                <a:lnTo>
                  <a:pt x="1933625" y="92202"/>
                </a:lnTo>
                <a:lnTo>
                  <a:pt x="1896084" y="65341"/>
                </a:lnTo>
                <a:lnTo>
                  <a:pt x="1855622" y="42659"/>
                </a:lnTo>
                <a:lnTo>
                  <a:pt x="1812544" y="24472"/>
                </a:lnTo>
                <a:lnTo>
                  <a:pt x="1767179" y="11087"/>
                </a:lnTo>
                <a:lnTo>
                  <a:pt x="1719821" y="2832"/>
                </a:lnTo>
                <a:lnTo>
                  <a:pt x="1670812" y="0"/>
                </a:lnTo>
                <a:lnTo>
                  <a:pt x="1621891" y="2832"/>
                </a:lnTo>
                <a:lnTo>
                  <a:pt x="1574622" y="11087"/>
                </a:lnTo>
                <a:lnTo>
                  <a:pt x="1529321" y="24472"/>
                </a:lnTo>
                <a:lnTo>
                  <a:pt x="1486319" y="42659"/>
                </a:lnTo>
                <a:lnTo>
                  <a:pt x="1445895" y="65341"/>
                </a:lnTo>
                <a:lnTo>
                  <a:pt x="1408404" y="92202"/>
                </a:lnTo>
                <a:lnTo>
                  <a:pt x="1374140" y="122923"/>
                </a:lnTo>
                <a:lnTo>
                  <a:pt x="1343406" y="157200"/>
                </a:lnTo>
                <a:lnTo>
                  <a:pt x="1316545" y="194716"/>
                </a:lnTo>
                <a:lnTo>
                  <a:pt x="1293863" y="235165"/>
                </a:lnTo>
                <a:lnTo>
                  <a:pt x="1275664" y="278206"/>
                </a:lnTo>
                <a:lnTo>
                  <a:pt x="1262291" y="323557"/>
                </a:lnTo>
                <a:lnTo>
                  <a:pt x="1254023" y="370878"/>
                </a:lnTo>
                <a:lnTo>
                  <a:pt x="1251597" y="413004"/>
                </a:lnTo>
                <a:lnTo>
                  <a:pt x="0" y="413004"/>
                </a:lnTo>
                <a:lnTo>
                  <a:pt x="0" y="426720"/>
                </a:lnTo>
                <a:lnTo>
                  <a:pt x="1251597" y="426720"/>
                </a:lnTo>
                <a:lnTo>
                  <a:pt x="1254023" y="468858"/>
                </a:lnTo>
                <a:lnTo>
                  <a:pt x="1262291" y="516178"/>
                </a:lnTo>
                <a:lnTo>
                  <a:pt x="1275664" y="561530"/>
                </a:lnTo>
                <a:lnTo>
                  <a:pt x="1293863" y="604570"/>
                </a:lnTo>
                <a:lnTo>
                  <a:pt x="1316545" y="645020"/>
                </a:lnTo>
                <a:lnTo>
                  <a:pt x="1343406" y="682536"/>
                </a:lnTo>
                <a:lnTo>
                  <a:pt x="1374140" y="716813"/>
                </a:lnTo>
                <a:lnTo>
                  <a:pt x="1408404" y="747534"/>
                </a:lnTo>
                <a:lnTo>
                  <a:pt x="1445895" y="774395"/>
                </a:lnTo>
                <a:lnTo>
                  <a:pt x="1486319" y="797077"/>
                </a:lnTo>
                <a:lnTo>
                  <a:pt x="1529321" y="815263"/>
                </a:lnTo>
                <a:lnTo>
                  <a:pt x="1574622" y="828649"/>
                </a:lnTo>
                <a:lnTo>
                  <a:pt x="1621891" y="836904"/>
                </a:lnTo>
                <a:lnTo>
                  <a:pt x="1670812" y="839724"/>
                </a:lnTo>
                <a:lnTo>
                  <a:pt x="1719821" y="836904"/>
                </a:lnTo>
                <a:lnTo>
                  <a:pt x="1767179" y="828649"/>
                </a:lnTo>
                <a:lnTo>
                  <a:pt x="1812544" y="815263"/>
                </a:lnTo>
                <a:lnTo>
                  <a:pt x="1855622" y="797077"/>
                </a:lnTo>
                <a:lnTo>
                  <a:pt x="1896084" y="774395"/>
                </a:lnTo>
                <a:lnTo>
                  <a:pt x="1933625" y="747534"/>
                </a:lnTo>
                <a:lnTo>
                  <a:pt x="1967928" y="716813"/>
                </a:lnTo>
                <a:lnTo>
                  <a:pt x="1998662" y="682536"/>
                </a:lnTo>
                <a:lnTo>
                  <a:pt x="2025548" y="645020"/>
                </a:lnTo>
                <a:lnTo>
                  <a:pt x="2048243" y="604570"/>
                </a:lnTo>
                <a:lnTo>
                  <a:pt x="2066442" y="561530"/>
                </a:lnTo>
                <a:lnTo>
                  <a:pt x="2079828" y="516178"/>
                </a:lnTo>
                <a:lnTo>
                  <a:pt x="2088095" y="468858"/>
                </a:lnTo>
                <a:lnTo>
                  <a:pt x="2090928" y="419862"/>
                </a:lnTo>
                <a:close/>
              </a:path>
            </a:pathLst>
          </a:custGeom>
          <a:solidFill>
            <a:srgbClr val="42A6E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11224" y="1496567"/>
            <a:ext cx="3571240" cy="3627120"/>
            <a:chOff x="1411224" y="1496567"/>
            <a:chExt cx="3571240" cy="3627120"/>
          </a:xfrm>
        </p:grpSpPr>
        <p:sp>
          <p:nvSpPr>
            <p:cNvPr id="6" name="object 6"/>
            <p:cNvSpPr/>
            <p:nvPr/>
          </p:nvSpPr>
          <p:spPr>
            <a:xfrm>
              <a:off x="2278380" y="2705100"/>
              <a:ext cx="2703830" cy="1209040"/>
            </a:xfrm>
            <a:custGeom>
              <a:avLst/>
              <a:gdLst/>
              <a:ahLst/>
              <a:cxnLst/>
              <a:rect l="l" t="t" r="r" b="b"/>
              <a:pathLst>
                <a:path w="2703829" h="1209039">
                  <a:moveTo>
                    <a:pt x="407796" y="0"/>
                  </a:moveTo>
                  <a:lnTo>
                    <a:pt x="360318" y="2740"/>
                  </a:lnTo>
                  <a:lnTo>
                    <a:pt x="314428" y="10757"/>
                  </a:lnTo>
                  <a:lnTo>
                    <a:pt x="270434" y="23744"/>
                  </a:lnTo>
                  <a:lnTo>
                    <a:pt x="228646" y="41395"/>
                  </a:lnTo>
                  <a:lnTo>
                    <a:pt x="189372" y="63403"/>
                  </a:lnTo>
                  <a:lnTo>
                    <a:pt x="152921" y="89463"/>
                  </a:lnTo>
                  <a:lnTo>
                    <a:pt x="119602" y="119268"/>
                  </a:lnTo>
                  <a:lnTo>
                    <a:pt x="89723" y="152512"/>
                  </a:lnTo>
                  <a:lnTo>
                    <a:pt x="63594" y="188888"/>
                  </a:lnTo>
                  <a:lnTo>
                    <a:pt x="41524" y="228090"/>
                  </a:lnTo>
                  <a:lnTo>
                    <a:pt x="23820" y="269812"/>
                  </a:lnTo>
                  <a:lnTo>
                    <a:pt x="10792" y="313748"/>
                  </a:lnTo>
                  <a:lnTo>
                    <a:pt x="2749" y="359591"/>
                  </a:lnTo>
                  <a:lnTo>
                    <a:pt x="0" y="407035"/>
                  </a:lnTo>
                  <a:lnTo>
                    <a:pt x="0" y="800862"/>
                  </a:lnTo>
                  <a:lnTo>
                    <a:pt x="2749" y="848305"/>
                  </a:lnTo>
                  <a:lnTo>
                    <a:pt x="10792" y="894148"/>
                  </a:lnTo>
                  <a:lnTo>
                    <a:pt x="23820" y="938084"/>
                  </a:lnTo>
                  <a:lnTo>
                    <a:pt x="41524" y="979806"/>
                  </a:lnTo>
                  <a:lnTo>
                    <a:pt x="63594" y="1019008"/>
                  </a:lnTo>
                  <a:lnTo>
                    <a:pt x="89723" y="1055384"/>
                  </a:lnTo>
                  <a:lnTo>
                    <a:pt x="119602" y="1088628"/>
                  </a:lnTo>
                  <a:lnTo>
                    <a:pt x="152921" y="1118433"/>
                  </a:lnTo>
                  <a:lnTo>
                    <a:pt x="189372" y="1144493"/>
                  </a:lnTo>
                  <a:lnTo>
                    <a:pt x="228646" y="1166501"/>
                  </a:lnTo>
                  <a:lnTo>
                    <a:pt x="270434" y="1184152"/>
                  </a:lnTo>
                  <a:lnTo>
                    <a:pt x="314428" y="1197139"/>
                  </a:lnTo>
                  <a:lnTo>
                    <a:pt x="360318" y="1205156"/>
                  </a:lnTo>
                  <a:lnTo>
                    <a:pt x="407796" y="1207897"/>
                  </a:lnTo>
                  <a:lnTo>
                    <a:pt x="2645664" y="1208532"/>
                  </a:lnTo>
                  <a:lnTo>
                    <a:pt x="2668107" y="1204047"/>
                  </a:lnTo>
                  <a:lnTo>
                    <a:pt x="2686526" y="1191799"/>
                  </a:lnTo>
                  <a:lnTo>
                    <a:pt x="2698992" y="1173599"/>
                  </a:lnTo>
                  <a:lnTo>
                    <a:pt x="2703575" y="1151255"/>
                  </a:lnTo>
                  <a:lnTo>
                    <a:pt x="2698992" y="1128543"/>
                  </a:lnTo>
                  <a:lnTo>
                    <a:pt x="2686526" y="1110154"/>
                  </a:lnTo>
                  <a:lnTo>
                    <a:pt x="2668107" y="1097837"/>
                  </a:lnTo>
                  <a:lnTo>
                    <a:pt x="2645664" y="1093343"/>
                  </a:lnTo>
                  <a:lnTo>
                    <a:pt x="407796" y="1092835"/>
                  </a:lnTo>
                  <a:lnTo>
                    <a:pt x="360459" y="1089014"/>
                  </a:lnTo>
                  <a:lnTo>
                    <a:pt x="315545" y="1077953"/>
                  </a:lnTo>
                  <a:lnTo>
                    <a:pt x="273657" y="1060252"/>
                  </a:lnTo>
                  <a:lnTo>
                    <a:pt x="235400" y="1036512"/>
                  </a:lnTo>
                  <a:lnTo>
                    <a:pt x="201374" y="1007332"/>
                  </a:lnTo>
                  <a:lnTo>
                    <a:pt x="172183" y="973313"/>
                  </a:lnTo>
                  <a:lnTo>
                    <a:pt x="148430" y="935057"/>
                  </a:lnTo>
                  <a:lnTo>
                    <a:pt x="130717" y="893162"/>
                  </a:lnTo>
                  <a:lnTo>
                    <a:pt x="119647" y="848230"/>
                  </a:lnTo>
                  <a:lnTo>
                    <a:pt x="115824" y="800862"/>
                  </a:lnTo>
                  <a:lnTo>
                    <a:pt x="115824" y="407035"/>
                  </a:lnTo>
                  <a:lnTo>
                    <a:pt x="119647" y="359700"/>
                  </a:lnTo>
                  <a:lnTo>
                    <a:pt x="130717" y="314796"/>
                  </a:lnTo>
                  <a:lnTo>
                    <a:pt x="148430" y="272923"/>
                  </a:lnTo>
                  <a:lnTo>
                    <a:pt x="172183" y="234682"/>
                  </a:lnTo>
                  <a:lnTo>
                    <a:pt x="201374" y="200675"/>
                  </a:lnTo>
                  <a:lnTo>
                    <a:pt x="235400" y="171503"/>
                  </a:lnTo>
                  <a:lnTo>
                    <a:pt x="273657" y="147767"/>
                  </a:lnTo>
                  <a:lnTo>
                    <a:pt x="315545" y="130069"/>
                  </a:lnTo>
                  <a:lnTo>
                    <a:pt x="360459" y="119009"/>
                  </a:lnTo>
                  <a:lnTo>
                    <a:pt x="407796" y="115188"/>
                  </a:lnTo>
                  <a:lnTo>
                    <a:pt x="2645664" y="116332"/>
                  </a:lnTo>
                  <a:lnTo>
                    <a:pt x="2668375" y="111758"/>
                  </a:lnTo>
                  <a:lnTo>
                    <a:pt x="2686764" y="99266"/>
                  </a:lnTo>
                  <a:lnTo>
                    <a:pt x="2699081" y="80702"/>
                  </a:lnTo>
                  <a:lnTo>
                    <a:pt x="2703575" y="57912"/>
                  </a:lnTo>
                  <a:lnTo>
                    <a:pt x="2699081" y="35567"/>
                  </a:lnTo>
                  <a:lnTo>
                    <a:pt x="2686764" y="17367"/>
                  </a:lnTo>
                  <a:lnTo>
                    <a:pt x="2668375" y="5119"/>
                  </a:lnTo>
                  <a:lnTo>
                    <a:pt x="2645664" y="635"/>
                  </a:lnTo>
                  <a:lnTo>
                    <a:pt x="407796" y="0"/>
                  </a:lnTo>
                  <a:close/>
                </a:path>
              </a:pathLst>
            </a:custGeom>
            <a:solidFill>
              <a:srgbClr val="34B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94204" y="2820923"/>
              <a:ext cx="2479675" cy="978535"/>
            </a:xfrm>
            <a:custGeom>
              <a:avLst/>
              <a:gdLst/>
              <a:ahLst/>
              <a:cxnLst/>
              <a:rect l="l" t="t" r="r" b="b"/>
              <a:pathLst>
                <a:path w="2479675" h="978535">
                  <a:moveTo>
                    <a:pt x="2479547" y="0"/>
                  </a:moveTo>
                  <a:lnTo>
                    <a:pt x="282066" y="0"/>
                  </a:lnTo>
                  <a:lnTo>
                    <a:pt x="236179" y="5109"/>
                  </a:lnTo>
                  <a:lnTo>
                    <a:pt x="192698" y="17084"/>
                  </a:lnTo>
                  <a:lnTo>
                    <a:pt x="152195" y="35352"/>
                  </a:lnTo>
                  <a:lnTo>
                    <a:pt x="115241" y="59344"/>
                  </a:lnTo>
                  <a:lnTo>
                    <a:pt x="82407" y="88487"/>
                  </a:lnTo>
                  <a:lnTo>
                    <a:pt x="54262" y="122209"/>
                  </a:lnTo>
                  <a:lnTo>
                    <a:pt x="31378" y="159939"/>
                  </a:lnTo>
                  <a:lnTo>
                    <a:pt x="14326" y="201107"/>
                  </a:lnTo>
                  <a:lnTo>
                    <a:pt x="3676" y="245139"/>
                  </a:lnTo>
                  <a:lnTo>
                    <a:pt x="0" y="291464"/>
                  </a:lnTo>
                  <a:lnTo>
                    <a:pt x="0" y="685673"/>
                  </a:lnTo>
                  <a:lnTo>
                    <a:pt x="3820" y="733045"/>
                  </a:lnTo>
                  <a:lnTo>
                    <a:pt x="14881" y="777986"/>
                  </a:lnTo>
                  <a:lnTo>
                    <a:pt x="32582" y="819895"/>
                  </a:lnTo>
                  <a:lnTo>
                    <a:pt x="56322" y="858169"/>
                  </a:lnTo>
                  <a:lnTo>
                    <a:pt x="85502" y="892206"/>
                  </a:lnTo>
                  <a:lnTo>
                    <a:pt x="119521" y="921405"/>
                  </a:lnTo>
                  <a:lnTo>
                    <a:pt x="157777" y="945163"/>
                  </a:lnTo>
                  <a:lnTo>
                    <a:pt x="199672" y="962878"/>
                  </a:lnTo>
                  <a:lnTo>
                    <a:pt x="244604" y="973949"/>
                  </a:lnTo>
                  <a:lnTo>
                    <a:pt x="291972" y="977773"/>
                  </a:lnTo>
                  <a:lnTo>
                    <a:pt x="1837055" y="978407"/>
                  </a:lnTo>
                  <a:lnTo>
                    <a:pt x="2479547" y="978407"/>
                  </a:lnTo>
                  <a:lnTo>
                    <a:pt x="2464514" y="935385"/>
                  </a:lnTo>
                  <a:lnTo>
                    <a:pt x="2450843" y="890806"/>
                  </a:lnTo>
                  <a:lnTo>
                    <a:pt x="2438587" y="844761"/>
                  </a:lnTo>
                  <a:lnTo>
                    <a:pt x="2427797" y="797340"/>
                  </a:lnTo>
                  <a:lnTo>
                    <a:pt x="2418524" y="748633"/>
                  </a:lnTo>
                  <a:lnTo>
                    <a:pt x="2410821" y="698729"/>
                  </a:lnTo>
                  <a:lnTo>
                    <a:pt x="2404740" y="647719"/>
                  </a:lnTo>
                  <a:lnTo>
                    <a:pt x="2400332" y="595692"/>
                  </a:lnTo>
                  <a:lnTo>
                    <a:pt x="2397649" y="542739"/>
                  </a:lnTo>
                  <a:lnTo>
                    <a:pt x="2396744" y="488950"/>
                  </a:lnTo>
                  <a:lnTo>
                    <a:pt x="2397649" y="435297"/>
                  </a:lnTo>
                  <a:lnTo>
                    <a:pt x="2400332" y="382454"/>
                  </a:lnTo>
                  <a:lnTo>
                    <a:pt x="2404740" y="330514"/>
                  </a:lnTo>
                  <a:lnTo>
                    <a:pt x="2410821" y="279568"/>
                  </a:lnTo>
                  <a:lnTo>
                    <a:pt x="2418524" y="229711"/>
                  </a:lnTo>
                  <a:lnTo>
                    <a:pt x="2427797" y="181034"/>
                  </a:lnTo>
                  <a:lnTo>
                    <a:pt x="2438587" y="133632"/>
                  </a:lnTo>
                  <a:lnTo>
                    <a:pt x="2450843" y="87597"/>
                  </a:lnTo>
                  <a:lnTo>
                    <a:pt x="2464514" y="43022"/>
                  </a:lnTo>
                  <a:lnTo>
                    <a:pt x="247954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96896" y="3300983"/>
              <a:ext cx="1827530" cy="236220"/>
            </a:xfrm>
            <a:custGeom>
              <a:avLst/>
              <a:gdLst/>
              <a:ahLst/>
              <a:cxnLst/>
              <a:rect l="l" t="t" r="r" b="b"/>
              <a:pathLst>
                <a:path w="1827529" h="236220">
                  <a:moveTo>
                    <a:pt x="1146175" y="0"/>
                  </a:moveTo>
                  <a:lnTo>
                    <a:pt x="0" y="0"/>
                  </a:lnTo>
                  <a:lnTo>
                    <a:pt x="0" y="16256"/>
                  </a:lnTo>
                  <a:lnTo>
                    <a:pt x="1146175" y="16256"/>
                  </a:lnTo>
                  <a:lnTo>
                    <a:pt x="1146175" y="0"/>
                  </a:lnTo>
                  <a:close/>
                </a:path>
                <a:path w="1827529" h="236220">
                  <a:moveTo>
                    <a:pt x="1827276" y="219964"/>
                  </a:moveTo>
                  <a:lnTo>
                    <a:pt x="681101" y="219964"/>
                  </a:lnTo>
                  <a:lnTo>
                    <a:pt x="681101" y="236220"/>
                  </a:lnTo>
                  <a:lnTo>
                    <a:pt x="1827276" y="236220"/>
                  </a:lnTo>
                  <a:lnTo>
                    <a:pt x="1827276" y="219964"/>
                  </a:lnTo>
                  <a:close/>
                </a:path>
              </a:pathLst>
            </a:custGeom>
            <a:solidFill>
              <a:srgbClr val="5D7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11224" y="3915155"/>
              <a:ext cx="3298190" cy="1209040"/>
            </a:xfrm>
            <a:custGeom>
              <a:avLst/>
              <a:gdLst/>
              <a:ahLst/>
              <a:cxnLst/>
              <a:rect l="l" t="t" r="r" b="b"/>
              <a:pathLst>
                <a:path w="3298190" h="1209039">
                  <a:moveTo>
                    <a:pt x="407288" y="0"/>
                  </a:moveTo>
                  <a:lnTo>
                    <a:pt x="353460" y="3490"/>
                  </a:lnTo>
                  <a:lnTo>
                    <a:pt x="301276" y="13824"/>
                  </a:lnTo>
                  <a:lnTo>
                    <a:pt x="251237" y="30797"/>
                  </a:lnTo>
                  <a:lnTo>
                    <a:pt x="203844" y="54205"/>
                  </a:lnTo>
                  <a:lnTo>
                    <a:pt x="159597" y="83843"/>
                  </a:lnTo>
                  <a:lnTo>
                    <a:pt x="118998" y="119507"/>
                  </a:lnTo>
                  <a:lnTo>
                    <a:pt x="83549" y="159873"/>
                  </a:lnTo>
                  <a:lnTo>
                    <a:pt x="54054" y="204013"/>
                  </a:lnTo>
                  <a:lnTo>
                    <a:pt x="30734" y="251364"/>
                  </a:lnTo>
                  <a:lnTo>
                    <a:pt x="13805" y="301361"/>
                  </a:lnTo>
                  <a:lnTo>
                    <a:pt x="3487" y="353439"/>
                  </a:lnTo>
                  <a:lnTo>
                    <a:pt x="0" y="407035"/>
                  </a:lnTo>
                  <a:lnTo>
                    <a:pt x="0" y="800862"/>
                  </a:lnTo>
                  <a:lnTo>
                    <a:pt x="3487" y="854689"/>
                  </a:lnTo>
                  <a:lnTo>
                    <a:pt x="13805" y="906869"/>
                  </a:lnTo>
                  <a:lnTo>
                    <a:pt x="30733" y="956897"/>
                  </a:lnTo>
                  <a:lnTo>
                    <a:pt x="54054" y="1004268"/>
                  </a:lnTo>
                  <a:lnTo>
                    <a:pt x="83549" y="1048479"/>
                  </a:lnTo>
                  <a:lnTo>
                    <a:pt x="118998" y="1089025"/>
                  </a:lnTo>
                  <a:lnTo>
                    <a:pt x="159597" y="1124420"/>
                  </a:lnTo>
                  <a:lnTo>
                    <a:pt x="203844" y="1153879"/>
                  </a:lnTo>
                  <a:lnTo>
                    <a:pt x="251237" y="1177178"/>
                  </a:lnTo>
                  <a:lnTo>
                    <a:pt x="301276" y="1194096"/>
                  </a:lnTo>
                  <a:lnTo>
                    <a:pt x="353460" y="1204409"/>
                  </a:lnTo>
                  <a:lnTo>
                    <a:pt x="407288" y="1207897"/>
                  </a:lnTo>
                  <a:lnTo>
                    <a:pt x="3240024" y="1208532"/>
                  </a:lnTo>
                  <a:lnTo>
                    <a:pt x="3262368" y="1204037"/>
                  </a:lnTo>
                  <a:lnTo>
                    <a:pt x="3280568" y="1191720"/>
                  </a:lnTo>
                  <a:lnTo>
                    <a:pt x="3292816" y="1173331"/>
                  </a:lnTo>
                  <a:lnTo>
                    <a:pt x="3297301" y="1150620"/>
                  </a:lnTo>
                  <a:lnTo>
                    <a:pt x="3292816" y="1128275"/>
                  </a:lnTo>
                  <a:lnTo>
                    <a:pt x="3280568" y="1110075"/>
                  </a:lnTo>
                  <a:lnTo>
                    <a:pt x="3262368" y="1097827"/>
                  </a:lnTo>
                  <a:lnTo>
                    <a:pt x="3240024" y="1093343"/>
                  </a:lnTo>
                  <a:lnTo>
                    <a:pt x="407288" y="1092835"/>
                  </a:lnTo>
                  <a:lnTo>
                    <a:pt x="360975" y="1089274"/>
                  </a:lnTo>
                  <a:lnTo>
                    <a:pt x="316588" y="1078741"/>
                  </a:lnTo>
                  <a:lnTo>
                    <a:pt x="274682" y="1061452"/>
                  </a:lnTo>
                  <a:lnTo>
                    <a:pt x="235812" y="1037629"/>
                  </a:lnTo>
                  <a:lnTo>
                    <a:pt x="200532" y="1007491"/>
                  </a:lnTo>
                  <a:lnTo>
                    <a:pt x="170638" y="972212"/>
                  </a:lnTo>
                  <a:lnTo>
                    <a:pt x="146845" y="933257"/>
                  </a:lnTo>
                  <a:lnTo>
                    <a:pt x="129465" y="891279"/>
                  </a:lnTo>
                  <a:lnTo>
                    <a:pt x="118810" y="846930"/>
                  </a:lnTo>
                  <a:lnTo>
                    <a:pt x="115188" y="800862"/>
                  </a:lnTo>
                  <a:lnTo>
                    <a:pt x="115188" y="407035"/>
                  </a:lnTo>
                  <a:lnTo>
                    <a:pt x="119030" y="359824"/>
                  </a:lnTo>
                  <a:lnTo>
                    <a:pt x="130144" y="314991"/>
                  </a:lnTo>
                  <a:lnTo>
                    <a:pt x="147918" y="273147"/>
                  </a:lnTo>
                  <a:lnTo>
                    <a:pt x="171739" y="234902"/>
                  </a:lnTo>
                  <a:lnTo>
                    <a:pt x="200993" y="200866"/>
                  </a:lnTo>
                  <a:lnTo>
                    <a:pt x="235066" y="171650"/>
                  </a:lnTo>
                  <a:lnTo>
                    <a:pt x="273346" y="147863"/>
                  </a:lnTo>
                  <a:lnTo>
                    <a:pt x="315219" y="130118"/>
                  </a:lnTo>
                  <a:lnTo>
                    <a:pt x="360071" y="119023"/>
                  </a:lnTo>
                  <a:lnTo>
                    <a:pt x="407288" y="115189"/>
                  </a:lnTo>
                  <a:lnTo>
                    <a:pt x="3240024" y="115697"/>
                  </a:lnTo>
                  <a:lnTo>
                    <a:pt x="3262735" y="111132"/>
                  </a:lnTo>
                  <a:lnTo>
                    <a:pt x="3280965" y="98710"/>
                  </a:lnTo>
                  <a:lnTo>
                    <a:pt x="3293362" y="80335"/>
                  </a:lnTo>
                  <a:lnTo>
                    <a:pt x="3297936" y="57912"/>
                  </a:lnTo>
                  <a:lnTo>
                    <a:pt x="3293362" y="35567"/>
                  </a:lnTo>
                  <a:lnTo>
                    <a:pt x="3280965" y="17367"/>
                  </a:lnTo>
                  <a:lnTo>
                    <a:pt x="3262735" y="5119"/>
                  </a:lnTo>
                  <a:lnTo>
                    <a:pt x="3240659" y="635"/>
                  </a:lnTo>
                  <a:lnTo>
                    <a:pt x="407288" y="0"/>
                  </a:lnTo>
                  <a:close/>
                </a:path>
              </a:pathLst>
            </a:custGeom>
            <a:solidFill>
              <a:srgbClr val="42A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7048" y="4029455"/>
              <a:ext cx="3074035" cy="978535"/>
            </a:xfrm>
            <a:custGeom>
              <a:avLst/>
              <a:gdLst/>
              <a:ahLst/>
              <a:cxnLst/>
              <a:rect l="l" t="t" r="r" b="b"/>
              <a:pathLst>
                <a:path w="3074035" h="978535">
                  <a:moveTo>
                    <a:pt x="2192528" y="0"/>
                  </a:moveTo>
                  <a:lnTo>
                    <a:pt x="282194" y="0"/>
                  </a:lnTo>
                  <a:lnTo>
                    <a:pt x="236302" y="5281"/>
                  </a:lnTo>
                  <a:lnTo>
                    <a:pt x="192812" y="17391"/>
                  </a:lnTo>
                  <a:lnTo>
                    <a:pt x="152295" y="35763"/>
                  </a:lnTo>
                  <a:lnTo>
                    <a:pt x="115324" y="59826"/>
                  </a:lnTo>
                  <a:lnTo>
                    <a:pt x="82470" y="89011"/>
                  </a:lnTo>
                  <a:lnTo>
                    <a:pt x="54307" y="122749"/>
                  </a:lnTo>
                  <a:lnTo>
                    <a:pt x="31406" y="160470"/>
                  </a:lnTo>
                  <a:lnTo>
                    <a:pt x="14339" y="201606"/>
                  </a:lnTo>
                  <a:lnTo>
                    <a:pt x="3680" y="245588"/>
                  </a:lnTo>
                  <a:lnTo>
                    <a:pt x="0" y="291846"/>
                  </a:lnTo>
                  <a:lnTo>
                    <a:pt x="0" y="685927"/>
                  </a:lnTo>
                  <a:lnTo>
                    <a:pt x="3608" y="731946"/>
                  </a:lnTo>
                  <a:lnTo>
                    <a:pt x="14240" y="776290"/>
                  </a:lnTo>
                  <a:lnTo>
                    <a:pt x="31601" y="818286"/>
                  </a:lnTo>
                  <a:lnTo>
                    <a:pt x="55400" y="857265"/>
                  </a:lnTo>
                  <a:lnTo>
                    <a:pt x="85343" y="892556"/>
                  </a:lnTo>
                  <a:lnTo>
                    <a:pt x="120574" y="922681"/>
                  </a:lnTo>
                  <a:lnTo>
                    <a:pt x="159438" y="946473"/>
                  </a:lnTo>
                  <a:lnTo>
                    <a:pt x="201363" y="963723"/>
                  </a:lnTo>
                  <a:lnTo>
                    <a:pt x="245774" y="974226"/>
                  </a:lnTo>
                  <a:lnTo>
                    <a:pt x="292100" y="977773"/>
                  </a:lnTo>
                  <a:lnTo>
                    <a:pt x="2183129" y="978408"/>
                  </a:lnTo>
                  <a:lnTo>
                    <a:pt x="3073907" y="978408"/>
                  </a:lnTo>
                  <a:lnTo>
                    <a:pt x="3058874" y="935265"/>
                  </a:lnTo>
                  <a:lnTo>
                    <a:pt x="3045203" y="890625"/>
                  </a:lnTo>
                  <a:lnTo>
                    <a:pt x="3032947" y="844568"/>
                  </a:lnTo>
                  <a:lnTo>
                    <a:pt x="3022157" y="797173"/>
                  </a:lnTo>
                  <a:lnTo>
                    <a:pt x="3012884" y="748522"/>
                  </a:lnTo>
                  <a:lnTo>
                    <a:pt x="3005181" y="698693"/>
                  </a:lnTo>
                  <a:lnTo>
                    <a:pt x="2999100" y="647766"/>
                  </a:lnTo>
                  <a:lnTo>
                    <a:pt x="2994692" y="595823"/>
                  </a:lnTo>
                  <a:lnTo>
                    <a:pt x="2992009" y="542942"/>
                  </a:lnTo>
                  <a:lnTo>
                    <a:pt x="2991104" y="489204"/>
                  </a:lnTo>
                  <a:lnTo>
                    <a:pt x="2992009" y="435620"/>
                  </a:lnTo>
                  <a:lnTo>
                    <a:pt x="2994692" y="382833"/>
                  </a:lnTo>
                  <a:lnTo>
                    <a:pt x="2999100" y="330938"/>
                  </a:lnTo>
                  <a:lnTo>
                    <a:pt x="3005181" y="280029"/>
                  </a:lnTo>
                  <a:lnTo>
                    <a:pt x="3012884" y="230203"/>
                  </a:lnTo>
                  <a:lnTo>
                    <a:pt x="3022157" y="181554"/>
                  </a:lnTo>
                  <a:lnTo>
                    <a:pt x="3032947" y="134177"/>
                  </a:lnTo>
                  <a:lnTo>
                    <a:pt x="3045203" y="88168"/>
                  </a:lnTo>
                  <a:lnTo>
                    <a:pt x="3058874" y="43622"/>
                  </a:lnTo>
                  <a:lnTo>
                    <a:pt x="3073907" y="635"/>
                  </a:lnTo>
                  <a:lnTo>
                    <a:pt x="219252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96796" y="4291583"/>
              <a:ext cx="2578735" cy="454659"/>
            </a:xfrm>
            <a:custGeom>
              <a:avLst/>
              <a:gdLst/>
              <a:ahLst/>
              <a:cxnLst/>
              <a:rect l="l" t="t" r="r" b="b"/>
              <a:pathLst>
                <a:path w="2578735" h="454660">
                  <a:moveTo>
                    <a:pt x="1947037" y="0"/>
                  </a:moveTo>
                  <a:lnTo>
                    <a:pt x="0" y="0"/>
                  </a:lnTo>
                  <a:lnTo>
                    <a:pt x="0" y="16256"/>
                  </a:lnTo>
                  <a:lnTo>
                    <a:pt x="1947037" y="16256"/>
                  </a:lnTo>
                  <a:lnTo>
                    <a:pt x="1947037" y="0"/>
                  </a:lnTo>
                  <a:close/>
                </a:path>
                <a:path w="2578735" h="454660">
                  <a:moveTo>
                    <a:pt x="2135759" y="437896"/>
                  </a:moveTo>
                  <a:lnTo>
                    <a:pt x="989076" y="437896"/>
                  </a:lnTo>
                  <a:lnTo>
                    <a:pt x="989076" y="454152"/>
                  </a:lnTo>
                  <a:lnTo>
                    <a:pt x="2135759" y="454152"/>
                  </a:lnTo>
                  <a:lnTo>
                    <a:pt x="2135759" y="437896"/>
                  </a:lnTo>
                  <a:close/>
                </a:path>
                <a:path w="2578735" h="454660">
                  <a:moveTo>
                    <a:pt x="2578608" y="218694"/>
                  </a:moveTo>
                  <a:lnTo>
                    <a:pt x="1431925" y="218694"/>
                  </a:lnTo>
                  <a:lnTo>
                    <a:pt x="1431925" y="235458"/>
                  </a:lnTo>
                  <a:lnTo>
                    <a:pt x="2578608" y="235458"/>
                  </a:lnTo>
                  <a:lnTo>
                    <a:pt x="2578608" y="218694"/>
                  </a:lnTo>
                  <a:close/>
                </a:path>
              </a:pathLst>
            </a:custGeom>
            <a:solidFill>
              <a:srgbClr val="5D7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7048" y="1496567"/>
              <a:ext cx="2961640" cy="1209040"/>
            </a:xfrm>
            <a:custGeom>
              <a:avLst/>
              <a:gdLst/>
              <a:ahLst/>
              <a:cxnLst/>
              <a:rect l="l" t="t" r="r" b="b"/>
              <a:pathLst>
                <a:path w="2961640" h="1209039">
                  <a:moveTo>
                    <a:pt x="407924" y="0"/>
                  </a:moveTo>
                  <a:lnTo>
                    <a:pt x="353683" y="3490"/>
                  </a:lnTo>
                  <a:lnTo>
                    <a:pt x="301577" y="13824"/>
                  </a:lnTo>
                  <a:lnTo>
                    <a:pt x="251539" y="30797"/>
                  </a:lnTo>
                  <a:lnTo>
                    <a:pt x="204136" y="54205"/>
                  </a:lnTo>
                  <a:lnTo>
                    <a:pt x="159935" y="83843"/>
                  </a:lnTo>
                  <a:lnTo>
                    <a:pt x="119507" y="119507"/>
                  </a:lnTo>
                  <a:lnTo>
                    <a:pt x="83843" y="159873"/>
                  </a:lnTo>
                  <a:lnTo>
                    <a:pt x="54205" y="204013"/>
                  </a:lnTo>
                  <a:lnTo>
                    <a:pt x="30797" y="251364"/>
                  </a:lnTo>
                  <a:lnTo>
                    <a:pt x="13824" y="301361"/>
                  </a:lnTo>
                  <a:lnTo>
                    <a:pt x="3490" y="353439"/>
                  </a:lnTo>
                  <a:lnTo>
                    <a:pt x="0" y="407035"/>
                  </a:lnTo>
                  <a:lnTo>
                    <a:pt x="0" y="800862"/>
                  </a:lnTo>
                  <a:lnTo>
                    <a:pt x="2742" y="848305"/>
                  </a:lnTo>
                  <a:lnTo>
                    <a:pt x="10764" y="894150"/>
                  </a:lnTo>
                  <a:lnTo>
                    <a:pt x="23760" y="938090"/>
                  </a:lnTo>
                  <a:lnTo>
                    <a:pt x="41423" y="979820"/>
                  </a:lnTo>
                  <a:lnTo>
                    <a:pt x="63446" y="1019037"/>
                  </a:lnTo>
                  <a:lnTo>
                    <a:pt x="89523" y="1055434"/>
                  </a:lnTo>
                  <a:lnTo>
                    <a:pt x="119348" y="1088707"/>
                  </a:lnTo>
                  <a:lnTo>
                    <a:pt x="152613" y="1118551"/>
                  </a:lnTo>
                  <a:lnTo>
                    <a:pt x="189012" y="1144661"/>
                  </a:lnTo>
                  <a:lnTo>
                    <a:pt x="228238" y="1166733"/>
                  </a:lnTo>
                  <a:lnTo>
                    <a:pt x="269986" y="1184460"/>
                  </a:lnTo>
                  <a:lnTo>
                    <a:pt x="313948" y="1197539"/>
                  </a:lnTo>
                  <a:lnTo>
                    <a:pt x="359818" y="1205665"/>
                  </a:lnTo>
                  <a:lnTo>
                    <a:pt x="407289" y="1208532"/>
                  </a:lnTo>
                  <a:lnTo>
                    <a:pt x="2903219" y="1208532"/>
                  </a:lnTo>
                  <a:lnTo>
                    <a:pt x="2925663" y="1204037"/>
                  </a:lnTo>
                  <a:lnTo>
                    <a:pt x="2944082" y="1191720"/>
                  </a:lnTo>
                  <a:lnTo>
                    <a:pt x="2956548" y="1173331"/>
                  </a:lnTo>
                  <a:lnTo>
                    <a:pt x="2961131" y="1150620"/>
                  </a:lnTo>
                  <a:lnTo>
                    <a:pt x="2956548" y="1128543"/>
                  </a:lnTo>
                  <a:lnTo>
                    <a:pt x="2944082" y="1110313"/>
                  </a:lnTo>
                  <a:lnTo>
                    <a:pt x="2925663" y="1097916"/>
                  </a:lnTo>
                  <a:lnTo>
                    <a:pt x="2903219" y="1093343"/>
                  </a:lnTo>
                  <a:lnTo>
                    <a:pt x="407289" y="1093343"/>
                  </a:lnTo>
                  <a:lnTo>
                    <a:pt x="359916" y="1089491"/>
                  </a:lnTo>
                  <a:lnTo>
                    <a:pt x="314975" y="1078347"/>
                  </a:lnTo>
                  <a:lnTo>
                    <a:pt x="273066" y="1060530"/>
                  </a:lnTo>
                  <a:lnTo>
                    <a:pt x="234792" y="1036658"/>
                  </a:lnTo>
                  <a:lnTo>
                    <a:pt x="200755" y="1007348"/>
                  </a:lnTo>
                  <a:lnTo>
                    <a:pt x="171556" y="973218"/>
                  </a:lnTo>
                  <a:lnTo>
                    <a:pt x="147798" y="934886"/>
                  </a:lnTo>
                  <a:lnTo>
                    <a:pt x="130083" y="892971"/>
                  </a:lnTo>
                  <a:lnTo>
                    <a:pt x="119012" y="848090"/>
                  </a:lnTo>
                  <a:lnTo>
                    <a:pt x="115189" y="800862"/>
                  </a:lnTo>
                  <a:lnTo>
                    <a:pt x="115189" y="407035"/>
                  </a:lnTo>
                  <a:lnTo>
                    <a:pt x="118797" y="360971"/>
                  </a:lnTo>
                  <a:lnTo>
                    <a:pt x="129429" y="316657"/>
                  </a:lnTo>
                  <a:lnTo>
                    <a:pt x="146790" y="274776"/>
                  </a:lnTo>
                  <a:lnTo>
                    <a:pt x="170589" y="236009"/>
                  </a:lnTo>
                  <a:lnTo>
                    <a:pt x="200533" y="201041"/>
                  </a:lnTo>
                  <a:lnTo>
                    <a:pt x="235824" y="170849"/>
                  </a:lnTo>
                  <a:lnTo>
                    <a:pt x="274810" y="146900"/>
                  </a:lnTo>
                  <a:lnTo>
                    <a:pt x="316826" y="129461"/>
                  </a:lnTo>
                  <a:lnTo>
                    <a:pt x="361207" y="118801"/>
                  </a:lnTo>
                  <a:lnTo>
                    <a:pt x="407289" y="115189"/>
                  </a:lnTo>
                  <a:lnTo>
                    <a:pt x="2903219" y="115697"/>
                  </a:lnTo>
                  <a:lnTo>
                    <a:pt x="2925931" y="111142"/>
                  </a:lnTo>
                  <a:lnTo>
                    <a:pt x="2944320" y="98790"/>
                  </a:lnTo>
                  <a:lnTo>
                    <a:pt x="2956637" y="80603"/>
                  </a:lnTo>
                  <a:lnTo>
                    <a:pt x="2961131" y="58547"/>
                  </a:lnTo>
                  <a:lnTo>
                    <a:pt x="2956637" y="35835"/>
                  </a:lnTo>
                  <a:lnTo>
                    <a:pt x="2944320" y="17446"/>
                  </a:lnTo>
                  <a:lnTo>
                    <a:pt x="2925931" y="5129"/>
                  </a:lnTo>
                  <a:lnTo>
                    <a:pt x="2903219" y="635"/>
                  </a:lnTo>
                  <a:lnTo>
                    <a:pt x="407924" y="0"/>
                  </a:lnTo>
                  <a:close/>
                </a:path>
              </a:pathLst>
            </a:custGeom>
            <a:solidFill>
              <a:srgbClr val="29C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42872" y="1612391"/>
              <a:ext cx="2737485" cy="977265"/>
            </a:xfrm>
            <a:custGeom>
              <a:avLst/>
              <a:gdLst/>
              <a:ahLst/>
              <a:cxnLst/>
              <a:rect l="l" t="t" r="r" b="b"/>
              <a:pathLst>
                <a:path w="2737485" h="977264">
                  <a:moveTo>
                    <a:pt x="2737104" y="0"/>
                  </a:moveTo>
                  <a:lnTo>
                    <a:pt x="281939" y="0"/>
                  </a:lnTo>
                  <a:lnTo>
                    <a:pt x="227504" y="6957"/>
                  </a:lnTo>
                  <a:lnTo>
                    <a:pt x="175926" y="23749"/>
                  </a:lnTo>
                  <a:lnTo>
                    <a:pt x="128206" y="49970"/>
                  </a:lnTo>
                  <a:lnTo>
                    <a:pt x="85343" y="85217"/>
                  </a:lnTo>
                  <a:lnTo>
                    <a:pt x="55400" y="120171"/>
                  </a:lnTo>
                  <a:lnTo>
                    <a:pt x="31601" y="158899"/>
                  </a:lnTo>
                  <a:lnTo>
                    <a:pt x="14240" y="200724"/>
                  </a:lnTo>
                  <a:lnTo>
                    <a:pt x="3608" y="244968"/>
                  </a:lnTo>
                  <a:lnTo>
                    <a:pt x="0" y="290957"/>
                  </a:lnTo>
                  <a:lnTo>
                    <a:pt x="0" y="684657"/>
                  </a:lnTo>
                  <a:lnTo>
                    <a:pt x="3820" y="731816"/>
                  </a:lnTo>
                  <a:lnTo>
                    <a:pt x="14881" y="776642"/>
                  </a:lnTo>
                  <a:lnTo>
                    <a:pt x="32582" y="818514"/>
                  </a:lnTo>
                  <a:lnTo>
                    <a:pt x="56322" y="856814"/>
                  </a:lnTo>
                  <a:lnTo>
                    <a:pt x="85502" y="890920"/>
                  </a:lnTo>
                  <a:lnTo>
                    <a:pt x="119521" y="920215"/>
                  </a:lnTo>
                  <a:lnTo>
                    <a:pt x="157777" y="944078"/>
                  </a:lnTo>
                  <a:lnTo>
                    <a:pt x="199672" y="961890"/>
                  </a:lnTo>
                  <a:lnTo>
                    <a:pt x="244604" y="973032"/>
                  </a:lnTo>
                  <a:lnTo>
                    <a:pt x="291972" y="976884"/>
                  </a:lnTo>
                  <a:lnTo>
                    <a:pt x="2737104" y="976884"/>
                  </a:lnTo>
                  <a:lnTo>
                    <a:pt x="2722070" y="933779"/>
                  </a:lnTo>
                  <a:lnTo>
                    <a:pt x="2708399" y="889178"/>
                  </a:lnTo>
                  <a:lnTo>
                    <a:pt x="2696143" y="843162"/>
                  </a:lnTo>
                  <a:lnTo>
                    <a:pt x="2685353" y="795810"/>
                  </a:lnTo>
                  <a:lnTo>
                    <a:pt x="2676080" y="747204"/>
                  </a:lnTo>
                  <a:lnTo>
                    <a:pt x="2668377" y="697425"/>
                  </a:lnTo>
                  <a:lnTo>
                    <a:pt x="2662296" y="646552"/>
                  </a:lnTo>
                  <a:lnTo>
                    <a:pt x="2657888" y="594668"/>
                  </a:lnTo>
                  <a:lnTo>
                    <a:pt x="2655205" y="541853"/>
                  </a:lnTo>
                  <a:lnTo>
                    <a:pt x="2654300" y="488188"/>
                  </a:lnTo>
                  <a:lnTo>
                    <a:pt x="2655205" y="434646"/>
                  </a:lnTo>
                  <a:lnTo>
                    <a:pt x="2657888" y="381906"/>
                  </a:lnTo>
                  <a:lnTo>
                    <a:pt x="2662296" y="330060"/>
                  </a:lnTo>
                  <a:lnTo>
                    <a:pt x="2668377" y="279202"/>
                  </a:lnTo>
                  <a:lnTo>
                    <a:pt x="2676080" y="229425"/>
                  </a:lnTo>
                  <a:lnTo>
                    <a:pt x="2685353" y="180821"/>
                  </a:lnTo>
                  <a:lnTo>
                    <a:pt x="2696143" y="133484"/>
                  </a:lnTo>
                  <a:lnTo>
                    <a:pt x="2708399" y="87506"/>
                  </a:lnTo>
                  <a:lnTo>
                    <a:pt x="2722070" y="42980"/>
                  </a:lnTo>
                  <a:lnTo>
                    <a:pt x="27371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41932" y="1866899"/>
              <a:ext cx="2315210" cy="452755"/>
            </a:xfrm>
            <a:custGeom>
              <a:avLst/>
              <a:gdLst/>
              <a:ahLst/>
              <a:cxnLst/>
              <a:rect l="l" t="t" r="r" b="b"/>
              <a:pathLst>
                <a:path w="2315210" h="452755">
                  <a:moveTo>
                    <a:pt x="1584452" y="436499"/>
                  </a:moveTo>
                  <a:lnTo>
                    <a:pt x="437769" y="436499"/>
                  </a:lnTo>
                  <a:lnTo>
                    <a:pt x="437769" y="452628"/>
                  </a:lnTo>
                  <a:lnTo>
                    <a:pt x="1584452" y="452628"/>
                  </a:lnTo>
                  <a:lnTo>
                    <a:pt x="1584452" y="436499"/>
                  </a:lnTo>
                  <a:close/>
                </a:path>
                <a:path w="2315210" h="452755">
                  <a:moveTo>
                    <a:pt x="1946910" y="0"/>
                  </a:moveTo>
                  <a:lnTo>
                    <a:pt x="0" y="0"/>
                  </a:lnTo>
                  <a:lnTo>
                    <a:pt x="0" y="16129"/>
                  </a:lnTo>
                  <a:lnTo>
                    <a:pt x="1946910" y="16129"/>
                  </a:lnTo>
                  <a:lnTo>
                    <a:pt x="1946910" y="0"/>
                  </a:lnTo>
                  <a:close/>
                </a:path>
                <a:path w="2315210" h="452755">
                  <a:moveTo>
                    <a:pt x="2314956" y="217551"/>
                  </a:moveTo>
                  <a:lnTo>
                    <a:pt x="1168400" y="217551"/>
                  </a:lnTo>
                  <a:lnTo>
                    <a:pt x="1168400" y="234442"/>
                  </a:lnTo>
                  <a:lnTo>
                    <a:pt x="2314956" y="234442"/>
                  </a:lnTo>
                  <a:lnTo>
                    <a:pt x="2314956" y="217551"/>
                  </a:lnTo>
                  <a:close/>
                </a:path>
              </a:pathLst>
            </a:custGeom>
            <a:solidFill>
              <a:srgbClr val="5D7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010147" y="1780743"/>
            <a:ext cx="33083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65" dirty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endParaRPr sz="37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12941" y="2988310"/>
            <a:ext cx="32448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114" dirty="0">
                <a:solidFill>
                  <a:srgbClr val="FFFFFF"/>
                </a:solidFill>
                <a:latin typeface="Arial Black"/>
                <a:cs typeface="Arial Black"/>
              </a:rPr>
              <a:t>6</a:t>
            </a:r>
            <a:endParaRPr sz="37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36690" y="4198365"/>
            <a:ext cx="27686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495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endParaRPr sz="37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33056" y="1533917"/>
            <a:ext cx="3658235" cy="9232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 indent="45720">
              <a:lnSpc>
                <a:spcPct val="100000"/>
              </a:lnSpc>
              <a:spcBef>
                <a:spcPts val="775"/>
              </a:spcBef>
            </a:pPr>
            <a:r>
              <a:rPr sz="1700" spc="-125" dirty="0">
                <a:solidFill>
                  <a:srgbClr val="29CEDC"/>
                </a:solidFill>
                <a:latin typeface="Arial Black"/>
                <a:cs typeface="Arial Black"/>
              </a:rPr>
              <a:t>Excellent</a:t>
            </a:r>
            <a:r>
              <a:rPr sz="1700" spc="-175" dirty="0">
                <a:solidFill>
                  <a:srgbClr val="29CEDC"/>
                </a:solidFill>
                <a:latin typeface="Arial Black"/>
                <a:cs typeface="Arial Black"/>
              </a:rPr>
              <a:t> </a:t>
            </a:r>
            <a:r>
              <a:rPr sz="1700" spc="-40" dirty="0">
                <a:solidFill>
                  <a:srgbClr val="29CEDC"/>
                </a:solidFill>
                <a:latin typeface="Arial Black"/>
                <a:cs typeface="Arial Black"/>
              </a:rPr>
              <a:t>Communication</a:t>
            </a:r>
            <a:r>
              <a:rPr sz="1700" spc="-175" dirty="0">
                <a:solidFill>
                  <a:srgbClr val="29CEDC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29CEDC"/>
                </a:solidFill>
                <a:latin typeface="Arial Black"/>
                <a:cs typeface="Arial Black"/>
              </a:rPr>
              <a:t>Skills</a:t>
            </a:r>
            <a:endParaRPr sz="1700">
              <a:latin typeface="Arial Black"/>
              <a:cs typeface="Arial Black"/>
            </a:endParaRPr>
          </a:p>
          <a:p>
            <a:pPr marL="12700" marR="5080">
              <a:lnSpc>
                <a:spcPts val="1800"/>
              </a:lnSpc>
              <a:spcBef>
                <a:spcPts val="790"/>
              </a:spcBef>
            </a:pP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Ability</a:t>
            </a:r>
            <a:r>
              <a:rPr sz="1600" spc="-13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4081D"/>
                </a:solidFill>
                <a:latin typeface="Tahoma"/>
                <a:cs typeface="Tahoma"/>
              </a:rPr>
              <a:t>to</a:t>
            </a:r>
            <a:r>
              <a:rPr sz="1600" spc="-13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communicate</a:t>
            </a:r>
            <a:r>
              <a:rPr sz="1600" spc="-13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complex</a:t>
            </a:r>
            <a:r>
              <a:rPr sz="1600" spc="-13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technical </a:t>
            </a:r>
            <a:r>
              <a:rPr sz="1600" spc="-20" dirty="0">
                <a:solidFill>
                  <a:srgbClr val="04081D"/>
                </a:solidFill>
                <a:latin typeface="Tahoma"/>
                <a:cs typeface="Tahoma"/>
              </a:rPr>
              <a:t>information</a:t>
            </a:r>
            <a:r>
              <a:rPr sz="1600" spc="-13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4081D"/>
                </a:solidFill>
                <a:latin typeface="Tahoma"/>
                <a:cs typeface="Tahoma"/>
              </a:rPr>
              <a:t>to</a:t>
            </a:r>
            <a:r>
              <a:rPr sz="1600" spc="-12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04081D"/>
                </a:solidFill>
                <a:latin typeface="Tahoma"/>
                <a:cs typeface="Tahoma"/>
              </a:rPr>
              <a:t>non-</a:t>
            </a:r>
            <a:r>
              <a:rPr sz="1600" spc="-20" dirty="0">
                <a:solidFill>
                  <a:srgbClr val="04081D"/>
                </a:solidFill>
                <a:latin typeface="Tahoma"/>
                <a:cs typeface="Tahoma"/>
              </a:rPr>
              <a:t>technical</a:t>
            </a:r>
            <a:r>
              <a:rPr sz="1600" spc="-11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stakeholders.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33056" y="2755616"/>
            <a:ext cx="3819525" cy="257810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685"/>
              </a:spcBef>
            </a:pPr>
            <a:r>
              <a:rPr sz="1700" spc="-70" dirty="0">
                <a:solidFill>
                  <a:srgbClr val="34B8DF"/>
                </a:solidFill>
                <a:latin typeface="Arial Black"/>
                <a:cs typeface="Arial Black"/>
              </a:rPr>
              <a:t>Global</a:t>
            </a:r>
            <a:r>
              <a:rPr sz="1700" spc="-200" dirty="0">
                <a:solidFill>
                  <a:srgbClr val="34B8DF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34B8DF"/>
                </a:solidFill>
                <a:latin typeface="Arial Black"/>
                <a:cs typeface="Arial Black"/>
              </a:rPr>
              <a:t>Perspective</a:t>
            </a:r>
            <a:endParaRPr sz="1700">
              <a:latin typeface="Arial Black"/>
              <a:cs typeface="Arial Black"/>
            </a:endParaRPr>
          </a:p>
          <a:p>
            <a:pPr marL="12700" marR="5080">
              <a:lnSpc>
                <a:spcPts val="1800"/>
              </a:lnSpc>
              <a:spcBef>
                <a:spcPts val="705"/>
              </a:spcBef>
            </a:pPr>
            <a:r>
              <a:rPr sz="1600" spc="-60" dirty="0">
                <a:solidFill>
                  <a:srgbClr val="04081D"/>
                </a:solidFill>
                <a:latin typeface="Tahoma"/>
                <a:cs typeface="Tahoma"/>
              </a:rPr>
              <a:t>With</a:t>
            </a:r>
            <a:r>
              <a:rPr sz="1600" spc="-12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increasing</a:t>
            </a:r>
            <a:r>
              <a:rPr sz="1600" spc="-12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04081D"/>
                </a:solidFill>
                <a:latin typeface="Tahoma"/>
                <a:cs typeface="Tahoma"/>
              </a:rPr>
              <a:t>globalization,</a:t>
            </a:r>
            <a:r>
              <a:rPr sz="1600" spc="-10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understanding </a:t>
            </a:r>
            <a:r>
              <a:rPr sz="1600" spc="-20" dirty="0">
                <a:solidFill>
                  <a:srgbClr val="04081D"/>
                </a:solidFill>
                <a:latin typeface="Tahoma"/>
                <a:cs typeface="Tahoma"/>
              </a:rPr>
              <a:t>international</a:t>
            </a:r>
            <a:r>
              <a:rPr sz="1600" spc="-13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markets</a:t>
            </a:r>
            <a:r>
              <a:rPr sz="1600" spc="-12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and</a:t>
            </a:r>
            <a:r>
              <a:rPr sz="1600" spc="-10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regulations</a:t>
            </a:r>
            <a:r>
              <a:rPr sz="1600" spc="-9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is </a:t>
            </a: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beneficial.</a:t>
            </a:r>
            <a:endParaRPr sz="1600">
              <a:latin typeface="Tahoma"/>
              <a:cs typeface="Tahoma"/>
            </a:endParaRPr>
          </a:p>
          <a:p>
            <a:pPr marL="58419">
              <a:lnSpc>
                <a:spcPct val="100000"/>
              </a:lnSpc>
              <a:spcBef>
                <a:spcPts val="1385"/>
              </a:spcBef>
            </a:pPr>
            <a:r>
              <a:rPr sz="1700" spc="-65" dirty="0">
                <a:solidFill>
                  <a:srgbClr val="42A6E2"/>
                </a:solidFill>
                <a:latin typeface="Arial Black"/>
                <a:cs typeface="Arial Black"/>
              </a:rPr>
              <a:t>Regulatory</a:t>
            </a:r>
            <a:r>
              <a:rPr sz="1700" spc="-204" dirty="0">
                <a:solidFill>
                  <a:srgbClr val="42A6E2"/>
                </a:solidFill>
                <a:latin typeface="Arial Black"/>
                <a:cs typeface="Arial Black"/>
              </a:rPr>
              <a:t> </a:t>
            </a:r>
            <a:r>
              <a:rPr sz="1700" spc="-10" dirty="0">
                <a:solidFill>
                  <a:srgbClr val="42A6E2"/>
                </a:solidFill>
                <a:latin typeface="Arial Black"/>
                <a:cs typeface="Arial Black"/>
              </a:rPr>
              <a:t>Understanding</a:t>
            </a:r>
            <a:endParaRPr sz="1700">
              <a:latin typeface="Arial Black"/>
              <a:cs typeface="Arial Black"/>
            </a:endParaRPr>
          </a:p>
          <a:p>
            <a:pPr marL="12700" marR="271780">
              <a:lnSpc>
                <a:spcPct val="93800"/>
              </a:lnSpc>
              <a:spcBef>
                <a:spcPts val="740"/>
              </a:spcBef>
            </a:pPr>
            <a:r>
              <a:rPr sz="1600" spc="-40" dirty="0">
                <a:solidFill>
                  <a:srgbClr val="04081D"/>
                </a:solidFill>
                <a:latin typeface="Tahoma"/>
                <a:cs typeface="Tahoma"/>
              </a:rPr>
              <a:t>Stay</a:t>
            </a:r>
            <a:r>
              <a:rPr sz="1600" spc="-13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updated</a:t>
            </a:r>
            <a:r>
              <a:rPr sz="1600" spc="-12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on</a:t>
            </a:r>
            <a:r>
              <a:rPr sz="1600" spc="-14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evolving</a:t>
            </a:r>
            <a:r>
              <a:rPr sz="1600" spc="-12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regulations</a:t>
            </a:r>
            <a:r>
              <a:rPr sz="1600" spc="-114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and </a:t>
            </a:r>
            <a:r>
              <a:rPr sz="1600" spc="-20" dirty="0">
                <a:solidFill>
                  <a:srgbClr val="04081D"/>
                </a:solidFill>
                <a:latin typeface="Tahoma"/>
                <a:cs typeface="Tahoma"/>
              </a:rPr>
              <a:t>compliance</a:t>
            </a:r>
            <a:r>
              <a:rPr sz="1600" spc="-14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requirements</a:t>
            </a:r>
            <a:r>
              <a:rPr sz="1600" spc="-13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4081D"/>
                </a:solidFill>
                <a:latin typeface="Tahoma"/>
                <a:cs typeface="Tahoma"/>
              </a:rPr>
              <a:t>in</a:t>
            </a:r>
            <a:r>
              <a:rPr sz="1600" spc="-13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various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industries,</a:t>
            </a:r>
            <a:r>
              <a:rPr sz="1600" spc="-13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04081D"/>
                </a:solidFill>
                <a:latin typeface="Tahoma"/>
                <a:cs typeface="Tahoma"/>
              </a:rPr>
              <a:t>particularly</a:t>
            </a:r>
            <a:r>
              <a:rPr sz="1600" spc="-11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4081D"/>
                </a:solidFill>
                <a:latin typeface="Tahoma"/>
                <a:cs typeface="Tahoma"/>
              </a:rPr>
              <a:t>in</a:t>
            </a:r>
            <a:r>
              <a:rPr sz="1600" spc="-114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insurance</a:t>
            </a:r>
            <a:r>
              <a:rPr sz="1600" spc="-114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and </a:t>
            </a: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finance.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5699" y="-1866"/>
            <a:ext cx="10365740" cy="84518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3200" spc="-70" dirty="0">
                <a:solidFill>
                  <a:srgbClr val="00008F"/>
                </a:solidFill>
                <a:latin typeface="Tahoma"/>
                <a:cs typeface="Tahoma"/>
              </a:rPr>
              <a:t>Relevant</a:t>
            </a:r>
            <a:r>
              <a:rPr sz="3200" spc="-33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00008F"/>
                </a:solidFill>
                <a:latin typeface="Tahoma"/>
                <a:cs typeface="Tahoma"/>
              </a:rPr>
              <a:t>Skills</a:t>
            </a:r>
            <a:r>
              <a:rPr sz="3200" spc="-34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3200" spc="-75" dirty="0">
                <a:solidFill>
                  <a:srgbClr val="00008F"/>
                </a:solidFill>
                <a:latin typeface="Tahoma"/>
                <a:cs typeface="Tahoma"/>
              </a:rPr>
              <a:t>Needed</a:t>
            </a:r>
            <a:r>
              <a:rPr sz="3200" spc="-32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3200" spc="-60" dirty="0">
                <a:solidFill>
                  <a:srgbClr val="00008F"/>
                </a:solidFill>
                <a:latin typeface="Tahoma"/>
                <a:cs typeface="Tahoma"/>
              </a:rPr>
              <a:t>by</a:t>
            </a:r>
            <a:r>
              <a:rPr sz="3200" spc="-32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3200" spc="-65" dirty="0">
                <a:solidFill>
                  <a:srgbClr val="00008F"/>
                </a:solidFill>
                <a:latin typeface="Tahoma"/>
                <a:cs typeface="Tahoma"/>
              </a:rPr>
              <a:t>Actuaries</a:t>
            </a:r>
            <a:r>
              <a:rPr sz="3200" spc="-36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3200" spc="-50" dirty="0">
                <a:solidFill>
                  <a:srgbClr val="00008F"/>
                </a:solidFill>
                <a:latin typeface="Tahoma"/>
                <a:cs typeface="Tahoma"/>
              </a:rPr>
              <a:t>of</a:t>
            </a:r>
            <a:r>
              <a:rPr sz="3200" spc="-32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3200" spc="-40" dirty="0">
                <a:solidFill>
                  <a:srgbClr val="00008F"/>
                </a:solidFill>
                <a:latin typeface="Tahoma"/>
                <a:cs typeface="Tahoma"/>
              </a:rPr>
              <a:t>today</a:t>
            </a:r>
            <a:r>
              <a:rPr sz="3200" spc="-32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3200" spc="-105" dirty="0">
                <a:solidFill>
                  <a:srgbClr val="00008F"/>
                </a:solidFill>
                <a:latin typeface="Tahoma"/>
                <a:cs typeface="Tahoma"/>
              </a:rPr>
              <a:t>(and</a:t>
            </a:r>
            <a:r>
              <a:rPr sz="3200" spc="-33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3200" spc="-55" dirty="0">
                <a:solidFill>
                  <a:srgbClr val="00008F"/>
                </a:solidFill>
                <a:latin typeface="Tahoma"/>
                <a:cs typeface="Tahoma"/>
              </a:rPr>
              <a:t>the</a:t>
            </a:r>
            <a:r>
              <a:rPr sz="3200" spc="-34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3200" spc="-25" dirty="0">
                <a:solidFill>
                  <a:srgbClr val="00008F"/>
                </a:solidFill>
                <a:latin typeface="Tahoma"/>
                <a:cs typeface="Tahoma"/>
              </a:rPr>
              <a:t>Future)</a:t>
            </a:r>
            <a:endParaRPr sz="3200">
              <a:latin typeface="Tahoma"/>
              <a:cs typeface="Tahoma"/>
            </a:endParaRPr>
          </a:p>
          <a:p>
            <a:pPr marL="76200">
              <a:lnSpc>
                <a:spcPct val="100000"/>
              </a:lnSpc>
              <a:spcBef>
                <a:spcPts val="165"/>
              </a:spcBef>
            </a:pPr>
            <a:r>
              <a:rPr sz="1800" spc="-10" dirty="0">
                <a:solidFill>
                  <a:srgbClr val="017080"/>
                </a:solidFill>
                <a:latin typeface="Calibri"/>
                <a:cs typeface="Calibri"/>
              </a:rPr>
              <a:t>Contd…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F4AF15C-5974-6827-62DE-6C97D84FB2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104" y="6248400"/>
            <a:ext cx="994896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05"/>
              </a:spcBef>
            </a:pPr>
            <a:r>
              <a:rPr spc="-114" dirty="0"/>
              <a:t>The</a:t>
            </a:r>
            <a:r>
              <a:rPr spc="-330" dirty="0"/>
              <a:t> </a:t>
            </a:r>
            <a:r>
              <a:rPr spc="-35" dirty="0"/>
              <a:t>actuarial</a:t>
            </a:r>
            <a:r>
              <a:rPr spc="-340" dirty="0"/>
              <a:t> </a:t>
            </a:r>
            <a:r>
              <a:rPr spc="-50" dirty="0"/>
              <a:t>profession</a:t>
            </a:r>
            <a:r>
              <a:rPr spc="-345" dirty="0"/>
              <a:t> </a:t>
            </a:r>
            <a:r>
              <a:rPr spc="-30" dirty="0"/>
              <a:t>is</a:t>
            </a:r>
            <a:r>
              <a:rPr spc="-330" dirty="0"/>
              <a:t> </a:t>
            </a:r>
            <a:r>
              <a:rPr spc="-20" dirty="0"/>
              <a:t>rapidly</a:t>
            </a:r>
            <a:r>
              <a:rPr spc="-340" dirty="0"/>
              <a:t> </a:t>
            </a:r>
            <a:r>
              <a:rPr spc="-10" dirty="0"/>
              <a:t>evolving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1490" y="685546"/>
            <a:ext cx="8453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solidFill>
                  <a:srgbClr val="017080"/>
                </a:solidFill>
                <a:latin typeface="Tahoma"/>
                <a:cs typeface="Tahoma"/>
              </a:rPr>
              <a:t>The</a:t>
            </a:r>
            <a:r>
              <a:rPr sz="1800" spc="-17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017080"/>
                </a:solidFill>
                <a:latin typeface="Tahoma"/>
                <a:cs typeface="Tahoma"/>
              </a:rPr>
              <a:t>future</a:t>
            </a:r>
            <a:r>
              <a:rPr sz="1800" spc="-19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017080"/>
                </a:solidFill>
                <a:latin typeface="Tahoma"/>
                <a:cs typeface="Tahoma"/>
              </a:rPr>
              <a:t>of</a:t>
            </a:r>
            <a:r>
              <a:rPr sz="1800" spc="-17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17080"/>
                </a:solidFill>
                <a:latin typeface="Tahoma"/>
                <a:cs typeface="Tahoma"/>
              </a:rPr>
              <a:t>work</a:t>
            </a:r>
            <a:r>
              <a:rPr sz="1800" spc="-17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017080"/>
                </a:solidFill>
                <a:latin typeface="Tahoma"/>
                <a:cs typeface="Tahoma"/>
              </a:rPr>
              <a:t>is</a:t>
            </a:r>
            <a:r>
              <a:rPr sz="1800" spc="-18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017080"/>
                </a:solidFill>
                <a:latin typeface="Tahoma"/>
                <a:cs typeface="Tahoma"/>
              </a:rPr>
              <a:t>being</a:t>
            </a:r>
            <a:r>
              <a:rPr sz="1800" spc="-16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017080"/>
                </a:solidFill>
                <a:latin typeface="Tahoma"/>
                <a:cs typeface="Tahoma"/>
              </a:rPr>
              <a:t>shaped</a:t>
            </a:r>
            <a:r>
              <a:rPr sz="1800" spc="-19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017080"/>
                </a:solidFill>
                <a:latin typeface="Tahoma"/>
                <a:cs typeface="Tahoma"/>
              </a:rPr>
              <a:t>by</a:t>
            </a:r>
            <a:r>
              <a:rPr sz="1800" spc="-15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017080"/>
                </a:solidFill>
                <a:latin typeface="Tahoma"/>
                <a:cs typeface="Tahoma"/>
              </a:rPr>
              <a:t>emerging</a:t>
            </a:r>
            <a:r>
              <a:rPr sz="1800" spc="-17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017080"/>
                </a:solidFill>
                <a:latin typeface="Tahoma"/>
                <a:cs typeface="Tahoma"/>
              </a:rPr>
              <a:t>technologies</a:t>
            </a:r>
            <a:r>
              <a:rPr sz="1800" spc="-17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17080"/>
                </a:solidFill>
                <a:latin typeface="Tahoma"/>
                <a:cs typeface="Tahoma"/>
              </a:rPr>
              <a:t>like</a:t>
            </a:r>
            <a:r>
              <a:rPr sz="1800" spc="-18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145" dirty="0">
                <a:solidFill>
                  <a:srgbClr val="017080"/>
                </a:solidFill>
                <a:latin typeface="Tahoma"/>
                <a:cs typeface="Tahoma"/>
              </a:rPr>
              <a:t>AI,</a:t>
            </a:r>
            <a:r>
              <a:rPr sz="1800" spc="-16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75" dirty="0">
                <a:solidFill>
                  <a:srgbClr val="017080"/>
                </a:solidFill>
                <a:latin typeface="Tahoma"/>
                <a:cs typeface="Tahoma"/>
              </a:rPr>
              <a:t>ML,</a:t>
            </a:r>
            <a:r>
              <a:rPr sz="1800" spc="-16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17080"/>
                </a:solidFill>
                <a:latin typeface="Tahoma"/>
                <a:cs typeface="Tahoma"/>
              </a:rPr>
              <a:t>and</a:t>
            </a:r>
            <a:r>
              <a:rPr sz="1800" spc="-16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17080"/>
                </a:solidFill>
                <a:latin typeface="Tahoma"/>
                <a:cs typeface="Tahoma"/>
              </a:rPr>
              <a:t>automation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8065" y="1273881"/>
            <a:ext cx="3014980" cy="4904105"/>
            <a:chOff x="308065" y="1273881"/>
            <a:chExt cx="3014980" cy="49041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8065" y="1273881"/>
              <a:ext cx="3014983" cy="490386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02513" y="1677924"/>
              <a:ext cx="1781810" cy="1107440"/>
            </a:xfrm>
            <a:custGeom>
              <a:avLst/>
              <a:gdLst/>
              <a:ahLst/>
              <a:cxnLst/>
              <a:rect l="l" t="t" r="r" b="b"/>
              <a:pathLst>
                <a:path w="1781810" h="1107439">
                  <a:moveTo>
                    <a:pt x="1624558" y="0"/>
                  </a:moveTo>
                  <a:lnTo>
                    <a:pt x="0" y="780668"/>
                  </a:lnTo>
                  <a:lnTo>
                    <a:pt x="156781" y="1106931"/>
                  </a:lnTo>
                  <a:lnTo>
                    <a:pt x="1781276" y="326136"/>
                  </a:lnTo>
                  <a:lnTo>
                    <a:pt x="1624558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029455" y="1414272"/>
            <a:ext cx="7694930" cy="1513840"/>
          </a:xfrm>
          <a:custGeom>
            <a:avLst/>
            <a:gdLst/>
            <a:ahLst/>
            <a:cxnLst/>
            <a:rect l="l" t="t" r="r" b="b"/>
            <a:pathLst>
              <a:path w="7694930" h="1513839">
                <a:moveTo>
                  <a:pt x="7442454" y="0"/>
                </a:moveTo>
                <a:lnTo>
                  <a:pt x="252222" y="0"/>
                </a:lnTo>
                <a:lnTo>
                  <a:pt x="206879" y="4062"/>
                </a:lnTo>
                <a:lnTo>
                  <a:pt x="164205" y="15777"/>
                </a:lnTo>
                <a:lnTo>
                  <a:pt x="124911" y="34431"/>
                </a:lnTo>
                <a:lnTo>
                  <a:pt x="89710" y="59312"/>
                </a:lnTo>
                <a:lnTo>
                  <a:pt x="59312" y="89710"/>
                </a:lnTo>
                <a:lnTo>
                  <a:pt x="34431" y="124911"/>
                </a:lnTo>
                <a:lnTo>
                  <a:pt x="15777" y="164205"/>
                </a:lnTo>
                <a:lnTo>
                  <a:pt x="4062" y="206879"/>
                </a:lnTo>
                <a:lnTo>
                  <a:pt x="0" y="252222"/>
                </a:lnTo>
                <a:lnTo>
                  <a:pt x="0" y="1261110"/>
                </a:lnTo>
                <a:lnTo>
                  <a:pt x="4062" y="1306452"/>
                </a:lnTo>
                <a:lnTo>
                  <a:pt x="15777" y="1349126"/>
                </a:lnTo>
                <a:lnTo>
                  <a:pt x="34431" y="1388420"/>
                </a:lnTo>
                <a:lnTo>
                  <a:pt x="59312" y="1423621"/>
                </a:lnTo>
                <a:lnTo>
                  <a:pt x="89710" y="1454019"/>
                </a:lnTo>
                <a:lnTo>
                  <a:pt x="124911" y="1478900"/>
                </a:lnTo>
                <a:lnTo>
                  <a:pt x="164205" y="1497554"/>
                </a:lnTo>
                <a:lnTo>
                  <a:pt x="206879" y="1509269"/>
                </a:lnTo>
                <a:lnTo>
                  <a:pt x="252222" y="1513331"/>
                </a:lnTo>
                <a:lnTo>
                  <a:pt x="7442454" y="1513331"/>
                </a:lnTo>
                <a:lnTo>
                  <a:pt x="7487796" y="1509269"/>
                </a:lnTo>
                <a:lnTo>
                  <a:pt x="7530470" y="1497554"/>
                </a:lnTo>
                <a:lnTo>
                  <a:pt x="7569764" y="1478900"/>
                </a:lnTo>
                <a:lnTo>
                  <a:pt x="7604965" y="1454019"/>
                </a:lnTo>
                <a:lnTo>
                  <a:pt x="7635363" y="1423621"/>
                </a:lnTo>
                <a:lnTo>
                  <a:pt x="7660244" y="1388420"/>
                </a:lnTo>
                <a:lnTo>
                  <a:pt x="7678898" y="1349126"/>
                </a:lnTo>
                <a:lnTo>
                  <a:pt x="7690613" y="1306452"/>
                </a:lnTo>
                <a:lnTo>
                  <a:pt x="7694676" y="1261110"/>
                </a:lnTo>
                <a:lnTo>
                  <a:pt x="7694676" y="252222"/>
                </a:lnTo>
                <a:lnTo>
                  <a:pt x="7690613" y="206879"/>
                </a:lnTo>
                <a:lnTo>
                  <a:pt x="7678898" y="164205"/>
                </a:lnTo>
                <a:lnTo>
                  <a:pt x="7660244" y="124911"/>
                </a:lnTo>
                <a:lnTo>
                  <a:pt x="7635363" y="89710"/>
                </a:lnTo>
                <a:lnTo>
                  <a:pt x="7604965" y="59312"/>
                </a:lnTo>
                <a:lnTo>
                  <a:pt x="7569764" y="34431"/>
                </a:lnTo>
                <a:lnTo>
                  <a:pt x="7530470" y="15777"/>
                </a:lnTo>
                <a:lnTo>
                  <a:pt x="7487796" y="4062"/>
                </a:lnTo>
                <a:lnTo>
                  <a:pt x="7442454" y="0"/>
                </a:lnTo>
                <a:close/>
              </a:path>
            </a:pathLst>
          </a:custGeom>
          <a:solidFill>
            <a:srgbClr val="E0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16095" y="1789302"/>
            <a:ext cx="71202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14" dirty="0">
                <a:solidFill>
                  <a:srgbClr val="00008F"/>
                </a:solidFill>
                <a:latin typeface="Tahoma"/>
                <a:cs typeface="Tahoma"/>
              </a:rPr>
              <a:t>According</a:t>
            </a:r>
            <a:r>
              <a:rPr sz="1600" b="1" spc="-9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600" b="1" spc="-90" dirty="0">
                <a:solidFill>
                  <a:srgbClr val="00008F"/>
                </a:solidFill>
                <a:latin typeface="Tahoma"/>
                <a:cs typeface="Tahoma"/>
              </a:rPr>
              <a:t>to</a:t>
            </a:r>
            <a:r>
              <a:rPr sz="1600" b="1" spc="-10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600" b="1" spc="-95" dirty="0">
                <a:solidFill>
                  <a:srgbClr val="00008F"/>
                </a:solidFill>
                <a:latin typeface="Tahoma"/>
                <a:cs typeface="Tahoma"/>
              </a:rPr>
              <a:t>Deloitte,</a:t>
            </a:r>
            <a:r>
              <a:rPr sz="1600" b="1" spc="-11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600" b="1" spc="-114" dirty="0">
                <a:solidFill>
                  <a:srgbClr val="00008F"/>
                </a:solidFill>
                <a:latin typeface="Tahoma"/>
                <a:cs typeface="Tahoma"/>
              </a:rPr>
              <a:t>these</a:t>
            </a:r>
            <a:r>
              <a:rPr sz="1600" b="1" spc="-105" dirty="0">
                <a:solidFill>
                  <a:srgbClr val="00008F"/>
                </a:solidFill>
                <a:latin typeface="Tahoma"/>
                <a:cs typeface="Tahoma"/>
              </a:rPr>
              <a:t> technologies</a:t>
            </a:r>
            <a:r>
              <a:rPr sz="1600" b="1" spc="-9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600" b="1" spc="-110" dirty="0">
                <a:solidFill>
                  <a:srgbClr val="00008F"/>
                </a:solidFill>
                <a:latin typeface="Tahoma"/>
                <a:cs typeface="Tahoma"/>
              </a:rPr>
              <a:t>are</a:t>
            </a:r>
            <a:r>
              <a:rPr sz="1600" b="1" spc="-12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600" b="1" spc="-110" dirty="0">
                <a:solidFill>
                  <a:srgbClr val="00008F"/>
                </a:solidFill>
                <a:latin typeface="Tahoma"/>
                <a:cs typeface="Tahoma"/>
              </a:rPr>
              <a:t>enabling </a:t>
            </a:r>
            <a:r>
              <a:rPr sz="1600" b="1" spc="-105" dirty="0">
                <a:solidFill>
                  <a:srgbClr val="00008F"/>
                </a:solidFill>
                <a:latin typeface="Tahoma"/>
                <a:cs typeface="Tahoma"/>
              </a:rPr>
              <a:t>the </a:t>
            </a:r>
            <a:r>
              <a:rPr sz="1600" b="1" spc="-85" dirty="0">
                <a:solidFill>
                  <a:srgbClr val="00008F"/>
                </a:solidFill>
                <a:latin typeface="Tahoma"/>
                <a:cs typeface="Tahoma"/>
              </a:rPr>
              <a:t>role</a:t>
            </a:r>
            <a:r>
              <a:rPr sz="1600" b="1" spc="-10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600" b="1" spc="-95" dirty="0">
                <a:solidFill>
                  <a:srgbClr val="00008F"/>
                </a:solidFill>
                <a:latin typeface="Tahoma"/>
                <a:cs typeface="Tahoma"/>
              </a:rPr>
              <a:t>of</a:t>
            </a:r>
            <a:r>
              <a:rPr sz="1600" b="1" spc="-10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600" b="1" spc="-105" dirty="0">
                <a:solidFill>
                  <a:srgbClr val="00008F"/>
                </a:solidFill>
                <a:latin typeface="Tahoma"/>
                <a:cs typeface="Tahoma"/>
              </a:rPr>
              <a:t>the actuary</a:t>
            </a:r>
            <a:r>
              <a:rPr sz="1600" b="1" spc="-9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00008F"/>
                </a:solidFill>
                <a:latin typeface="Tahoma"/>
                <a:cs typeface="Tahoma"/>
              </a:rPr>
              <a:t>to </a:t>
            </a:r>
            <a:r>
              <a:rPr sz="1600" b="1" spc="-90" dirty="0">
                <a:solidFill>
                  <a:srgbClr val="00008F"/>
                </a:solidFill>
                <a:latin typeface="Tahoma"/>
                <a:cs typeface="Tahoma"/>
              </a:rPr>
              <a:t>shift</a:t>
            </a:r>
            <a:r>
              <a:rPr sz="1600" b="1" spc="-10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600" b="1" spc="-90" dirty="0">
                <a:solidFill>
                  <a:srgbClr val="00008F"/>
                </a:solidFill>
                <a:latin typeface="Tahoma"/>
                <a:cs typeface="Tahoma"/>
              </a:rPr>
              <a:t>to</a:t>
            </a:r>
            <a:r>
              <a:rPr sz="1600" b="1" spc="-10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600" b="1" spc="-130" dirty="0">
                <a:solidFill>
                  <a:srgbClr val="00008F"/>
                </a:solidFill>
                <a:latin typeface="Tahoma"/>
                <a:cs typeface="Tahoma"/>
              </a:rPr>
              <a:t>a</a:t>
            </a:r>
            <a:r>
              <a:rPr sz="1600" b="1" spc="-11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600" b="1" spc="-100" dirty="0">
                <a:solidFill>
                  <a:srgbClr val="00008F"/>
                </a:solidFill>
                <a:latin typeface="Tahoma"/>
                <a:cs typeface="Tahoma"/>
              </a:rPr>
              <a:t>true</a:t>
            </a:r>
            <a:r>
              <a:rPr sz="1600" b="1" spc="-10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600" b="1" spc="-114" dirty="0">
                <a:solidFill>
                  <a:srgbClr val="00008F"/>
                </a:solidFill>
                <a:latin typeface="Tahoma"/>
                <a:cs typeface="Tahoma"/>
              </a:rPr>
              <a:t>business</a:t>
            </a:r>
            <a:r>
              <a:rPr sz="1600" b="1" spc="-10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600" b="1" spc="-95" dirty="0">
                <a:solidFill>
                  <a:srgbClr val="00008F"/>
                </a:solidFill>
                <a:latin typeface="Tahoma"/>
                <a:cs typeface="Tahoma"/>
              </a:rPr>
              <a:t>strategist,</a:t>
            </a:r>
            <a:r>
              <a:rPr sz="1600" b="1" spc="-105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600" b="1" spc="-100" dirty="0">
                <a:solidFill>
                  <a:srgbClr val="00008F"/>
                </a:solidFill>
                <a:latin typeface="Tahoma"/>
                <a:cs typeface="Tahoma"/>
              </a:rPr>
              <a:t>providing</a:t>
            </a:r>
            <a:r>
              <a:rPr sz="1600" b="1" spc="-110" dirty="0">
                <a:solidFill>
                  <a:srgbClr val="00008F"/>
                </a:solidFill>
                <a:latin typeface="Tahoma"/>
                <a:cs typeface="Tahoma"/>
              </a:rPr>
              <a:t> key </a:t>
            </a:r>
            <a:r>
              <a:rPr sz="1600" b="1" spc="-105" dirty="0">
                <a:solidFill>
                  <a:srgbClr val="00008F"/>
                </a:solidFill>
                <a:latin typeface="Tahoma"/>
                <a:cs typeface="Tahoma"/>
              </a:rPr>
              <a:t>insights </a:t>
            </a:r>
            <a:r>
              <a:rPr sz="1600" b="1" spc="-114" dirty="0">
                <a:solidFill>
                  <a:srgbClr val="00008F"/>
                </a:solidFill>
                <a:latin typeface="Tahoma"/>
                <a:cs typeface="Tahoma"/>
              </a:rPr>
              <a:t>and</a:t>
            </a:r>
            <a:r>
              <a:rPr sz="1600" b="1" spc="-110" dirty="0">
                <a:solidFill>
                  <a:srgbClr val="00008F"/>
                </a:solidFill>
                <a:latin typeface="Tahoma"/>
                <a:cs typeface="Tahoma"/>
              </a:rPr>
              <a:t> bridging</a:t>
            </a:r>
            <a:r>
              <a:rPr sz="1600" b="1" spc="-114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600" b="1" spc="-105" dirty="0">
                <a:solidFill>
                  <a:srgbClr val="00008F"/>
                </a:solidFill>
                <a:latin typeface="Tahoma"/>
                <a:cs typeface="Tahoma"/>
              </a:rPr>
              <a:t>the </a:t>
            </a:r>
            <a:r>
              <a:rPr sz="1600" b="1" spc="-25" dirty="0">
                <a:solidFill>
                  <a:srgbClr val="00008F"/>
                </a:solidFill>
                <a:latin typeface="Tahoma"/>
                <a:cs typeface="Tahoma"/>
              </a:rPr>
              <a:t>gap </a:t>
            </a:r>
            <a:r>
              <a:rPr sz="1600" b="1" spc="-135" dirty="0">
                <a:solidFill>
                  <a:srgbClr val="00008F"/>
                </a:solidFill>
                <a:latin typeface="Tahoma"/>
                <a:cs typeface="Tahoma"/>
              </a:rPr>
              <a:t>between</a:t>
            </a:r>
            <a:r>
              <a:rPr sz="1600" b="1" spc="-10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600" b="1" spc="-105" dirty="0">
                <a:solidFill>
                  <a:srgbClr val="00008F"/>
                </a:solidFill>
                <a:latin typeface="Tahoma"/>
                <a:cs typeface="Tahoma"/>
              </a:rPr>
              <a:t>technology</a:t>
            </a:r>
            <a:r>
              <a:rPr sz="1600" b="1" spc="-9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600" b="1" spc="-114" dirty="0">
                <a:solidFill>
                  <a:srgbClr val="00008F"/>
                </a:solidFill>
                <a:latin typeface="Tahoma"/>
                <a:cs typeface="Tahoma"/>
              </a:rPr>
              <a:t>and</a:t>
            </a:r>
            <a:r>
              <a:rPr sz="1600" b="1" spc="-110" dirty="0">
                <a:solidFill>
                  <a:srgbClr val="00008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0008F"/>
                </a:solidFill>
                <a:latin typeface="Tahoma"/>
                <a:cs typeface="Tahoma"/>
              </a:rPr>
              <a:t>strategy.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22520" y="3049523"/>
            <a:ext cx="2616835" cy="3142615"/>
          </a:xfrm>
          <a:custGeom>
            <a:avLst/>
            <a:gdLst/>
            <a:ahLst/>
            <a:cxnLst/>
            <a:rect l="l" t="t" r="r" b="b"/>
            <a:pathLst>
              <a:path w="2616834" h="3142615">
                <a:moveTo>
                  <a:pt x="2180589" y="0"/>
                </a:moveTo>
                <a:lnTo>
                  <a:pt x="436117" y="0"/>
                </a:lnTo>
                <a:lnTo>
                  <a:pt x="388588" y="2558"/>
                </a:lnTo>
                <a:lnTo>
                  <a:pt x="342543" y="10056"/>
                </a:lnTo>
                <a:lnTo>
                  <a:pt x="298248" y="22228"/>
                </a:lnTo>
                <a:lnTo>
                  <a:pt x="255970" y="38807"/>
                </a:lnTo>
                <a:lnTo>
                  <a:pt x="215975" y="59530"/>
                </a:lnTo>
                <a:lnTo>
                  <a:pt x="178527" y="84128"/>
                </a:lnTo>
                <a:lnTo>
                  <a:pt x="143893" y="112338"/>
                </a:lnTo>
                <a:lnTo>
                  <a:pt x="112338" y="143893"/>
                </a:lnTo>
                <a:lnTo>
                  <a:pt x="84128" y="178527"/>
                </a:lnTo>
                <a:lnTo>
                  <a:pt x="59530" y="215975"/>
                </a:lnTo>
                <a:lnTo>
                  <a:pt x="38807" y="255970"/>
                </a:lnTo>
                <a:lnTo>
                  <a:pt x="22228" y="298248"/>
                </a:lnTo>
                <a:lnTo>
                  <a:pt x="10056" y="342543"/>
                </a:lnTo>
                <a:lnTo>
                  <a:pt x="2558" y="388588"/>
                </a:lnTo>
                <a:lnTo>
                  <a:pt x="0" y="436117"/>
                </a:lnTo>
                <a:lnTo>
                  <a:pt x="0" y="2706357"/>
                </a:lnTo>
                <a:lnTo>
                  <a:pt x="2558" y="2753878"/>
                </a:lnTo>
                <a:lnTo>
                  <a:pt x="10056" y="2799917"/>
                </a:lnTo>
                <a:lnTo>
                  <a:pt x="22228" y="2844208"/>
                </a:lnTo>
                <a:lnTo>
                  <a:pt x="38807" y="2886484"/>
                </a:lnTo>
                <a:lnTo>
                  <a:pt x="59530" y="2926480"/>
                </a:lnTo>
                <a:lnTo>
                  <a:pt x="84128" y="2963930"/>
                </a:lnTo>
                <a:lnTo>
                  <a:pt x="112338" y="2998567"/>
                </a:lnTo>
                <a:lnTo>
                  <a:pt x="143893" y="3030126"/>
                </a:lnTo>
                <a:lnTo>
                  <a:pt x="178527" y="3058340"/>
                </a:lnTo>
                <a:lnTo>
                  <a:pt x="215975" y="3082943"/>
                </a:lnTo>
                <a:lnTo>
                  <a:pt x="255970" y="3103669"/>
                </a:lnTo>
                <a:lnTo>
                  <a:pt x="298248" y="3120253"/>
                </a:lnTo>
                <a:lnTo>
                  <a:pt x="342543" y="3132428"/>
                </a:lnTo>
                <a:lnTo>
                  <a:pt x="388588" y="3139928"/>
                </a:lnTo>
                <a:lnTo>
                  <a:pt x="436117" y="3142488"/>
                </a:lnTo>
                <a:lnTo>
                  <a:pt x="2180589" y="3142488"/>
                </a:lnTo>
                <a:lnTo>
                  <a:pt x="2228119" y="3139928"/>
                </a:lnTo>
                <a:lnTo>
                  <a:pt x="2274164" y="3132428"/>
                </a:lnTo>
                <a:lnTo>
                  <a:pt x="2318459" y="3120253"/>
                </a:lnTo>
                <a:lnTo>
                  <a:pt x="2360737" y="3103669"/>
                </a:lnTo>
                <a:lnTo>
                  <a:pt x="2400732" y="3082943"/>
                </a:lnTo>
                <a:lnTo>
                  <a:pt x="2438180" y="3058340"/>
                </a:lnTo>
                <a:lnTo>
                  <a:pt x="2472814" y="3030126"/>
                </a:lnTo>
                <a:lnTo>
                  <a:pt x="2504369" y="2998567"/>
                </a:lnTo>
                <a:lnTo>
                  <a:pt x="2532579" y="2963930"/>
                </a:lnTo>
                <a:lnTo>
                  <a:pt x="2557177" y="2926480"/>
                </a:lnTo>
                <a:lnTo>
                  <a:pt x="2577900" y="2886484"/>
                </a:lnTo>
                <a:lnTo>
                  <a:pt x="2594479" y="2844208"/>
                </a:lnTo>
                <a:lnTo>
                  <a:pt x="2606651" y="2799917"/>
                </a:lnTo>
                <a:lnTo>
                  <a:pt x="2614149" y="2753878"/>
                </a:lnTo>
                <a:lnTo>
                  <a:pt x="2616707" y="2706357"/>
                </a:lnTo>
                <a:lnTo>
                  <a:pt x="2616707" y="436117"/>
                </a:lnTo>
                <a:lnTo>
                  <a:pt x="2614149" y="388588"/>
                </a:lnTo>
                <a:lnTo>
                  <a:pt x="2606651" y="342543"/>
                </a:lnTo>
                <a:lnTo>
                  <a:pt x="2594479" y="298248"/>
                </a:lnTo>
                <a:lnTo>
                  <a:pt x="2577900" y="255970"/>
                </a:lnTo>
                <a:lnTo>
                  <a:pt x="2557177" y="215975"/>
                </a:lnTo>
                <a:lnTo>
                  <a:pt x="2532579" y="178527"/>
                </a:lnTo>
                <a:lnTo>
                  <a:pt x="2504369" y="143893"/>
                </a:lnTo>
                <a:lnTo>
                  <a:pt x="2472814" y="112338"/>
                </a:lnTo>
                <a:lnTo>
                  <a:pt x="2438180" y="84128"/>
                </a:lnTo>
                <a:lnTo>
                  <a:pt x="2400732" y="59530"/>
                </a:lnTo>
                <a:lnTo>
                  <a:pt x="2360737" y="38807"/>
                </a:lnTo>
                <a:lnTo>
                  <a:pt x="2318459" y="22228"/>
                </a:lnTo>
                <a:lnTo>
                  <a:pt x="2274164" y="10056"/>
                </a:lnTo>
                <a:lnTo>
                  <a:pt x="2228119" y="2558"/>
                </a:lnTo>
                <a:lnTo>
                  <a:pt x="2180589" y="0"/>
                </a:lnTo>
                <a:close/>
              </a:path>
            </a:pathLst>
          </a:custGeom>
          <a:solidFill>
            <a:srgbClr val="E0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47894" y="3630548"/>
            <a:ext cx="1966595" cy="1976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1600" spc="-65" dirty="0">
                <a:solidFill>
                  <a:srgbClr val="04081D"/>
                </a:solidFill>
                <a:latin typeface="Tahoma"/>
                <a:cs typeface="Tahoma"/>
              </a:rPr>
              <a:t>The</a:t>
            </a:r>
            <a:r>
              <a:rPr sz="1600" spc="-14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04081D"/>
                </a:solidFill>
                <a:latin typeface="Tahoma"/>
                <a:cs typeface="Tahoma"/>
              </a:rPr>
              <a:t>Bureau</a:t>
            </a:r>
            <a:r>
              <a:rPr sz="1600" spc="-12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of</a:t>
            </a:r>
            <a:r>
              <a:rPr sz="1600" spc="-17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04081D"/>
                </a:solidFill>
                <a:latin typeface="Tahoma"/>
                <a:cs typeface="Tahoma"/>
              </a:rPr>
              <a:t>Labor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Statistics</a:t>
            </a:r>
            <a:r>
              <a:rPr sz="1600" spc="-13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projects</a:t>
            </a:r>
            <a:r>
              <a:rPr sz="1600" spc="-10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04081D"/>
                </a:solidFill>
                <a:latin typeface="Tahoma"/>
                <a:cs typeface="Tahoma"/>
              </a:rPr>
              <a:t>that </a:t>
            </a:r>
            <a:r>
              <a:rPr sz="1600" spc="-40" dirty="0">
                <a:solidFill>
                  <a:srgbClr val="04081D"/>
                </a:solidFill>
                <a:latin typeface="Tahoma"/>
                <a:cs typeface="Tahoma"/>
              </a:rPr>
              <a:t>the</a:t>
            </a:r>
            <a:r>
              <a:rPr sz="1600" spc="-13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employment</a:t>
            </a:r>
            <a:r>
              <a:rPr sz="1600" spc="-114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of </a:t>
            </a: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actuaries</a:t>
            </a:r>
            <a:r>
              <a:rPr sz="1600" spc="-12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4081D"/>
                </a:solidFill>
                <a:latin typeface="Tahoma"/>
                <a:cs typeface="Tahoma"/>
              </a:rPr>
              <a:t>will</a:t>
            </a:r>
            <a:r>
              <a:rPr sz="1600" spc="-12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50" dirty="0">
                <a:solidFill>
                  <a:srgbClr val="04081D"/>
                </a:solidFill>
                <a:latin typeface="Tahoma"/>
                <a:cs typeface="Tahoma"/>
              </a:rPr>
              <a:t>grow</a:t>
            </a:r>
            <a:r>
              <a:rPr sz="1600" spc="-13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23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percent</a:t>
            </a:r>
            <a:r>
              <a:rPr sz="1600" spc="-17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from</a:t>
            </a:r>
            <a:r>
              <a:rPr sz="1600" spc="-15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95" dirty="0">
                <a:solidFill>
                  <a:srgbClr val="04081D"/>
                </a:solidFill>
                <a:latin typeface="Tahoma"/>
                <a:cs typeface="Tahoma"/>
              </a:rPr>
              <a:t>2022</a:t>
            </a:r>
            <a:r>
              <a:rPr sz="1600" spc="-114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to </a:t>
            </a:r>
            <a:r>
              <a:rPr sz="1600" spc="-95" dirty="0">
                <a:solidFill>
                  <a:srgbClr val="04081D"/>
                </a:solidFill>
                <a:latin typeface="Tahoma"/>
                <a:cs typeface="Tahoma"/>
              </a:rPr>
              <a:t>2032,</a:t>
            </a:r>
            <a:r>
              <a:rPr sz="1600" spc="-10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much</a:t>
            </a:r>
            <a:r>
              <a:rPr sz="1600" spc="-114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04081D"/>
                </a:solidFill>
                <a:latin typeface="Tahoma"/>
                <a:cs typeface="Tahoma"/>
              </a:rPr>
              <a:t>faster</a:t>
            </a:r>
            <a:r>
              <a:rPr sz="1600" spc="-15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04081D"/>
                </a:solidFill>
                <a:latin typeface="Tahoma"/>
                <a:cs typeface="Tahoma"/>
              </a:rPr>
              <a:t>than </a:t>
            </a: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the</a:t>
            </a:r>
            <a:r>
              <a:rPr sz="1600" spc="-16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04081D"/>
                </a:solidFill>
                <a:latin typeface="Tahoma"/>
                <a:cs typeface="Tahoma"/>
              </a:rPr>
              <a:t>average</a:t>
            </a:r>
            <a:r>
              <a:rPr sz="1600" spc="-12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for</a:t>
            </a:r>
            <a:r>
              <a:rPr sz="1600" spc="-16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all </a:t>
            </a: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occupations.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36280" y="3148583"/>
            <a:ext cx="2689860" cy="3043555"/>
          </a:xfrm>
          <a:custGeom>
            <a:avLst/>
            <a:gdLst/>
            <a:ahLst/>
            <a:cxnLst/>
            <a:rect l="l" t="t" r="r" b="b"/>
            <a:pathLst>
              <a:path w="2689859" h="3043554">
                <a:moveTo>
                  <a:pt x="2241550" y="0"/>
                </a:moveTo>
                <a:lnTo>
                  <a:pt x="448310" y="0"/>
                </a:lnTo>
                <a:lnTo>
                  <a:pt x="399452" y="2629"/>
                </a:lnTo>
                <a:lnTo>
                  <a:pt x="352120" y="10337"/>
                </a:lnTo>
                <a:lnTo>
                  <a:pt x="306588" y="22849"/>
                </a:lnTo>
                <a:lnTo>
                  <a:pt x="263128" y="39893"/>
                </a:lnTo>
                <a:lnTo>
                  <a:pt x="222014" y="61195"/>
                </a:lnTo>
                <a:lnTo>
                  <a:pt x="183520" y="86481"/>
                </a:lnTo>
                <a:lnTo>
                  <a:pt x="147917" y="115480"/>
                </a:lnTo>
                <a:lnTo>
                  <a:pt x="115480" y="147917"/>
                </a:lnTo>
                <a:lnTo>
                  <a:pt x="86481" y="183520"/>
                </a:lnTo>
                <a:lnTo>
                  <a:pt x="61195" y="222014"/>
                </a:lnTo>
                <a:lnTo>
                  <a:pt x="39893" y="263128"/>
                </a:lnTo>
                <a:lnTo>
                  <a:pt x="22849" y="306588"/>
                </a:lnTo>
                <a:lnTo>
                  <a:pt x="10337" y="352120"/>
                </a:lnTo>
                <a:lnTo>
                  <a:pt x="2629" y="399452"/>
                </a:lnTo>
                <a:lnTo>
                  <a:pt x="0" y="448310"/>
                </a:lnTo>
                <a:lnTo>
                  <a:pt x="0" y="2595105"/>
                </a:lnTo>
                <a:lnTo>
                  <a:pt x="2629" y="2643954"/>
                </a:lnTo>
                <a:lnTo>
                  <a:pt x="10337" y="2691280"/>
                </a:lnTo>
                <a:lnTo>
                  <a:pt x="22849" y="2736808"/>
                </a:lnTo>
                <a:lnTo>
                  <a:pt x="39893" y="2780267"/>
                </a:lnTo>
                <a:lnTo>
                  <a:pt x="61195" y="2821381"/>
                </a:lnTo>
                <a:lnTo>
                  <a:pt x="86481" y="2859877"/>
                </a:lnTo>
                <a:lnTo>
                  <a:pt x="115480" y="2895483"/>
                </a:lnTo>
                <a:lnTo>
                  <a:pt x="147917" y="2927924"/>
                </a:lnTo>
                <a:lnTo>
                  <a:pt x="183520" y="2956926"/>
                </a:lnTo>
                <a:lnTo>
                  <a:pt x="222014" y="2982218"/>
                </a:lnTo>
                <a:lnTo>
                  <a:pt x="263128" y="3003524"/>
                </a:lnTo>
                <a:lnTo>
                  <a:pt x="306588" y="3020571"/>
                </a:lnTo>
                <a:lnTo>
                  <a:pt x="352120" y="3033087"/>
                </a:lnTo>
                <a:lnTo>
                  <a:pt x="399452" y="3040797"/>
                </a:lnTo>
                <a:lnTo>
                  <a:pt x="448310" y="3043428"/>
                </a:lnTo>
                <a:lnTo>
                  <a:pt x="2241550" y="3043428"/>
                </a:lnTo>
                <a:lnTo>
                  <a:pt x="2290407" y="3040797"/>
                </a:lnTo>
                <a:lnTo>
                  <a:pt x="2337739" y="3033087"/>
                </a:lnTo>
                <a:lnTo>
                  <a:pt x="2383271" y="3020571"/>
                </a:lnTo>
                <a:lnTo>
                  <a:pt x="2426731" y="3003524"/>
                </a:lnTo>
                <a:lnTo>
                  <a:pt x="2467845" y="2982218"/>
                </a:lnTo>
                <a:lnTo>
                  <a:pt x="2506339" y="2956926"/>
                </a:lnTo>
                <a:lnTo>
                  <a:pt x="2541942" y="2927924"/>
                </a:lnTo>
                <a:lnTo>
                  <a:pt x="2574379" y="2895483"/>
                </a:lnTo>
                <a:lnTo>
                  <a:pt x="2603378" y="2859877"/>
                </a:lnTo>
                <a:lnTo>
                  <a:pt x="2628664" y="2821381"/>
                </a:lnTo>
                <a:lnTo>
                  <a:pt x="2649966" y="2780267"/>
                </a:lnTo>
                <a:lnTo>
                  <a:pt x="2667010" y="2736808"/>
                </a:lnTo>
                <a:lnTo>
                  <a:pt x="2679522" y="2691280"/>
                </a:lnTo>
                <a:lnTo>
                  <a:pt x="2687230" y="2643954"/>
                </a:lnTo>
                <a:lnTo>
                  <a:pt x="2689860" y="2595105"/>
                </a:lnTo>
                <a:lnTo>
                  <a:pt x="2689860" y="448310"/>
                </a:lnTo>
                <a:lnTo>
                  <a:pt x="2687230" y="399452"/>
                </a:lnTo>
                <a:lnTo>
                  <a:pt x="2679522" y="352120"/>
                </a:lnTo>
                <a:lnTo>
                  <a:pt x="2667010" y="306588"/>
                </a:lnTo>
                <a:lnTo>
                  <a:pt x="2649966" y="263128"/>
                </a:lnTo>
                <a:lnTo>
                  <a:pt x="2628664" y="222014"/>
                </a:lnTo>
                <a:lnTo>
                  <a:pt x="2603378" y="183520"/>
                </a:lnTo>
                <a:lnTo>
                  <a:pt x="2574379" y="147917"/>
                </a:lnTo>
                <a:lnTo>
                  <a:pt x="2541942" y="115480"/>
                </a:lnTo>
                <a:lnTo>
                  <a:pt x="2506339" y="86481"/>
                </a:lnTo>
                <a:lnTo>
                  <a:pt x="2467845" y="61195"/>
                </a:lnTo>
                <a:lnTo>
                  <a:pt x="2426731" y="39893"/>
                </a:lnTo>
                <a:lnTo>
                  <a:pt x="2383271" y="22849"/>
                </a:lnTo>
                <a:lnTo>
                  <a:pt x="2337739" y="10337"/>
                </a:lnTo>
                <a:lnTo>
                  <a:pt x="2290407" y="2629"/>
                </a:lnTo>
                <a:lnTo>
                  <a:pt x="2241550" y="0"/>
                </a:lnTo>
                <a:close/>
              </a:path>
            </a:pathLst>
          </a:custGeom>
          <a:solidFill>
            <a:srgbClr val="E0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568943" y="3427222"/>
            <a:ext cx="2225040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  <a:spcBef>
                <a:spcPts val="95"/>
              </a:spcBef>
            </a:pPr>
            <a:r>
              <a:rPr sz="1600" spc="-100" dirty="0">
                <a:solidFill>
                  <a:srgbClr val="04081D"/>
                </a:solidFill>
                <a:latin typeface="Tahoma"/>
                <a:cs typeface="Tahoma"/>
              </a:rPr>
              <a:t>It</a:t>
            </a:r>
            <a:r>
              <a:rPr sz="1600" spc="-14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04081D"/>
                </a:solidFill>
                <a:latin typeface="Tahoma"/>
                <a:cs typeface="Tahoma"/>
              </a:rPr>
              <a:t>is</a:t>
            </a:r>
            <a:r>
              <a:rPr sz="1600" spc="-13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04081D"/>
                </a:solidFill>
                <a:latin typeface="Tahoma"/>
                <a:cs typeface="Tahoma"/>
              </a:rPr>
              <a:t>important</a:t>
            </a:r>
            <a:r>
              <a:rPr sz="1600" spc="-14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for </a:t>
            </a: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actuaries</a:t>
            </a:r>
            <a:r>
              <a:rPr sz="1600" spc="-12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4081D"/>
                </a:solidFill>
                <a:latin typeface="Tahoma"/>
                <a:cs typeface="Tahoma"/>
              </a:rPr>
              <a:t>to</a:t>
            </a:r>
            <a:r>
              <a:rPr sz="1600" spc="-15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04081D"/>
                </a:solidFill>
                <a:latin typeface="Tahoma"/>
                <a:cs typeface="Tahoma"/>
              </a:rPr>
              <a:t>stay</a:t>
            </a:r>
            <a:r>
              <a:rPr sz="1600" spc="-114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50" dirty="0">
                <a:solidFill>
                  <a:srgbClr val="04081D"/>
                </a:solidFill>
                <a:latin typeface="Tahoma"/>
                <a:cs typeface="Tahoma"/>
              </a:rPr>
              <a:t>up-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to-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date</a:t>
            </a:r>
            <a:r>
              <a:rPr sz="1600" spc="-16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04081D"/>
                </a:solidFill>
                <a:latin typeface="Tahoma"/>
                <a:cs typeface="Tahoma"/>
              </a:rPr>
              <a:t>with</a:t>
            </a:r>
            <a:r>
              <a:rPr sz="1600" spc="-14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emerging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technologies</a:t>
            </a:r>
            <a:r>
              <a:rPr sz="1600" spc="-114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and</a:t>
            </a:r>
            <a:r>
              <a:rPr sz="1600" spc="-114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04081D"/>
                </a:solidFill>
                <a:latin typeface="Tahoma"/>
                <a:cs typeface="Tahoma"/>
              </a:rPr>
              <a:t>best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practices</a:t>
            </a:r>
            <a:r>
              <a:rPr sz="1600" spc="-13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04081D"/>
                </a:solidFill>
                <a:latin typeface="Tahoma"/>
                <a:cs typeface="Tahoma"/>
              </a:rPr>
              <a:t>leveraging</a:t>
            </a:r>
            <a:r>
              <a:rPr sz="1600" spc="-7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same </a:t>
            </a:r>
            <a:r>
              <a:rPr sz="1600" dirty="0">
                <a:solidFill>
                  <a:srgbClr val="04081D"/>
                </a:solidFill>
                <a:latin typeface="Tahoma"/>
                <a:cs typeface="Tahoma"/>
              </a:rPr>
              <a:t>to</a:t>
            </a:r>
            <a:r>
              <a:rPr sz="1600" spc="-16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04081D"/>
                </a:solidFill>
                <a:latin typeface="Tahoma"/>
                <a:cs typeface="Tahoma"/>
              </a:rPr>
              <a:t>help</a:t>
            </a:r>
            <a:r>
              <a:rPr sz="1600" spc="-16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organizations </a:t>
            </a:r>
            <a:r>
              <a:rPr sz="1600" spc="-45" dirty="0">
                <a:solidFill>
                  <a:srgbClr val="04081D"/>
                </a:solidFill>
                <a:latin typeface="Tahoma"/>
                <a:cs typeface="Tahoma"/>
              </a:rPr>
              <a:t>navigate</a:t>
            </a:r>
            <a:r>
              <a:rPr sz="1600" spc="-12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04081D"/>
                </a:solidFill>
                <a:latin typeface="Tahoma"/>
                <a:cs typeface="Tahoma"/>
              </a:rPr>
              <a:t>the</a:t>
            </a:r>
            <a:r>
              <a:rPr sz="1600" spc="-13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complex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landscape</a:t>
            </a:r>
            <a:r>
              <a:rPr sz="1600" spc="-12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of</a:t>
            </a:r>
            <a:r>
              <a:rPr sz="1600" spc="-14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risks</a:t>
            </a:r>
            <a:r>
              <a:rPr sz="1600" spc="-13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and </a:t>
            </a:r>
            <a:r>
              <a:rPr sz="1600" spc="-20" dirty="0">
                <a:solidFill>
                  <a:srgbClr val="04081D"/>
                </a:solidFill>
                <a:latin typeface="Tahoma"/>
                <a:cs typeface="Tahoma"/>
              </a:rPr>
              <a:t>opportunities</a:t>
            </a:r>
            <a:r>
              <a:rPr sz="1600" spc="-14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4081D"/>
                </a:solidFill>
                <a:latin typeface="Tahoma"/>
                <a:cs typeface="Tahoma"/>
              </a:rPr>
              <a:t>in</a:t>
            </a:r>
            <a:r>
              <a:rPr sz="1600" spc="-12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the </a:t>
            </a: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future.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E98920-14BD-3126-CDF2-26297B5F0E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154"/>
            <a:ext cx="1066800" cy="6536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07991" y="1455419"/>
            <a:ext cx="3175635" cy="5021580"/>
            <a:chOff x="4507991" y="1455419"/>
            <a:chExt cx="3175635" cy="5021580"/>
          </a:xfrm>
        </p:grpSpPr>
        <p:sp>
          <p:nvSpPr>
            <p:cNvPr id="3" name="object 3"/>
            <p:cNvSpPr/>
            <p:nvPr/>
          </p:nvSpPr>
          <p:spPr>
            <a:xfrm>
              <a:off x="4507991" y="4649724"/>
              <a:ext cx="3175635" cy="1552575"/>
            </a:xfrm>
            <a:custGeom>
              <a:avLst/>
              <a:gdLst/>
              <a:ahLst/>
              <a:cxnLst/>
              <a:rect l="l" t="t" r="r" b="b"/>
              <a:pathLst>
                <a:path w="3175634" h="1552575">
                  <a:moveTo>
                    <a:pt x="1588262" y="0"/>
                  </a:moveTo>
                  <a:lnTo>
                    <a:pt x="0" y="776223"/>
                  </a:lnTo>
                  <a:lnTo>
                    <a:pt x="1588262" y="1552524"/>
                  </a:lnTo>
                  <a:lnTo>
                    <a:pt x="3175635" y="776223"/>
                  </a:lnTo>
                  <a:lnTo>
                    <a:pt x="1588262" y="0"/>
                  </a:lnTo>
                  <a:close/>
                </a:path>
              </a:pathLst>
            </a:custGeom>
            <a:solidFill>
              <a:srgbClr val="509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95999" y="5426963"/>
              <a:ext cx="1588135" cy="1049655"/>
            </a:xfrm>
            <a:custGeom>
              <a:avLst/>
              <a:gdLst/>
              <a:ahLst/>
              <a:cxnLst/>
              <a:rect l="l" t="t" r="r" b="b"/>
              <a:pathLst>
                <a:path w="1588134" h="1049654">
                  <a:moveTo>
                    <a:pt x="1587627" y="0"/>
                  </a:moveTo>
                  <a:lnTo>
                    <a:pt x="0" y="777011"/>
                  </a:lnTo>
                  <a:lnTo>
                    <a:pt x="0" y="1049604"/>
                  </a:lnTo>
                  <a:lnTo>
                    <a:pt x="1587627" y="272592"/>
                  </a:lnTo>
                  <a:lnTo>
                    <a:pt x="1587627" y="0"/>
                  </a:lnTo>
                  <a:close/>
                </a:path>
              </a:pathLst>
            </a:custGeom>
            <a:solidFill>
              <a:srgbClr val="95BC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07991" y="5426963"/>
              <a:ext cx="1589405" cy="1049655"/>
            </a:xfrm>
            <a:custGeom>
              <a:avLst/>
              <a:gdLst/>
              <a:ahLst/>
              <a:cxnLst/>
              <a:rect l="l" t="t" r="r" b="b"/>
              <a:pathLst>
                <a:path w="1589404" h="1049654">
                  <a:moveTo>
                    <a:pt x="0" y="0"/>
                  </a:moveTo>
                  <a:lnTo>
                    <a:pt x="0" y="272592"/>
                  </a:lnTo>
                  <a:lnTo>
                    <a:pt x="1589151" y="1049604"/>
                  </a:lnTo>
                  <a:lnTo>
                    <a:pt x="1589151" y="777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68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07991" y="3849624"/>
              <a:ext cx="3175635" cy="1552575"/>
            </a:xfrm>
            <a:custGeom>
              <a:avLst/>
              <a:gdLst/>
              <a:ahLst/>
              <a:cxnLst/>
              <a:rect l="l" t="t" r="r" b="b"/>
              <a:pathLst>
                <a:path w="3175634" h="1552575">
                  <a:moveTo>
                    <a:pt x="1588262" y="0"/>
                  </a:moveTo>
                  <a:lnTo>
                    <a:pt x="0" y="776224"/>
                  </a:lnTo>
                  <a:lnTo>
                    <a:pt x="1588262" y="1552575"/>
                  </a:lnTo>
                  <a:lnTo>
                    <a:pt x="3175635" y="776224"/>
                  </a:lnTo>
                  <a:lnTo>
                    <a:pt x="1588262" y="0"/>
                  </a:lnTo>
                  <a:close/>
                </a:path>
              </a:pathLst>
            </a:custGeom>
            <a:solidFill>
              <a:srgbClr val="42A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95999" y="4626863"/>
              <a:ext cx="1588135" cy="1049655"/>
            </a:xfrm>
            <a:custGeom>
              <a:avLst/>
              <a:gdLst/>
              <a:ahLst/>
              <a:cxnLst/>
              <a:rect l="l" t="t" r="r" b="b"/>
              <a:pathLst>
                <a:path w="1588134" h="1049654">
                  <a:moveTo>
                    <a:pt x="1587627" y="0"/>
                  </a:moveTo>
                  <a:lnTo>
                    <a:pt x="0" y="776986"/>
                  </a:lnTo>
                  <a:lnTo>
                    <a:pt x="0" y="1049604"/>
                  </a:lnTo>
                  <a:lnTo>
                    <a:pt x="1587627" y="272542"/>
                  </a:lnTo>
                  <a:lnTo>
                    <a:pt x="1587627" y="0"/>
                  </a:lnTo>
                  <a:close/>
                </a:path>
              </a:pathLst>
            </a:custGeom>
            <a:solidFill>
              <a:srgbClr val="8EC9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07991" y="4626863"/>
              <a:ext cx="1589405" cy="1049655"/>
            </a:xfrm>
            <a:custGeom>
              <a:avLst/>
              <a:gdLst/>
              <a:ahLst/>
              <a:cxnLst/>
              <a:rect l="l" t="t" r="r" b="b"/>
              <a:pathLst>
                <a:path w="1589404" h="1049654">
                  <a:moveTo>
                    <a:pt x="0" y="0"/>
                  </a:moveTo>
                  <a:lnTo>
                    <a:pt x="0" y="272542"/>
                  </a:lnTo>
                  <a:lnTo>
                    <a:pt x="1589151" y="1049604"/>
                  </a:lnTo>
                  <a:lnTo>
                    <a:pt x="1589151" y="7769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8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07991" y="3052572"/>
              <a:ext cx="3175635" cy="1552575"/>
            </a:xfrm>
            <a:custGeom>
              <a:avLst/>
              <a:gdLst/>
              <a:ahLst/>
              <a:cxnLst/>
              <a:rect l="l" t="t" r="r" b="b"/>
              <a:pathLst>
                <a:path w="3175634" h="1552575">
                  <a:moveTo>
                    <a:pt x="1588262" y="0"/>
                  </a:moveTo>
                  <a:lnTo>
                    <a:pt x="0" y="776732"/>
                  </a:lnTo>
                  <a:lnTo>
                    <a:pt x="1588262" y="1552575"/>
                  </a:lnTo>
                  <a:lnTo>
                    <a:pt x="3175635" y="776732"/>
                  </a:lnTo>
                  <a:lnTo>
                    <a:pt x="1588262" y="0"/>
                  </a:lnTo>
                  <a:close/>
                </a:path>
              </a:pathLst>
            </a:custGeom>
            <a:solidFill>
              <a:srgbClr val="34B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95999" y="3829812"/>
              <a:ext cx="1588135" cy="1048385"/>
            </a:xfrm>
            <a:custGeom>
              <a:avLst/>
              <a:gdLst/>
              <a:ahLst/>
              <a:cxnLst/>
              <a:rect l="l" t="t" r="r" b="b"/>
              <a:pathLst>
                <a:path w="1588134" h="1048385">
                  <a:moveTo>
                    <a:pt x="1587627" y="0"/>
                  </a:moveTo>
                  <a:lnTo>
                    <a:pt x="0" y="775715"/>
                  </a:lnTo>
                  <a:lnTo>
                    <a:pt x="0" y="1048131"/>
                  </a:lnTo>
                  <a:lnTo>
                    <a:pt x="1587627" y="272288"/>
                  </a:lnTo>
                  <a:lnTo>
                    <a:pt x="1587627" y="0"/>
                  </a:lnTo>
                  <a:close/>
                </a:path>
              </a:pathLst>
            </a:custGeom>
            <a:solidFill>
              <a:srgbClr val="85D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07991" y="3829812"/>
              <a:ext cx="1589405" cy="1048385"/>
            </a:xfrm>
            <a:custGeom>
              <a:avLst/>
              <a:gdLst/>
              <a:ahLst/>
              <a:cxnLst/>
              <a:rect l="l" t="t" r="r" b="b"/>
              <a:pathLst>
                <a:path w="1589404" h="1048385">
                  <a:moveTo>
                    <a:pt x="0" y="0"/>
                  </a:moveTo>
                  <a:lnTo>
                    <a:pt x="0" y="272288"/>
                  </a:lnTo>
                  <a:lnTo>
                    <a:pt x="1589151" y="1048131"/>
                  </a:lnTo>
                  <a:lnTo>
                    <a:pt x="1589151" y="775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9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07991" y="2252471"/>
              <a:ext cx="3175635" cy="1554480"/>
            </a:xfrm>
            <a:custGeom>
              <a:avLst/>
              <a:gdLst/>
              <a:ahLst/>
              <a:cxnLst/>
              <a:rect l="l" t="t" r="r" b="b"/>
              <a:pathLst>
                <a:path w="3175634" h="1554479">
                  <a:moveTo>
                    <a:pt x="1587754" y="0"/>
                  </a:moveTo>
                  <a:lnTo>
                    <a:pt x="0" y="776986"/>
                  </a:lnTo>
                  <a:lnTo>
                    <a:pt x="1587754" y="1554098"/>
                  </a:lnTo>
                  <a:lnTo>
                    <a:pt x="3175635" y="776986"/>
                  </a:lnTo>
                  <a:lnTo>
                    <a:pt x="1587754" y="0"/>
                  </a:lnTo>
                  <a:close/>
                </a:path>
              </a:pathLst>
            </a:custGeom>
            <a:solidFill>
              <a:srgbClr val="29C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95999" y="3029711"/>
              <a:ext cx="1588135" cy="1051560"/>
            </a:xfrm>
            <a:custGeom>
              <a:avLst/>
              <a:gdLst/>
              <a:ahLst/>
              <a:cxnLst/>
              <a:rect l="l" t="t" r="r" b="b"/>
              <a:pathLst>
                <a:path w="1588134" h="1051560">
                  <a:moveTo>
                    <a:pt x="1587627" y="0"/>
                  </a:moveTo>
                  <a:lnTo>
                    <a:pt x="0" y="778129"/>
                  </a:lnTo>
                  <a:lnTo>
                    <a:pt x="0" y="1051179"/>
                  </a:lnTo>
                  <a:lnTo>
                    <a:pt x="1587627" y="273050"/>
                  </a:lnTo>
                  <a:lnTo>
                    <a:pt x="1587627" y="0"/>
                  </a:lnTo>
                  <a:close/>
                </a:path>
              </a:pathLst>
            </a:custGeom>
            <a:solidFill>
              <a:srgbClr val="7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07991" y="3029711"/>
              <a:ext cx="1588135" cy="1051560"/>
            </a:xfrm>
            <a:custGeom>
              <a:avLst/>
              <a:gdLst/>
              <a:ahLst/>
              <a:cxnLst/>
              <a:rect l="l" t="t" r="r" b="b"/>
              <a:pathLst>
                <a:path w="1588135" h="1051560">
                  <a:moveTo>
                    <a:pt x="0" y="0"/>
                  </a:moveTo>
                  <a:lnTo>
                    <a:pt x="0" y="273050"/>
                  </a:lnTo>
                  <a:lnTo>
                    <a:pt x="1587627" y="1051179"/>
                  </a:lnTo>
                  <a:lnTo>
                    <a:pt x="1587627" y="778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9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7991" y="1455419"/>
              <a:ext cx="3175635" cy="1552575"/>
            </a:xfrm>
            <a:custGeom>
              <a:avLst/>
              <a:gdLst/>
              <a:ahLst/>
              <a:cxnLst/>
              <a:rect l="l" t="t" r="r" b="b"/>
              <a:pathLst>
                <a:path w="3175634" h="1552575">
                  <a:moveTo>
                    <a:pt x="1587754" y="0"/>
                  </a:moveTo>
                  <a:lnTo>
                    <a:pt x="0" y="776731"/>
                  </a:lnTo>
                  <a:lnTo>
                    <a:pt x="1587754" y="1552575"/>
                  </a:lnTo>
                  <a:lnTo>
                    <a:pt x="3175635" y="776731"/>
                  </a:lnTo>
                  <a:lnTo>
                    <a:pt x="1587754" y="0"/>
                  </a:lnTo>
                  <a:close/>
                </a:path>
              </a:pathLst>
            </a:custGeom>
            <a:solidFill>
              <a:srgbClr val="1DE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95999" y="2232659"/>
              <a:ext cx="1588135" cy="1048385"/>
            </a:xfrm>
            <a:custGeom>
              <a:avLst/>
              <a:gdLst/>
              <a:ahLst/>
              <a:cxnLst/>
              <a:rect l="l" t="t" r="r" b="b"/>
              <a:pathLst>
                <a:path w="1588134" h="1048385">
                  <a:moveTo>
                    <a:pt x="1587627" y="0"/>
                  </a:moveTo>
                  <a:lnTo>
                    <a:pt x="0" y="775715"/>
                  </a:lnTo>
                  <a:lnTo>
                    <a:pt x="0" y="1048130"/>
                  </a:lnTo>
                  <a:lnTo>
                    <a:pt x="1587627" y="272288"/>
                  </a:lnTo>
                  <a:lnTo>
                    <a:pt x="1587627" y="0"/>
                  </a:lnTo>
                  <a:close/>
                </a:path>
              </a:pathLst>
            </a:custGeom>
            <a:solidFill>
              <a:srgbClr val="77F0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07991" y="2232659"/>
              <a:ext cx="1588135" cy="1048385"/>
            </a:xfrm>
            <a:custGeom>
              <a:avLst/>
              <a:gdLst/>
              <a:ahLst/>
              <a:cxnLst/>
              <a:rect l="l" t="t" r="r" b="b"/>
              <a:pathLst>
                <a:path w="1588135" h="1048385">
                  <a:moveTo>
                    <a:pt x="0" y="0"/>
                  </a:moveTo>
                  <a:lnTo>
                    <a:pt x="0" y="272288"/>
                  </a:lnTo>
                  <a:lnTo>
                    <a:pt x="1587627" y="1048130"/>
                  </a:lnTo>
                  <a:lnTo>
                    <a:pt x="1587627" y="775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A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820674" y="2233422"/>
            <a:ext cx="3627754" cy="0"/>
          </a:xfrm>
          <a:custGeom>
            <a:avLst/>
            <a:gdLst/>
            <a:ahLst/>
            <a:cxnLst/>
            <a:rect l="l" t="t" r="r" b="b"/>
            <a:pathLst>
              <a:path w="3627754">
                <a:moveTo>
                  <a:pt x="0" y="0"/>
                </a:moveTo>
                <a:lnTo>
                  <a:pt x="3627754" y="0"/>
                </a:lnTo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0674" y="5423153"/>
            <a:ext cx="3627754" cy="0"/>
          </a:xfrm>
          <a:custGeom>
            <a:avLst/>
            <a:gdLst/>
            <a:ahLst/>
            <a:cxnLst/>
            <a:rect l="l" t="t" r="r" b="b"/>
            <a:pathLst>
              <a:path w="3627754">
                <a:moveTo>
                  <a:pt x="0" y="0"/>
                </a:moveTo>
                <a:lnTo>
                  <a:pt x="3627754" y="0"/>
                </a:lnTo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0674" y="3829050"/>
            <a:ext cx="3627754" cy="0"/>
          </a:xfrm>
          <a:custGeom>
            <a:avLst/>
            <a:gdLst/>
            <a:ahLst/>
            <a:cxnLst/>
            <a:rect l="l" t="t" r="r" b="b"/>
            <a:pathLst>
              <a:path w="3627754">
                <a:moveTo>
                  <a:pt x="0" y="0"/>
                </a:moveTo>
                <a:lnTo>
                  <a:pt x="3627754" y="0"/>
                </a:lnTo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32014" y="4621529"/>
            <a:ext cx="3627754" cy="0"/>
          </a:xfrm>
          <a:custGeom>
            <a:avLst/>
            <a:gdLst/>
            <a:ahLst/>
            <a:cxnLst/>
            <a:rect l="l" t="t" r="r" b="b"/>
            <a:pathLst>
              <a:path w="3627754">
                <a:moveTo>
                  <a:pt x="0" y="0"/>
                </a:moveTo>
                <a:lnTo>
                  <a:pt x="3627754" y="0"/>
                </a:lnTo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32014" y="3025901"/>
            <a:ext cx="3627754" cy="0"/>
          </a:xfrm>
          <a:custGeom>
            <a:avLst/>
            <a:gdLst/>
            <a:ahLst/>
            <a:cxnLst/>
            <a:rect l="l" t="t" r="r" b="b"/>
            <a:pathLst>
              <a:path w="3627754">
                <a:moveTo>
                  <a:pt x="0" y="0"/>
                </a:moveTo>
                <a:lnTo>
                  <a:pt x="3627754" y="0"/>
                </a:lnTo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512188" y="1880361"/>
            <a:ext cx="2665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75" dirty="0">
                <a:solidFill>
                  <a:srgbClr val="12AFA4"/>
                </a:solidFill>
                <a:latin typeface="Arial Black"/>
                <a:cs typeface="Arial Black"/>
              </a:rPr>
              <a:t>PORTFOLIO</a:t>
            </a:r>
            <a:r>
              <a:rPr sz="1600" spc="-110" dirty="0">
                <a:solidFill>
                  <a:srgbClr val="12AFA4"/>
                </a:solidFill>
                <a:latin typeface="Arial Black"/>
                <a:cs typeface="Arial Black"/>
              </a:rPr>
              <a:t> </a:t>
            </a:r>
            <a:r>
              <a:rPr sz="1600" spc="-140" dirty="0">
                <a:solidFill>
                  <a:srgbClr val="12AFA4"/>
                </a:solidFill>
                <a:latin typeface="Arial Black"/>
                <a:cs typeface="Arial Black"/>
              </a:rPr>
              <a:t>MANAGEMENT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62277" y="5071313"/>
            <a:ext cx="2717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5" dirty="0">
                <a:solidFill>
                  <a:srgbClr val="1C68CD"/>
                </a:solidFill>
                <a:latin typeface="Arial Black"/>
                <a:cs typeface="Arial Black"/>
              </a:rPr>
              <a:t>IMPROVED</a:t>
            </a:r>
            <a:r>
              <a:rPr sz="1600" spc="-135" dirty="0">
                <a:solidFill>
                  <a:srgbClr val="1C68CD"/>
                </a:solidFill>
                <a:latin typeface="Arial Black"/>
                <a:cs typeface="Arial Black"/>
              </a:rPr>
              <a:t> </a:t>
            </a:r>
            <a:r>
              <a:rPr sz="1600" spc="-140" dirty="0">
                <a:solidFill>
                  <a:srgbClr val="1C68CD"/>
                </a:solidFill>
                <a:latin typeface="Arial Black"/>
                <a:cs typeface="Arial Black"/>
              </a:rPr>
              <a:t>METHODOLOGY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58264" y="3475990"/>
            <a:ext cx="2820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60" dirty="0">
                <a:solidFill>
                  <a:srgbClr val="1C91B1"/>
                </a:solidFill>
                <a:latin typeface="Arial Black"/>
                <a:cs typeface="Arial Black"/>
              </a:rPr>
              <a:t>ANALYTICS</a:t>
            </a:r>
            <a:r>
              <a:rPr sz="1600" spc="-135" dirty="0">
                <a:solidFill>
                  <a:srgbClr val="1C91B1"/>
                </a:solidFill>
                <a:latin typeface="Arial Black"/>
                <a:cs typeface="Arial Black"/>
              </a:rPr>
              <a:t> </a:t>
            </a:r>
            <a:r>
              <a:rPr sz="1600" spc="-165" dirty="0">
                <a:solidFill>
                  <a:srgbClr val="1C91B1"/>
                </a:solidFill>
                <a:latin typeface="Arial Black"/>
                <a:cs typeface="Arial Black"/>
              </a:rPr>
              <a:t>&amp;</a:t>
            </a:r>
            <a:r>
              <a:rPr sz="1600" spc="-160" dirty="0">
                <a:solidFill>
                  <a:srgbClr val="1C91B1"/>
                </a:solidFill>
                <a:latin typeface="Arial Black"/>
                <a:cs typeface="Arial Black"/>
              </a:rPr>
              <a:t> </a:t>
            </a:r>
            <a:r>
              <a:rPr sz="1600" spc="-120" dirty="0">
                <a:solidFill>
                  <a:srgbClr val="1C91B1"/>
                </a:solidFill>
                <a:latin typeface="Arial Black"/>
                <a:cs typeface="Arial Black"/>
              </a:rPr>
              <a:t>AUTOMATION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95222" y="2247671"/>
            <a:ext cx="2829560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7325" algn="r">
              <a:lnSpc>
                <a:spcPct val="120000"/>
              </a:lnSpc>
              <a:spcBef>
                <a:spcPts val="100"/>
              </a:spcBef>
            </a:pPr>
            <a:r>
              <a:rPr sz="1600" spc="-25" dirty="0">
                <a:solidFill>
                  <a:srgbClr val="404856"/>
                </a:solidFill>
                <a:latin typeface="Tahoma"/>
                <a:cs typeface="Tahoma"/>
              </a:rPr>
              <a:t>Profound</a:t>
            </a:r>
            <a:r>
              <a:rPr sz="1600" spc="-114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404856"/>
                </a:solidFill>
                <a:latin typeface="Tahoma"/>
                <a:cs typeface="Tahoma"/>
              </a:rPr>
              <a:t>understanding</a:t>
            </a:r>
            <a:r>
              <a:rPr sz="1600" spc="-10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404856"/>
                </a:solidFill>
                <a:latin typeface="Tahoma"/>
                <a:cs typeface="Tahoma"/>
              </a:rPr>
              <a:t>of</a:t>
            </a:r>
            <a:r>
              <a:rPr sz="1600" spc="-13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404856"/>
                </a:solidFill>
                <a:latin typeface="Tahoma"/>
                <a:cs typeface="Tahoma"/>
              </a:rPr>
              <a:t>the </a:t>
            </a:r>
            <a:r>
              <a:rPr sz="1600" spc="-40" dirty="0">
                <a:solidFill>
                  <a:srgbClr val="404856"/>
                </a:solidFill>
                <a:latin typeface="Tahoma"/>
                <a:cs typeface="Tahoma"/>
              </a:rPr>
              <a:t>business</a:t>
            </a:r>
            <a:r>
              <a:rPr sz="1600" spc="-10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404856"/>
                </a:solidFill>
                <a:latin typeface="Tahoma"/>
                <a:cs typeface="Tahoma"/>
              </a:rPr>
              <a:t>and</a:t>
            </a:r>
            <a:r>
              <a:rPr sz="1600" spc="-11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404856"/>
                </a:solidFill>
                <a:latin typeface="Tahoma"/>
                <a:cs typeface="Tahoma"/>
              </a:rPr>
              <a:t>strategic</a:t>
            </a:r>
            <a:r>
              <a:rPr sz="1600" spc="-114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404856"/>
                </a:solidFill>
                <a:latin typeface="Tahoma"/>
                <a:cs typeface="Tahoma"/>
              </a:rPr>
              <a:t>support</a:t>
            </a:r>
            <a:r>
              <a:rPr sz="1600" spc="-12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404856"/>
                </a:solidFill>
                <a:latin typeface="Tahoma"/>
                <a:cs typeface="Tahoma"/>
              </a:rPr>
              <a:t>in</a:t>
            </a:r>
            <a:endParaRPr sz="160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384"/>
              </a:spcBef>
            </a:pPr>
            <a:r>
              <a:rPr sz="1600" spc="-10" dirty="0">
                <a:solidFill>
                  <a:srgbClr val="404856"/>
                </a:solidFill>
                <a:latin typeface="Tahoma"/>
                <a:cs typeface="Tahoma"/>
              </a:rPr>
              <a:t>portfolio</a:t>
            </a:r>
            <a:r>
              <a:rPr sz="1600" spc="-12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404856"/>
                </a:solidFill>
                <a:latin typeface="Tahoma"/>
                <a:cs typeface="Tahoma"/>
              </a:rPr>
              <a:t>management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2627" y="5450839"/>
            <a:ext cx="337439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indent="855980" algn="r">
              <a:lnSpc>
                <a:spcPct val="120000"/>
              </a:lnSpc>
              <a:spcBef>
                <a:spcPts val="100"/>
              </a:spcBef>
            </a:pPr>
            <a:r>
              <a:rPr sz="1600" spc="-40" dirty="0">
                <a:solidFill>
                  <a:srgbClr val="404856"/>
                </a:solidFill>
                <a:latin typeface="Tahoma"/>
                <a:cs typeface="Tahoma"/>
              </a:rPr>
              <a:t>Effective</a:t>
            </a:r>
            <a:r>
              <a:rPr sz="1600" spc="-17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600" spc="-50" dirty="0">
                <a:solidFill>
                  <a:srgbClr val="404856"/>
                </a:solidFill>
                <a:latin typeface="Tahoma"/>
                <a:cs typeface="Tahoma"/>
              </a:rPr>
              <a:t>use</a:t>
            </a:r>
            <a:r>
              <a:rPr sz="1600" spc="-12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404856"/>
                </a:solidFill>
                <a:latin typeface="Tahoma"/>
                <a:cs typeface="Tahoma"/>
              </a:rPr>
              <a:t>of</a:t>
            </a:r>
            <a:r>
              <a:rPr sz="1600" spc="-13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404856"/>
                </a:solidFill>
                <a:latin typeface="Tahoma"/>
                <a:cs typeface="Tahoma"/>
              </a:rPr>
              <a:t>technology</a:t>
            </a:r>
            <a:r>
              <a:rPr sz="1600" spc="-12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404856"/>
                </a:solidFill>
                <a:latin typeface="Tahoma"/>
                <a:cs typeface="Tahoma"/>
              </a:rPr>
              <a:t>to streamline</a:t>
            </a:r>
            <a:r>
              <a:rPr sz="1600" spc="-114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404856"/>
                </a:solidFill>
                <a:latin typeface="Tahoma"/>
                <a:cs typeface="Tahoma"/>
              </a:rPr>
              <a:t>processes,</a:t>
            </a:r>
            <a:r>
              <a:rPr sz="1600" spc="-12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404856"/>
                </a:solidFill>
                <a:latin typeface="Tahoma"/>
                <a:cs typeface="Tahoma"/>
              </a:rPr>
              <a:t>improve </a:t>
            </a:r>
            <a:r>
              <a:rPr sz="1600" spc="-30" dirty="0">
                <a:solidFill>
                  <a:srgbClr val="404856"/>
                </a:solidFill>
                <a:latin typeface="Tahoma"/>
                <a:cs typeface="Tahoma"/>
              </a:rPr>
              <a:t>reporting</a:t>
            </a:r>
            <a:r>
              <a:rPr sz="1600" spc="-14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600" spc="-110" dirty="0">
                <a:solidFill>
                  <a:srgbClr val="404856"/>
                </a:solidFill>
                <a:latin typeface="Tahoma"/>
                <a:cs typeface="Tahoma"/>
              </a:rPr>
              <a:t>(IFRS</a:t>
            </a:r>
            <a:r>
              <a:rPr sz="1600" spc="-114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600" spc="-110" dirty="0">
                <a:solidFill>
                  <a:srgbClr val="404856"/>
                </a:solidFill>
                <a:latin typeface="Tahoma"/>
                <a:cs typeface="Tahoma"/>
              </a:rPr>
              <a:t>17), </a:t>
            </a:r>
            <a:r>
              <a:rPr sz="1600" spc="-25" dirty="0">
                <a:solidFill>
                  <a:srgbClr val="404856"/>
                </a:solidFill>
                <a:latin typeface="Tahoma"/>
                <a:cs typeface="Tahoma"/>
              </a:rPr>
              <a:t>pricing</a:t>
            </a:r>
            <a:r>
              <a:rPr sz="1600" spc="-16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404856"/>
                </a:solidFill>
                <a:latin typeface="Tahoma"/>
                <a:cs typeface="Tahoma"/>
              </a:rPr>
              <a:t>and</a:t>
            </a:r>
            <a:r>
              <a:rPr sz="1600" spc="-114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404856"/>
                </a:solidFill>
                <a:latin typeface="Tahoma"/>
                <a:cs typeface="Tahoma"/>
              </a:rPr>
              <a:t>product</a:t>
            </a:r>
            <a:endParaRPr sz="160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384"/>
              </a:spcBef>
            </a:pPr>
            <a:r>
              <a:rPr sz="1600" spc="-10" dirty="0">
                <a:solidFill>
                  <a:srgbClr val="404856"/>
                </a:solidFill>
                <a:latin typeface="Tahoma"/>
                <a:cs typeface="Tahoma"/>
              </a:rPr>
              <a:t>development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08353" y="3842664"/>
            <a:ext cx="2915920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6070">
              <a:lnSpc>
                <a:spcPct val="120000"/>
              </a:lnSpc>
              <a:spcBef>
                <a:spcPts val="100"/>
              </a:spcBef>
            </a:pPr>
            <a:r>
              <a:rPr sz="1600" spc="-55" dirty="0">
                <a:solidFill>
                  <a:srgbClr val="404856"/>
                </a:solidFill>
                <a:latin typeface="Tahoma"/>
                <a:cs typeface="Tahoma"/>
              </a:rPr>
              <a:t>Leverage</a:t>
            </a:r>
            <a:r>
              <a:rPr sz="1600" spc="-114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404856"/>
                </a:solidFill>
                <a:latin typeface="Tahoma"/>
                <a:cs typeface="Tahoma"/>
              </a:rPr>
              <a:t>actuarial</a:t>
            </a:r>
            <a:r>
              <a:rPr sz="1600" spc="-9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404856"/>
                </a:solidFill>
                <a:latin typeface="Tahoma"/>
                <a:cs typeface="Tahoma"/>
              </a:rPr>
              <a:t>analytics</a:t>
            </a:r>
            <a:r>
              <a:rPr sz="1600" spc="-100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404856"/>
                </a:solidFill>
                <a:latin typeface="Tahoma"/>
                <a:cs typeface="Tahoma"/>
              </a:rPr>
              <a:t>to </a:t>
            </a:r>
            <a:r>
              <a:rPr sz="1600" spc="-30" dirty="0">
                <a:solidFill>
                  <a:srgbClr val="404856"/>
                </a:solidFill>
                <a:latin typeface="Tahoma"/>
                <a:cs typeface="Tahoma"/>
              </a:rPr>
              <a:t>automate</a:t>
            </a:r>
            <a:r>
              <a:rPr sz="1600" spc="-114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404856"/>
                </a:solidFill>
                <a:latin typeface="Tahoma"/>
                <a:cs typeface="Tahoma"/>
              </a:rPr>
              <a:t>and</a:t>
            </a:r>
            <a:r>
              <a:rPr sz="1600" spc="-12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404856"/>
                </a:solidFill>
                <a:latin typeface="Tahoma"/>
                <a:cs typeface="Tahoma"/>
              </a:rPr>
              <a:t>augment</a:t>
            </a:r>
            <a:r>
              <a:rPr sz="1600" spc="-95" dirty="0">
                <a:solidFill>
                  <a:srgbClr val="404856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404856"/>
                </a:solidFill>
                <a:latin typeface="Tahoma"/>
                <a:cs typeface="Tahoma"/>
              </a:rPr>
              <a:t>processes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53247" y="4653432"/>
            <a:ext cx="2894965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600" spc="-35" dirty="0">
                <a:latin typeface="Tahoma"/>
                <a:cs typeface="Tahoma"/>
              </a:rPr>
              <a:t>Entrench</a:t>
            </a:r>
            <a:r>
              <a:rPr sz="1600" spc="-17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collaboration</a:t>
            </a:r>
            <a:r>
              <a:rPr sz="1600" spc="-140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with</a:t>
            </a:r>
            <a:r>
              <a:rPr sz="1600" spc="-14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other </a:t>
            </a:r>
            <a:r>
              <a:rPr sz="1600" spc="-30" dirty="0">
                <a:latin typeface="Tahoma"/>
                <a:cs typeface="Tahoma"/>
              </a:rPr>
              <a:t>stakeholders</a:t>
            </a:r>
            <a:r>
              <a:rPr sz="1600" spc="-125" dirty="0">
                <a:latin typeface="Tahoma"/>
                <a:cs typeface="Tahoma"/>
              </a:rPr>
              <a:t> </a:t>
            </a:r>
            <a:r>
              <a:rPr sz="1600" spc="-35" dirty="0">
                <a:latin typeface="Tahoma"/>
                <a:cs typeface="Tahoma"/>
              </a:rPr>
              <a:t>of</a:t>
            </a:r>
            <a:r>
              <a:rPr sz="1600" spc="-145" dirty="0">
                <a:latin typeface="Tahoma"/>
                <a:cs typeface="Tahoma"/>
              </a:rPr>
              <a:t> </a:t>
            </a:r>
            <a:r>
              <a:rPr sz="1600" spc="-40" dirty="0">
                <a:latin typeface="Tahoma"/>
                <a:cs typeface="Tahoma"/>
              </a:rPr>
              <a:t>the</a:t>
            </a:r>
            <a:r>
              <a:rPr sz="1600" spc="-130" dirty="0">
                <a:latin typeface="Tahoma"/>
                <a:cs typeface="Tahoma"/>
              </a:rPr>
              <a:t> </a:t>
            </a:r>
            <a:r>
              <a:rPr sz="1600" spc="-40" dirty="0">
                <a:latin typeface="Tahoma"/>
                <a:cs typeface="Tahoma"/>
              </a:rPr>
              <a:t>business</a:t>
            </a:r>
            <a:r>
              <a:rPr sz="1600" spc="-13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e.g., </a:t>
            </a:r>
            <a:r>
              <a:rPr sz="1600" spc="-40" dirty="0">
                <a:latin typeface="Tahoma"/>
                <a:cs typeface="Tahoma"/>
              </a:rPr>
              <a:t>Finance,</a:t>
            </a:r>
            <a:r>
              <a:rPr sz="1600" spc="-125" dirty="0">
                <a:latin typeface="Tahoma"/>
                <a:cs typeface="Tahoma"/>
              </a:rPr>
              <a:t> </a:t>
            </a:r>
            <a:r>
              <a:rPr sz="1600" spc="-50" dirty="0">
                <a:latin typeface="Tahoma"/>
                <a:cs typeface="Tahoma"/>
              </a:rPr>
              <a:t>Strategy,</a:t>
            </a:r>
            <a:r>
              <a:rPr sz="1600" spc="-100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etc.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53247" y="3033801"/>
            <a:ext cx="3246120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Strategic</a:t>
            </a:r>
            <a:r>
              <a:rPr sz="1600" spc="-13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4081D"/>
                </a:solidFill>
                <a:latin typeface="Tahoma"/>
                <a:cs typeface="Tahoma"/>
              </a:rPr>
              <a:t>insight</a:t>
            </a:r>
            <a:r>
              <a:rPr sz="1600" spc="-13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generation</a:t>
            </a:r>
            <a:r>
              <a:rPr sz="1600" spc="-13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from</a:t>
            </a:r>
            <a:r>
              <a:rPr sz="1600" spc="-14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04081D"/>
                </a:solidFill>
                <a:latin typeface="Tahoma"/>
                <a:cs typeface="Tahoma"/>
              </a:rPr>
              <a:t>data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analysis</a:t>
            </a:r>
            <a:r>
              <a:rPr sz="1600" spc="-90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04081D"/>
                </a:solidFill>
                <a:latin typeface="Tahoma"/>
                <a:cs typeface="Tahoma"/>
              </a:rPr>
              <a:t>and</a:t>
            </a:r>
            <a:r>
              <a:rPr sz="1600" spc="-10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04081D"/>
                </a:solidFill>
                <a:latin typeface="Tahoma"/>
                <a:cs typeface="Tahoma"/>
              </a:rPr>
              <a:t>facilitating</a:t>
            </a:r>
            <a:r>
              <a:rPr sz="1600" spc="-135" dirty="0">
                <a:solidFill>
                  <a:srgbClr val="04081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effective </a:t>
            </a:r>
            <a:r>
              <a:rPr sz="1600" spc="-30" dirty="0">
                <a:solidFill>
                  <a:srgbClr val="04081D"/>
                </a:solidFill>
                <a:latin typeface="Tahoma"/>
                <a:cs typeface="Tahoma"/>
              </a:rPr>
              <a:t>decision-</a:t>
            </a:r>
            <a:r>
              <a:rPr sz="1600" spc="-10" dirty="0">
                <a:solidFill>
                  <a:srgbClr val="04081D"/>
                </a:solidFill>
                <a:latin typeface="Tahoma"/>
                <a:cs typeface="Tahoma"/>
              </a:rPr>
              <a:t>making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23352" y="2664967"/>
            <a:ext cx="2258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solidFill>
                  <a:srgbClr val="1C9DA8"/>
                </a:solidFill>
                <a:latin typeface="Arial Black"/>
                <a:cs typeface="Arial Black"/>
              </a:rPr>
              <a:t>BUSINESS</a:t>
            </a:r>
            <a:r>
              <a:rPr sz="1600" spc="-120" dirty="0">
                <a:solidFill>
                  <a:srgbClr val="1C9DA8"/>
                </a:solidFill>
                <a:latin typeface="Arial Black"/>
                <a:cs typeface="Arial Black"/>
              </a:rPr>
              <a:t> </a:t>
            </a:r>
            <a:r>
              <a:rPr sz="1600" spc="-180" dirty="0">
                <a:solidFill>
                  <a:srgbClr val="1C9DA8"/>
                </a:solidFill>
                <a:latin typeface="Arial Black"/>
                <a:cs typeface="Arial Black"/>
              </a:rPr>
              <a:t>STRATEGIST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998968" y="4259707"/>
            <a:ext cx="17487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0" dirty="0">
                <a:solidFill>
                  <a:srgbClr val="1C82BE"/>
                </a:solidFill>
                <a:latin typeface="Arial Black"/>
                <a:cs typeface="Arial Black"/>
              </a:rPr>
              <a:t>COLLABORATION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350011" y="96774"/>
            <a:ext cx="47021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Pioneering</a:t>
            </a:r>
            <a:r>
              <a:rPr spc="-330" dirty="0"/>
              <a:t> </a:t>
            </a:r>
            <a:r>
              <a:rPr spc="-55" dirty="0"/>
              <a:t>the</a:t>
            </a:r>
            <a:r>
              <a:rPr spc="-345" dirty="0"/>
              <a:t> </a:t>
            </a:r>
            <a:r>
              <a:rPr spc="-90" dirty="0"/>
              <a:t>New</a:t>
            </a:r>
            <a:r>
              <a:rPr spc="-325" dirty="0"/>
              <a:t> </a:t>
            </a:r>
            <a:r>
              <a:rPr spc="-10" dirty="0"/>
              <a:t>Normal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55193" y="713613"/>
            <a:ext cx="10981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017080"/>
                </a:solidFill>
                <a:latin typeface="Tahoma"/>
                <a:cs typeface="Tahoma"/>
              </a:rPr>
              <a:t>With</a:t>
            </a:r>
            <a:r>
              <a:rPr sz="1800" spc="-14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017080"/>
                </a:solidFill>
                <a:latin typeface="Tahoma"/>
                <a:cs typeface="Tahoma"/>
              </a:rPr>
              <a:t>the</a:t>
            </a:r>
            <a:r>
              <a:rPr sz="1800" spc="-16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017080"/>
                </a:solidFill>
                <a:latin typeface="Tahoma"/>
                <a:cs typeface="Tahoma"/>
              </a:rPr>
              <a:t>advent</a:t>
            </a:r>
            <a:r>
              <a:rPr sz="1800" spc="-12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017080"/>
                </a:solidFill>
                <a:latin typeface="Tahoma"/>
                <a:cs typeface="Tahoma"/>
              </a:rPr>
              <a:t>of</a:t>
            </a:r>
            <a:r>
              <a:rPr sz="1800" spc="-14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17080"/>
                </a:solidFill>
                <a:latin typeface="Tahoma"/>
                <a:cs typeface="Tahoma"/>
              </a:rPr>
              <a:t>sophisticated</a:t>
            </a:r>
            <a:r>
              <a:rPr sz="1800" spc="-15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45" dirty="0">
                <a:solidFill>
                  <a:srgbClr val="017080"/>
                </a:solidFill>
                <a:latin typeface="Tahoma"/>
                <a:cs typeface="Tahoma"/>
              </a:rPr>
              <a:t>devices,</a:t>
            </a:r>
            <a:r>
              <a:rPr sz="1800" spc="-13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017080"/>
                </a:solidFill>
                <a:latin typeface="Tahoma"/>
                <a:cs typeface="Tahoma"/>
              </a:rPr>
              <a:t>groundbreaking</a:t>
            </a:r>
            <a:r>
              <a:rPr sz="1800" spc="-13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017080"/>
                </a:solidFill>
                <a:latin typeface="Tahoma"/>
                <a:cs typeface="Tahoma"/>
              </a:rPr>
              <a:t>discoveries</a:t>
            </a:r>
            <a:r>
              <a:rPr sz="1800" spc="-15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17080"/>
                </a:solidFill>
                <a:latin typeface="Tahoma"/>
                <a:cs typeface="Tahoma"/>
              </a:rPr>
              <a:t>and</a:t>
            </a:r>
            <a:r>
              <a:rPr sz="1800" spc="-13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017080"/>
                </a:solidFill>
                <a:latin typeface="Tahoma"/>
                <a:cs typeface="Tahoma"/>
              </a:rPr>
              <a:t>exponential</a:t>
            </a:r>
            <a:r>
              <a:rPr sz="1800" spc="-13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017080"/>
                </a:solidFill>
                <a:latin typeface="Tahoma"/>
                <a:cs typeface="Tahoma"/>
              </a:rPr>
              <a:t>technological</a:t>
            </a:r>
            <a:r>
              <a:rPr sz="1800" spc="-10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17080"/>
                </a:solidFill>
                <a:latin typeface="Tahoma"/>
                <a:cs typeface="Tahoma"/>
              </a:rPr>
              <a:t>advancement, </a:t>
            </a:r>
            <a:r>
              <a:rPr sz="1800" spc="-45" dirty="0">
                <a:solidFill>
                  <a:srgbClr val="017080"/>
                </a:solidFill>
                <a:latin typeface="Tahoma"/>
                <a:cs typeface="Tahoma"/>
              </a:rPr>
              <a:t>businesses</a:t>
            </a:r>
            <a:r>
              <a:rPr sz="1800" spc="-204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45" dirty="0">
                <a:solidFill>
                  <a:srgbClr val="017080"/>
                </a:solidFill>
                <a:latin typeface="Tahoma"/>
                <a:cs typeface="Tahoma"/>
              </a:rPr>
              <a:t>expect</a:t>
            </a:r>
            <a:r>
              <a:rPr sz="1800" spc="-14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017080"/>
                </a:solidFill>
                <a:latin typeface="Tahoma"/>
                <a:cs typeface="Tahoma"/>
              </a:rPr>
              <a:t>Actuaries</a:t>
            </a:r>
            <a:r>
              <a:rPr sz="1800" spc="-18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17080"/>
                </a:solidFill>
                <a:latin typeface="Tahoma"/>
                <a:cs typeface="Tahoma"/>
              </a:rPr>
              <a:t>to</a:t>
            </a:r>
            <a:r>
              <a:rPr sz="1800" spc="-15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17080"/>
                </a:solidFill>
                <a:latin typeface="Tahoma"/>
                <a:cs typeface="Tahoma"/>
              </a:rPr>
              <a:t>play</a:t>
            </a:r>
            <a:r>
              <a:rPr sz="1800" spc="-145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017080"/>
                </a:solidFill>
                <a:latin typeface="Tahoma"/>
                <a:cs typeface="Tahoma"/>
              </a:rPr>
              <a:t>more</a:t>
            </a:r>
            <a:r>
              <a:rPr sz="1800" spc="-15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017080"/>
                </a:solidFill>
                <a:latin typeface="Tahoma"/>
                <a:cs typeface="Tahoma"/>
              </a:rPr>
              <a:t>strategic</a:t>
            </a:r>
            <a:r>
              <a:rPr sz="1800" spc="-160" dirty="0">
                <a:solidFill>
                  <a:srgbClr val="01708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17080"/>
                </a:solidFill>
                <a:latin typeface="Tahoma"/>
                <a:cs typeface="Tahoma"/>
              </a:rPr>
              <a:t>roles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C09B527-83CB-85D4-BF4F-5CBA50454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293" y="6217157"/>
            <a:ext cx="1018251" cy="6239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1450</Words>
  <Application>Microsoft Office PowerPoint</Application>
  <PresentationFormat>Widescreen</PresentationFormat>
  <Paragraphs>166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Tahoma</vt:lpstr>
      <vt:lpstr>Times New Roman</vt:lpstr>
      <vt:lpstr>Trebuchet MS</vt:lpstr>
      <vt:lpstr>Wingdings</vt:lpstr>
      <vt:lpstr>Office Theme</vt:lpstr>
      <vt:lpstr>PowerPoint Presentation</vt:lpstr>
      <vt:lpstr>Actuarial Science is as old as ancient civilization The history of actuarial science narrates its continuous adaptation and evolution to address the evolving challenges of risk management in a dynamic world.</vt:lpstr>
      <vt:lpstr>Emerging Trends in Actuarial Science</vt:lpstr>
      <vt:lpstr>Emerging Actuarial Domains</vt:lpstr>
      <vt:lpstr>PowerPoint Presentation</vt:lpstr>
      <vt:lpstr>PowerPoint Presentation</vt:lpstr>
      <vt:lpstr>PowerPoint Presentation</vt:lpstr>
      <vt:lpstr>The actuarial profession is rapidly evolving</vt:lpstr>
      <vt:lpstr>Pioneering the New Normal</vt:lpstr>
      <vt:lpstr>Actuaries Midas Touch and the new Framework of Reporting in Insurance – IFRS 17</vt:lpstr>
      <vt:lpstr>What are the implications of IFRS 17 for Insurers and Actuaries?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Expectations of Actuaries of the Future</dc:title>
  <dc:creator>Chukwudi Osuofia</dc:creator>
  <cp:lastModifiedBy>NAS Computer</cp:lastModifiedBy>
  <cp:revision>1</cp:revision>
  <dcterms:created xsi:type="dcterms:W3CDTF">2023-09-21T10:14:02Z</dcterms:created>
  <dcterms:modified xsi:type="dcterms:W3CDTF">2023-09-21T10:43:51Z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2023-09-21T00:00:00Z</vt:filetime>
  </property>
  <property fmtid="{D5CDD505-2E9C-101B-9397-08002B2CF9AE}" pid="5" name="MSIP_Label_31d9149c-001b-4746-b228-4a4ac04b0c3a_ActionId">
    <vt:lpwstr>dbd3ed3b-d406-4c41-8ccb-af7ca00978fa</vt:lpwstr>
  </property>
  <property fmtid="{D5CDD505-2E9C-101B-9397-08002B2CF9AE}" pid="6" name="MSIP_Label_31d9149c-001b-4746-b228-4a4ac04b0c3a_ContentBits">
    <vt:lpwstr>0</vt:lpwstr>
  </property>
  <property fmtid="{D5CDD505-2E9C-101B-9397-08002B2CF9AE}" pid="7" name="MSIP_Label_31d9149c-001b-4746-b228-4a4ac04b0c3a_Enabled">
    <vt:lpwstr>true</vt:lpwstr>
  </property>
  <property fmtid="{D5CDD505-2E9C-101B-9397-08002B2CF9AE}" pid="8" name="MSIP_Label_31d9149c-001b-4746-b228-4a4ac04b0c3a_Method">
    <vt:lpwstr>Privileged</vt:lpwstr>
  </property>
  <property fmtid="{D5CDD505-2E9C-101B-9397-08002B2CF9AE}" pid="9" name="MSIP_Label_31d9149c-001b-4746-b228-4a4ac04b0c3a_Name">
    <vt:lpwstr>AXA Internal</vt:lpwstr>
  </property>
  <property fmtid="{D5CDD505-2E9C-101B-9397-08002B2CF9AE}" pid="10" name="MSIP_Label_31d9149c-001b-4746-b228-4a4ac04b0c3a_SetDate">
    <vt:lpwstr>2023-09-17T15:01:23Z</vt:lpwstr>
  </property>
  <property fmtid="{D5CDD505-2E9C-101B-9397-08002B2CF9AE}" pid="11" name="MSIP_Label_31d9149c-001b-4746-b228-4a4ac04b0c3a_SiteId">
    <vt:lpwstr>1392883e-8dfa-4041-b5c2-6eefcffd202d</vt:lpwstr>
  </property>
  <property fmtid="{D5CDD505-2E9C-101B-9397-08002B2CF9AE}" pid="12" name="Producer">
    <vt:lpwstr>Microsoft® PowerPoint® for Microsoft 365</vt:lpwstr>
  </property>
</Properties>
</file>