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notesMasterIdLst>
    <p:notesMasterId r:id="rId33"/>
  </p:notesMasterIdLst>
  <p:sldIdLst>
    <p:sldId id="1144" r:id="rId6"/>
    <p:sldId id="4783" r:id="rId7"/>
    <p:sldId id="10827" r:id="rId8"/>
    <p:sldId id="10784" r:id="rId9"/>
    <p:sldId id="10961" r:id="rId10"/>
    <p:sldId id="10963" r:id="rId11"/>
    <p:sldId id="10828" r:id="rId12"/>
    <p:sldId id="10886" r:id="rId13"/>
    <p:sldId id="10890" r:id="rId14"/>
    <p:sldId id="10888" r:id="rId15"/>
    <p:sldId id="10889" r:id="rId16"/>
    <p:sldId id="10956" r:id="rId17"/>
    <p:sldId id="1161" r:id="rId18"/>
    <p:sldId id="10863" r:id="rId19"/>
    <p:sldId id="4751" r:id="rId20"/>
    <p:sldId id="1636" r:id="rId21"/>
    <p:sldId id="10802" r:id="rId22"/>
    <p:sldId id="10898" r:id="rId23"/>
    <p:sldId id="10958" r:id="rId24"/>
    <p:sldId id="10955" r:id="rId25"/>
    <p:sldId id="10948" r:id="rId26"/>
    <p:sldId id="10949" r:id="rId27"/>
    <p:sldId id="10951" r:id="rId28"/>
    <p:sldId id="10952" r:id="rId29"/>
    <p:sldId id="10964" r:id="rId30"/>
    <p:sldId id="697" r:id="rId31"/>
    <p:sldId id="15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078D0-772A-40DF-BBA4-B130902A9FEC}" v="9" dt="2023-09-19T07:23:01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g Xie" userId="828556e7-390d-4ce8-a236-7e4710419788" providerId="ADAL" clId="{9CC078D0-772A-40DF-BBA4-B130902A9FEC}"/>
    <pc:docChg chg="undo custSel addSld delSld modSld sldOrd modMainMaster">
      <pc:chgData name="Ong Xie" userId="828556e7-390d-4ce8-a236-7e4710419788" providerId="ADAL" clId="{9CC078D0-772A-40DF-BBA4-B130902A9FEC}" dt="2023-09-19T07:23:01.420" v="4806" actId="47"/>
      <pc:docMkLst>
        <pc:docMk/>
      </pc:docMkLst>
      <pc:sldChg chg="addSp modSp mod">
        <pc:chgData name="Ong Xie" userId="828556e7-390d-4ce8-a236-7e4710419788" providerId="ADAL" clId="{9CC078D0-772A-40DF-BBA4-B130902A9FEC}" dt="2023-09-19T05:57:17.260" v="4804" actId="20577"/>
        <pc:sldMkLst>
          <pc:docMk/>
          <pc:sldMk cId="3895572220" sldId="1144"/>
        </pc:sldMkLst>
        <pc:spChg chg="mod">
          <ac:chgData name="Ong Xie" userId="828556e7-390d-4ce8-a236-7e4710419788" providerId="ADAL" clId="{9CC078D0-772A-40DF-BBA4-B130902A9FEC}" dt="2023-09-12T10:57:48.898" v="2952" actId="13926"/>
          <ac:spMkLst>
            <pc:docMk/>
            <pc:sldMk cId="3895572220" sldId="1144"/>
            <ac:spMk id="2" creationId="{A5BB8DE2-F6D0-CE4D-A752-929301712A5A}"/>
          </ac:spMkLst>
        </pc:spChg>
        <pc:spChg chg="mod">
          <ac:chgData name="Ong Xie" userId="828556e7-390d-4ce8-a236-7e4710419788" providerId="ADAL" clId="{9CC078D0-772A-40DF-BBA4-B130902A9FEC}" dt="2023-09-19T05:57:17.260" v="4804" actId="20577"/>
          <ac:spMkLst>
            <pc:docMk/>
            <pc:sldMk cId="3895572220" sldId="1144"/>
            <ac:spMk id="20" creationId="{74E3ACBA-2E8A-F34B-C239-80C7AA36F9E9}"/>
          </ac:spMkLst>
        </pc:spChg>
        <pc:picChg chg="add mod">
          <ac:chgData name="Ong Xie" userId="828556e7-390d-4ce8-a236-7e4710419788" providerId="ADAL" clId="{9CC078D0-772A-40DF-BBA4-B130902A9FEC}" dt="2023-09-19T05:56:57.530" v="4777" actId="1076"/>
          <ac:picMkLst>
            <pc:docMk/>
            <pc:sldMk cId="3895572220" sldId="1144"/>
            <ac:picMk id="5" creationId="{4E853566-8C76-6E66-7E58-AC15016CE538}"/>
          </ac:picMkLst>
        </pc:picChg>
      </pc:sldChg>
      <pc:sldChg chg="addSp delSp modSp add mod">
        <pc:chgData name="Ong Xie" userId="828556e7-390d-4ce8-a236-7e4710419788" providerId="ADAL" clId="{9CC078D0-772A-40DF-BBA4-B130902A9FEC}" dt="2023-09-14T05:06:27.414" v="3402"/>
        <pc:sldMkLst>
          <pc:docMk/>
          <pc:sldMk cId="2896581122" sldId="1636"/>
        </pc:sldMkLst>
        <pc:spChg chg="add del mod">
          <ac:chgData name="Ong Xie" userId="828556e7-390d-4ce8-a236-7e4710419788" providerId="ADAL" clId="{9CC078D0-772A-40DF-BBA4-B130902A9FEC}" dt="2023-09-14T05:06:26.532" v="3400"/>
          <ac:spMkLst>
            <pc:docMk/>
            <pc:sldMk cId="2896581122" sldId="1636"/>
            <ac:spMk id="12" creationId="{B60B2A30-F2EA-15CE-DB18-BF31683456B7}"/>
          </ac:spMkLst>
        </pc:spChg>
        <pc:spChg chg="add mod">
          <ac:chgData name="Ong Xie" userId="828556e7-390d-4ce8-a236-7e4710419788" providerId="ADAL" clId="{9CC078D0-772A-40DF-BBA4-B130902A9FEC}" dt="2023-09-14T05:06:27.414" v="3402"/>
          <ac:spMkLst>
            <pc:docMk/>
            <pc:sldMk cId="2896581122" sldId="1636"/>
            <ac:spMk id="13" creationId="{91C02B2B-BC82-DFB0-3EBD-EC98D7C9BE5D}"/>
          </ac:spMkLst>
        </pc:spChg>
        <pc:spChg chg="del">
          <ac:chgData name="Ong Xie" userId="828556e7-390d-4ce8-a236-7e4710419788" providerId="ADAL" clId="{9CC078D0-772A-40DF-BBA4-B130902A9FEC}" dt="2023-09-14T05:06:27.167" v="3401" actId="478"/>
          <ac:spMkLst>
            <pc:docMk/>
            <pc:sldMk cId="2896581122" sldId="1636"/>
            <ac:spMk id="93" creationId="{954CB97A-F3E4-44BF-BE45-A033D023D35F}"/>
          </ac:spMkLst>
        </pc:spChg>
      </pc:sldChg>
      <pc:sldChg chg="addSp delSp modSp mod">
        <pc:chgData name="Ong Xie" userId="828556e7-390d-4ce8-a236-7e4710419788" providerId="ADAL" clId="{9CC078D0-772A-40DF-BBA4-B130902A9FEC}" dt="2023-09-19T05:47:31.455" v="4757" actId="1076"/>
        <pc:sldMkLst>
          <pc:docMk/>
          <pc:sldMk cId="3740186613" sldId="4751"/>
        </pc:sldMkLst>
        <pc:spChg chg="add del mod">
          <ac:chgData name="Ong Xie" userId="828556e7-390d-4ce8-a236-7e4710419788" providerId="ADAL" clId="{9CC078D0-772A-40DF-BBA4-B130902A9FEC}" dt="2023-09-14T05:06:21.426" v="3396"/>
          <ac:spMkLst>
            <pc:docMk/>
            <pc:sldMk cId="3740186613" sldId="4751"/>
            <ac:spMk id="2" creationId="{05475BD1-00D2-2C7B-8594-7A01FF7FE14E}"/>
          </ac:spMkLst>
        </pc:spChg>
        <pc:spChg chg="add mod">
          <ac:chgData name="Ong Xie" userId="828556e7-390d-4ce8-a236-7e4710419788" providerId="ADAL" clId="{9CC078D0-772A-40DF-BBA4-B130902A9FEC}" dt="2023-09-14T05:06:22.708" v="3398"/>
          <ac:spMkLst>
            <pc:docMk/>
            <pc:sldMk cId="3740186613" sldId="4751"/>
            <ac:spMk id="4" creationId="{7A3FB38B-EED4-3AD8-DD83-1FDD6CCF8552}"/>
          </ac:spMkLst>
        </pc:spChg>
        <pc:spChg chg="mod">
          <ac:chgData name="Ong Xie" userId="828556e7-390d-4ce8-a236-7e4710419788" providerId="ADAL" clId="{9CC078D0-772A-40DF-BBA4-B130902A9FEC}" dt="2023-09-19T05:47:31.455" v="4757" actId="1076"/>
          <ac:spMkLst>
            <pc:docMk/>
            <pc:sldMk cId="3740186613" sldId="4751"/>
            <ac:spMk id="11" creationId="{B5013694-B1BE-4CC4-B25D-0592FF434B2C}"/>
          </ac:spMkLst>
        </pc:spChg>
        <pc:spChg chg="mod">
          <ac:chgData name="Ong Xie" userId="828556e7-390d-4ce8-a236-7e4710419788" providerId="ADAL" clId="{9CC078D0-772A-40DF-BBA4-B130902A9FEC}" dt="2023-09-14T05:07:45.988" v="3417" actId="1076"/>
          <ac:spMkLst>
            <pc:docMk/>
            <pc:sldMk cId="3740186613" sldId="4751"/>
            <ac:spMk id="14" creationId="{56BCAB1E-5CAC-4125-A792-77E77B0075A7}"/>
          </ac:spMkLst>
        </pc:spChg>
        <pc:spChg chg="mod">
          <ac:chgData name="Ong Xie" userId="828556e7-390d-4ce8-a236-7e4710419788" providerId="ADAL" clId="{9CC078D0-772A-40DF-BBA4-B130902A9FEC}" dt="2023-09-19T05:47:25.805" v="4756" actId="1076"/>
          <ac:spMkLst>
            <pc:docMk/>
            <pc:sldMk cId="3740186613" sldId="4751"/>
            <ac:spMk id="16" creationId="{655F10CB-EE2A-434A-8487-230AC300C969}"/>
          </ac:spMkLst>
        </pc:spChg>
        <pc:spChg chg="del">
          <ac:chgData name="Ong Xie" userId="828556e7-390d-4ce8-a236-7e4710419788" providerId="ADAL" clId="{9CC078D0-772A-40DF-BBA4-B130902A9FEC}" dt="2023-09-14T05:06:22.504" v="3397" actId="478"/>
          <ac:spMkLst>
            <pc:docMk/>
            <pc:sldMk cId="3740186613" sldId="4751"/>
            <ac:spMk id="19" creationId="{D103BE89-40F7-4E9E-847F-F8490875AB6A}"/>
          </ac:spMkLst>
        </pc:spChg>
        <pc:spChg chg="mod">
          <ac:chgData name="Ong Xie" userId="828556e7-390d-4ce8-a236-7e4710419788" providerId="ADAL" clId="{9CC078D0-772A-40DF-BBA4-B130902A9FEC}" dt="2023-09-14T05:07:42.458" v="3416" actId="1076"/>
          <ac:spMkLst>
            <pc:docMk/>
            <pc:sldMk cId="3740186613" sldId="4751"/>
            <ac:spMk id="20" creationId="{E52B2491-28FD-4393-A1F8-1BE3CA9C0452}"/>
          </ac:spMkLst>
        </pc:spChg>
        <pc:spChg chg="mod">
          <ac:chgData name="Ong Xie" userId="828556e7-390d-4ce8-a236-7e4710419788" providerId="ADAL" clId="{9CC078D0-772A-40DF-BBA4-B130902A9FEC}" dt="2023-09-19T05:47:11.591" v="4754" actId="255"/>
          <ac:spMkLst>
            <pc:docMk/>
            <pc:sldMk cId="3740186613" sldId="4751"/>
            <ac:spMk id="24" creationId="{6E450143-4B56-4134-9693-3C5243208B94}"/>
          </ac:spMkLst>
        </pc:spChg>
      </pc:sldChg>
      <pc:sldChg chg="del">
        <pc:chgData name="Ong Xie" userId="828556e7-390d-4ce8-a236-7e4710419788" providerId="ADAL" clId="{9CC078D0-772A-40DF-BBA4-B130902A9FEC}" dt="2023-09-12T04:02:08.387" v="137" actId="47"/>
        <pc:sldMkLst>
          <pc:docMk/>
          <pc:sldMk cId="2529326737" sldId="4779"/>
        </pc:sldMkLst>
      </pc:sldChg>
      <pc:sldChg chg="addSp delSp modSp mod">
        <pc:chgData name="Ong Xie" userId="828556e7-390d-4ce8-a236-7e4710419788" providerId="ADAL" clId="{9CC078D0-772A-40DF-BBA4-B130902A9FEC}" dt="2023-09-14T05:05:58.482" v="3386"/>
        <pc:sldMkLst>
          <pc:docMk/>
          <pc:sldMk cId="771873380" sldId="4783"/>
        </pc:sldMkLst>
        <pc:spChg chg="add mod">
          <ac:chgData name="Ong Xie" userId="828556e7-390d-4ce8-a236-7e4710419788" providerId="ADAL" clId="{9CC078D0-772A-40DF-BBA4-B130902A9FEC}" dt="2023-09-14T05:01:10.689" v="3192" actId="1076"/>
          <ac:spMkLst>
            <pc:docMk/>
            <pc:sldMk cId="771873380" sldId="4783"/>
            <ac:spMk id="2" creationId="{6194476E-B0D3-5374-EDC1-4CC419534B16}"/>
          </ac:spMkLst>
        </pc:spChg>
        <pc:spChg chg="mod">
          <ac:chgData name="Ong Xie" userId="828556e7-390d-4ce8-a236-7e4710419788" providerId="ADAL" clId="{9CC078D0-772A-40DF-BBA4-B130902A9FEC}" dt="2023-09-14T05:02:57.963" v="3323" actId="20577"/>
          <ac:spMkLst>
            <pc:docMk/>
            <pc:sldMk cId="771873380" sldId="4783"/>
            <ac:spMk id="3" creationId="{A0077777-7F3D-4837-93A7-B92FA57EBBE5}"/>
          </ac:spMkLst>
        </pc:spChg>
        <pc:spChg chg="add mod">
          <ac:chgData name="Ong Xie" userId="828556e7-390d-4ce8-a236-7e4710419788" providerId="ADAL" clId="{9CC078D0-772A-40DF-BBA4-B130902A9FEC}" dt="2023-09-14T05:03:04.434" v="3325" actId="1076"/>
          <ac:spMkLst>
            <pc:docMk/>
            <pc:sldMk cId="771873380" sldId="4783"/>
            <ac:spMk id="6" creationId="{6A5A75D7-BF0C-9F8C-7DD4-A839499CCACC}"/>
          </ac:spMkLst>
        </pc:spChg>
        <pc:spChg chg="add mod">
          <ac:chgData name="Ong Xie" userId="828556e7-390d-4ce8-a236-7e4710419788" providerId="ADAL" clId="{9CC078D0-772A-40DF-BBA4-B130902A9FEC}" dt="2023-09-14T05:03:06.425" v="3326" actId="1076"/>
          <ac:spMkLst>
            <pc:docMk/>
            <pc:sldMk cId="771873380" sldId="4783"/>
            <ac:spMk id="7" creationId="{2814D224-FE18-5C09-CD04-BF6BF36F6AE6}"/>
          </ac:spMkLst>
        </pc:spChg>
        <pc:spChg chg="add mod">
          <ac:chgData name="Ong Xie" userId="828556e7-390d-4ce8-a236-7e4710419788" providerId="ADAL" clId="{9CC078D0-772A-40DF-BBA4-B130902A9FEC}" dt="2023-09-14T05:03:01.317" v="3324" actId="1076"/>
          <ac:spMkLst>
            <pc:docMk/>
            <pc:sldMk cId="771873380" sldId="4783"/>
            <ac:spMk id="8" creationId="{E860AFF7-98E7-7832-3A7F-C176B880A44D}"/>
          </ac:spMkLst>
        </pc:spChg>
        <pc:spChg chg="add mod">
          <ac:chgData name="Ong Xie" userId="828556e7-390d-4ce8-a236-7e4710419788" providerId="ADAL" clId="{9CC078D0-772A-40DF-BBA4-B130902A9FEC}" dt="2023-09-14T05:05:58.482" v="3386"/>
          <ac:spMkLst>
            <pc:docMk/>
            <pc:sldMk cId="771873380" sldId="4783"/>
            <ac:spMk id="9" creationId="{56928AF1-F33B-15A9-A8A9-B95472377152}"/>
          </ac:spMkLst>
        </pc:spChg>
        <pc:spChg chg="del">
          <ac:chgData name="Ong Xie" userId="828556e7-390d-4ce8-a236-7e4710419788" providerId="ADAL" clId="{9CC078D0-772A-40DF-BBA4-B130902A9FEC}" dt="2023-09-12T04:00:36.433" v="134" actId="478"/>
          <ac:spMkLst>
            <pc:docMk/>
            <pc:sldMk cId="771873380" sldId="4783"/>
            <ac:spMk id="37" creationId="{03046A4E-4E72-69D8-7791-2C6760851743}"/>
          </ac:spMkLst>
        </pc:spChg>
        <pc:spChg chg="del">
          <ac:chgData name="Ong Xie" userId="828556e7-390d-4ce8-a236-7e4710419788" providerId="ADAL" clId="{9CC078D0-772A-40DF-BBA4-B130902A9FEC}" dt="2023-09-12T03:59:28.417" v="47" actId="478"/>
          <ac:spMkLst>
            <pc:docMk/>
            <pc:sldMk cId="771873380" sldId="4783"/>
            <ac:spMk id="41" creationId="{666EFD6F-EF86-6A6C-BA7F-B82B35E50861}"/>
          </ac:spMkLst>
        </pc:spChg>
        <pc:spChg chg="del">
          <ac:chgData name="Ong Xie" userId="828556e7-390d-4ce8-a236-7e4710419788" providerId="ADAL" clId="{9CC078D0-772A-40DF-BBA4-B130902A9FEC}" dt="2023-09-12T03:59:28.417" v="47" actId="478"/>
          <ac:spMkLst>
            <pc:docMk/>
            <pc:sldMk cId="771873380" sldId="4783"/>
            <ac:spMk id="43" creationId="{6BD42333-A6A7-4CFD-1677-F72DA904888C}"/>
          </ac:spMkLst>
        </pc:spChg>
        <pc:picChg chg="add mod">
          <ac:chgData name="Ong Xie" userId="828556e7-390d-4ce8-a236-7e4710419788" providerId="ADAL" clId="{9CC078D0-772A-40DF-BBA4-B130902A9FEC}" dt="2023-09-14T05:01:03.528" v="3190" actId="1076"/>
          <ac:picMkLst>
            <pc:docMk/>
            <pc:sldMk cId="771873380" sldId="4783"/>
            <ac:picMk id="5" creationId="{416694FE-CDB8-FAF4-D77C-EFD3EE955430}"/>
          </ac:picMkLst>
        </pc:picChg>
        <pc:picChg chg="mod">
          <ac:chgData name="Ong Xie" userId="828556e7-390d-4ce8-a236-7e4710419788" providerId="ADAL" clId="{9CC078D0-772A-40DF-BBA4-B130902A9FEC}" dt="2023-09-14T05:02:53.187" v="3309" actId="1076"/>
          <ac:picMkLst>
            <pc:docMk/>
            <pc:sldMk cId="771873380" sldId="4783"/>
            <ac:picMk id="38" creationId="{F2E2E1A3-82F9-4D97-1FA1-2AE3529B7222}"/>
          </ac:picMkLst>
        </pc:picChg>
        <pc:picChg chg="del">
          <ac:chgData name="Ong Xie" userId="828556e7-390d-4ce8-a236-7e4710419788" providerId="ADAL" clId="{9CC078D0-772A-40DF-BBA4-B130902A9FEC}" dt="2023-09-12T03:59:28.417" v="47" actId="478"/>
          <ac:picMkLst>
            <pc:docMk/>
            <pc:sldMk cId="771873380" sldId="4783"/>
            <ac:picMk id="42" creationId="{BC108378-0E31-48E2-70C3-AAC3DD47D9C8}"/>
          </ac:picMkLst>
        </pc:picChg>
        <pc:picChg chg="add mod">
          <ac:chgData name="Ong Xie" userId="828556e7-390d-4ce8-a236-7e4710419788" providerId="ADAL" clId="{9CC078D0-772A-40DF-BBA4-B130902A9FEC}" dt="2023-09-14T05:02:44.242" v="3308" actId="1076"/>
          <ac:picMkLst>
            <pc:docMk/>
            <pc:sldMk cId="771873380" sldId="4783"/>
            <ac:picMk id="1026" creationId="{16AEC5D5-EEB9-EDED-F5ED-6A460719E749}"/>
          </ac:picMkLst>
        </pc:picChg>
      </pc:sldChg>
      <pc:sldChg chg="del">
        <pc:chgData name="Ong Xie" userId="828556e7-390d-4ce8-a236-7e4710419788" providerId="ADAL" clId="{9CC078D0-772A-40DF-BBA4-B130902A9FEC}" dt="2023-09-12T06:33:03.190" v="146" actId="47"/>
        <pc:sldMkLst>
          <pc:docMk/>
          <pc:sldMk cId="842454784" sldId="4812"/>
        </pc:sldMkLst>
      </pc:sldChg>
      <pc:sldChg chg="del">
        <pc:chgData name="Ong Xie" userId="828556e7-390d-4ce8-a236-7e4710419788" providerId="ADAL" clId="{9CC078D0-772A-40DF-BBA4-B130902A9FEC}" dt="2023-09-08T03:56:48.057" v="4" actId="47"/>
        <pc:sldMkLst>
          <pc:docMk/>
          <pc:sldMk cId="2100702750" sldId="4822"/>
        </pc:sldMkLst>
      </pc:sldChg>
      <pc:sldChg chg="del">
        <pc:chgData name="Ong Xie" userId="828556e7-390d-4ce8-a236-7e4710419788" providerId="ADAL" clId="{9CC078D0-772A-40DF-BBA4-B130902A9FEC}" dt="2023-09-08T01:47:34.788" v="0" actId="47"/>
        <pc:sldMkLst>
          <pc:docMk/>
          <pc:sldMk cId="2085861016" sldId="10781"/>
        </pc:sldMkLst>
      </pc:sldChg>
      <pc:sldChg chg="del">
        <pc:chgData name="Ong Xie" userId="828556e7-390d-4ce8-a236-7e4710419788" providerId="ADAL" clId="{9CC078D0-772A-40DF-BBA4-B130902A9FEC}" dt="2023-09-08T01:47:36.023" v="1" actId="47"/>
        <pc:sldMkLst>
          <pc:docMk/>
          <pc:sldMk cId="1764995725" sldId="10782"/>
        </pc:sldMkLst>
      </pc:sldChg>
      <pc:sldChg chg="modSp mod">
        <pc:chgData name="Ong Xie" userId="828556e7-390d-4ce8-a236-7e4710419788" providerId="ADAL" clId="{9CC078D0-772A-40DF-BBA4-B130902A9FEC}" dt="2023-09-14T05:05:35.597" v="3380"/>
        <pc:sldMkLst>
          <pc:docMk/>
          <pc:sldMk cId="2092106236" sldId="10784"/>
        </pc:sldMkLst>
        <pc:spChg chg="mod">
          <ac:chgData name="Ong Xie" userId="828556e7-390d-4ce8-a236-7e4710419788" providerId="ADAL" clId="{9CC078D0-772A-40DF-BBA4-B130902A9FEC}" dt="2023-09-14T05:05:35.597" v="3380"/>
          <ac:spMkLst>
            <pc:docMk/>
            <pc:sldMk cId="2092106236" sldId="10784"/>
            <ac:spMk id="6" creationId="{23D2196E-8B15-4DB2-A1D1-69299723F676}"/>
          </ac:spMkLst>
        </pc:spChg>
      </pc:sldChg>
      <pc:sldChg chg="del">
        <pc:chgData name="Ong Xie" userId="828556e7-390d-4ce8-a236-7e4710419788" providerId="ADAL" clId="{9CC078D0-772A-40DF-BBA4-B130902A9FEC}" dt="2023-09-12T04:02:11.060" v="138" actId="47"/>
        <pc:sldMkLst>
          <pc:docMk/>
          <pc:sldMk cId="1835178479" sldId="10799"/>
        </pc:sldMkLst>
      </pc:sldChg>
      <pc:sldChg chg="del">
        <pc:chgData name="Ong Xie" userId="828556e7-390d-4ce8-a236-7e4710419788" providerId="ADAL" clId="{9CC078D0-772A-40DF-BBA4-B130902A9FEC}" dt="2023-09-08T01:47:44.369" v="3" actId="47"/>
        <pc:sldMkLst>
          <pc:docMk/>
          <pc:sldMk cId="63329976" sldId="10801"/>
        </pc:sldMkLst>
      </pc:sldChg>
      <pc:sldChg chg="addSp delSp modSp mod">
        <pc:chgData name="Ong Xie" userId="828556e7-390d-4ce8-a236-7e4710419788" providerId="ADAL" clId="{9CC078D0-772A-40DF-BBA4-B130902A9FEC}" dt="2023-09-19T05:49:04.865" v="4763" actId="1076"/>
        <pc:sldMkLst>
          <pc:docMk/>
          <pc:sldMk cId="1545434746" sldId="10802"/>
        </pc:sldMkLst>
        <pc:spChg chg="add mod">
          <ac:chgData name="Ong Xie" userId="828556e7-390d-4ce8-a236-7e4710419788" providerId="ADAL" clId="{9CC078D0-772A-40DF-BBA4-B130902A9FEC}" dt="2023-09-14T05:06:32.861" v="3404"/>
          <ac:spMkLst>
            <pc:docMk/>
            <pc:sldMk cId="1545434746" sldId="10802"/>
            <ac:spMk id="3" creationId="{62382C89-640A-C08A-A8F0-BEE0BA4AB098}"/>
          </ac:spMkLst>
        </pc:spChg>
        <pc:spChg chg="mod">
          <ac:chgData name="Ong Xie" userId="828556e7-390d-4ce8-a236-7e4710419788" providerId="ADAL" clId="{9CC078D0-772A-40DF-BBA4-B130902A9FEC}" dt="2023-09-19T05:48:59.462" v="4762" actId="1076"/>
          <ac:spMkLst>
            <pc:docMk/>
            <pc:sldMk cId="1545434746" sldId="10802"/>
            <ac:spMk id="11" creationId="{EE3B1887-8D2C-C641-98D0-39956140D7F2}"/>
          </ac:spMkLst>
        </pc:spChg>
        <pc:spChg chg="mod">
          <ac:chgData name="Ong Xie" userId="828556e7-390d-4ce8-a236-7e4710419788" providerId="ADAL" clId="{9CC078D0-772A-40DF-BBA4-B130902A9FEC}" dt="2023-09-19T05:48:59.462" v="4762" actId="1076"/>
          <ac:spMkLst>
            <pc:docMk/>
            <pc:sldMk cId="1545434746" sldId="10802"/>
            <ac:spMk id="12" creationId="{22C40592-64E9-EB46-8552-E941631720BD}"/>
          </ac:spMkLst>
        </pc:spChg>
        <pc:spChg chg="mod">
          <ac:chgData name="Ong Xie" userId="828556e7-390d-4ce8-a236-7e4710419788" providerId="ADAL" clId="{9CC078D0-772A-40DF-BBA4-B130902A9FEC}" dt="2023-09-19T05:49:04.865" v="4763" actId="1076"/>
          <ac:spMkLst>
            <pc:docMk/>
            <pc:sldMk cId="1545434746" sldId="10802"/>
            <ac:spMk id="13" creationId="{EA2EE1B1-C0B9-7A49-9E01-F6B03A7984BC}"/>
          </ac:spMkLst>
        </pc:spChg>
        <pc:spChg chg="mod">
          <ac:chgData name="Ong Xie" userId="828556e7-390d-4ce8-a236-7e4710419788" providerId="ADAL" clId="{9CC078D0-772A-40DF-BBA4-B130902A9FEC}" dt="2023-09-19T05:48:59.462" v="4762" actId="1076"/>
          <ac:spMkLst>
            <pc:docMk/>
            <pc:sldMk cId="1545434746" sldId="10802"/>
            <ac:spMk id="50" creationId="{688EBB70-A168-444C-90B6-3FA6F608E28D}"/>
          </ac:spMkLst>
        </pc:spChg>
        <pc:spChg chg="mod">
          <ac:chgData name="Ong Xie" userId="828556e7-390d-4ce8-a236-7e4710419788" providerId="ADAL" clId="{9CC078D0-772A-40DF-BBA4-B130902A9FEC}" dt="2023-09-19T05:48:59.462" v="4762" actId="1076"/>
          <ac:spMkLst>
            <pc:docMk/>
            <pc:sldMk cId="1545434746" sldId="10802"/>
            <ac:spMk id="53" creationId="{8AF3E34E-D427-438B-BF73-9766A9C9D8E8}"/>
          </ac:spMkLst>
        </pc:spChg>
        <pc:spChg chg="mod">
          <ac:chgData name="Ong Xie" userId="828556e7-390d-4ce8-a236-7e4710419788" providerId="ADAL" clId="{9CC078D0-772A-40DF-BBA4-B130902A9FEC}" dt="2023-09-19T05:49:04.865" v="4763" actId="1076"/>
          <ac:spMkLst>
            <pc:docMk/>
            <pc:sldMk cId="1545434746" sldId="10802"/>
            <ac:spMk id="54" creationId="{98D49EA1-690D-487E-B623-B7AF8A3FA809}"/>
          </ac:spMkLst>
        </pc:spChg>
        <pc:spChg chg="del">
          <ac:chgData name="Ong Xie" userId="828556e7-390d-4ce8-a236-7e4710419788" providerId="ADAL" clId="{9CC078D0-772A-40DF-BBA4-B130902A9FEC}" dt="2023-09-14T05:06:32.593" v="3403" actId="478"/>
          <ac:spMkLst>
            <pc:docMk/>
            <pc:sldMk cId="1545434746" sldId="10802"/>
            <ac:spMk id="55" creationId="{724F1E9A-01E3-4F03-A89A-92B464F97E4D}"/>
          </ac:spMkLst>
        </pc:spChg>
        <pc:grpChg chg="mod">
          <ac:chgData name="Ong Xie" userId="828556e7-390d-4ce8-a236-7e4710419788" providerId="ADAL" clId="{9CC078D0-772A-40DF-BBA4-B130902A9FEC}" dt="2023-09-19T05:48:59.462" v="4762" actId="1076"/>
          <ac:grpSpMkLst>
            <pc:docMk/>
            <pc:sldMk cId="1545434746" sldId="10802"/>
            <ac:grpSpMk id="28" creationId="{680CFA67-1B8C-488E-A1E6-8D871DEC2DEA}"/>
          </ac:grpSpMkLst>
        </pc:grpChg>
        <pc:grpChg chg="mod">
          <ac:chgData name="Ong Xie" userId="828556e7-390d-4ce8-a236-7e4710419788" providerId="ADAL" clId="{9CC078D0-772A-40DF-BBA4-B130902A9FEC}" dt="2023-09-19T05:48:59.462" v="4762" actId="1076"/>
          <ac:grpSpMkLst>
            <pc:docMk/>
            <pc:sldMk cId="1545434746" sldId="10802"/>
            <ac:grpSpMk id="31" creationId="{A7858D8B-09C3-4B2A-ACC0-3FBA5CD652D1}"/>
          </ac:grpSpMkLst>
        </pc:grpChg>
        <pc:grpChg chg="mod">
          <ac:chgData name="Ong Xie" userId="828556e7-390d-4ce8-a236-7e4710419788" providerId="ADAL" clId="{9CC078D0-772A-40DF-BBA4-B130902A9FEC}" dt="2023-09-19T05:49:04.865" v="4763" actId="1076"/>
          <ac:grpSpMkLst>
            <pc:docMk/>
            <pc:sldMk cId="1545434746" sldId="10802"/>
            <ac:grpSpMk id="34" creationId="{D8098217-FF0D-4619-9F77-742FFF38FAD4}"/>
          </ac:grpSpMkLst>
        </pc:grpChg>
      </pc:sldChg>
      <pc:sldChg chg="del">
        <pc:chgData name="Ong Xie" userId="828556e7-390d-4ce8-a236-7e4710419788" providerId="ADAL" clId="{9CC078D0-772A-40DF-BBA4-B130902A9FEC}" dt="2023-09-12T10:58:22.557" v="2958" actId="47"/>
        <pc:sldMkLst>
          <pc:docMk/>
          <pc:sldMk cId="3024675475" sldId="10804"/>
        </pc:sldMkLst>
      </pc:sldChg>
      <pc:sldChg chg="del">
        <pc:chgData name="Ong Xie" userId="828556e7-390d-4ce8-a236-7e4710419788" providerId="ADAL" clId="{9CC078D0-772A-40DF-BBA4-B130902A9FEC}" dt="2023-09-12T04:02:19.971" v="139" actId="47"/>
        <pc:sldMkLst>
          <pc:docMk/>
          <pc:sldMk cId="4165394534" sldId="10806"/>
        </pc:sldMkLst>
      </pc:sldChg>
      <pc:sldChg chg="del">
        <pc:chgData name="Ong Xie" userId="828556e7-390d-4ce8-a236-7e4710419788" providerId="ADAL" clId="{9CC078D0-772A-40DF-BBA4-B130902A9FEC}" dt="2023-09-08T01:47:43.068" v="2" actId="47"/>
        <pc:sldMkLst>
          <pc:docMk/>
          <pc:sldMk cId="524134385" sldId="10808"/>
        </pc:sldMkLst>
      </pc:sldChg>
      <pc:sldChg chg="modSp mod">
        <pc:chgData name="Ong Xie" userId="828556e7-390d-4ce8-a236-7e4710419788" providerId="ADAL" clId="{9CC078D0-772A-40DF-BBA4-B130902A9FEC}" dt="2023-09-14T05:05:32.202" v="3379"/>
        <pc:sldMkLst>
          <pc:docMk/>
          <pc:sldMk cId="3128546989" sldId="10827"/>
        </pc:sldMkLst>
        <pc:spChg chg="mod">
          <ac:chgData name="Ong Xie" userId="828556e7-390d-4ce8-a236-7e4710419788" providerId="ADAL" clId="{9CC078D0-772A-40DF-BBA4-B130902A9FEC}" dt="2023-09-14T05:05:32.202" v="3379"/>
          <ac:spMkLst>
            <pc:docMk/>
            <pc:sldMk cId="3128546989" sldId="10827"/>
            <ac:spMk id="23" creationId="{3132E5D8-2E1C-46FA-86F6-6AF8A2A412D3}"/>
          </ac:spMkLst>
        </pc:spChg>
      </pc:sldChg>
      <pc:sldChg chg="modSp mod">
        <pc:chgData name="Ong Xie" userId="828556e7-390d-4ce8-a236-7e4710419788" providerId="ADAL" clId="{9CC078D0-772A-40DF-BBA4-B130902A9FEC}" dt="2023-09-14T05:05:38.566" v="3381"/>
        <pc:sldMkLst>
          <pc:docMk/>
          <pc:sldMk cId="821663880" sldId="10828"/>
        </pc:sldMkLst>
        <pc:spChg chg="mod">
          <ac:chgData name="Ong Xie" userId="828556e7-390d-4ce8-a236-7e4710419788" providerId="ADAL" clId="{9CC078D0-772A-40DF-BBA4-B130902A9FEC}" dt="2023-09-14T05:05:38.566" v="3381"/>
          <ac:spMkLst>
            <pc:docMk/>
            <pc:sldMk cId="821663880" sldId="10828"/>
            <ac:spMk id="4" creationId="{CEDD98AA-F512-E5BE-8F7D-0131EC105777}"/>
          </ac:spMkLst>
        </pc:spChg>
      </pc:sldChg>
      <pc:sldChg chg="del setBg">
        <pc:chgData name="Ong Xie" userId="828556e7-390d-4ce8-a236-7e4710419788" providerId="ADAL" clId="{9CC078D0-772A-40DF-BBA4-B130902A9FEC}" dt="2023-09-12T06:36:44.900" v="165" actId="47"/>
        <pc:sldMkLst>
          <pc:docMk/>
          <pc:sldMk cId="2935044273" sldId="10833"/>
        </pc:sldMkLst>
      </pc:sldChg>
      <pc:sldChg chg="del">
        <pc:chgData name="Ong Xie" userId="828556e7-390d-4ce8-a236-7e4710419788" providerId="ADAL" clId="{9CC078D0-772A-40DF-BBA4-B130902A9FEC}" dt="2023-09-12T06:33:32.998" v="157" actId="47"/>
        <pc:sldMkLst>
          <pc:docMk/>
          <pc:sldMk cId="2935522264" sldId="10852"/>
        </pc:sldMkLst>
      </pc:sldChg>
      <pc:sldChg chg="del">
        <pc:chgData name="Ong Xie" userId="828556e7-390d-4ce8-a236-7e4710419788" providerId="ADAL" clId="{9CC078D0-772A-40DF-BBA4-B130902A9FEC}" dt="2023-09-12T06:33:34.982" v="158" actId="47"/>
        <pc:sldMkLst>
          <pc:docMk/>
          <pc:sldMk cId="1271835903" sldId="10853"/>
        </pc:sldMkLst>
      </pc:sldChg>
      <pc:sldChg chg="del">
        <pc:chgData name="Ong Xie" userId="828556e7-390d-4ce8-a236-7e4710419788" providerId="ADAL" clId="{9CC078D0-772A-40DF-BBA4-B130902A9FEC}" dt="2023-09-12T06:33:32.273" v="156" actId="47"/>
        <pc:sldMkLst>
          <pc:docMk/>
          <pc:sldMk cId="2162709597" sldId="10857"/>
        </pc:sldMkLst>
      </pc:sldChg>
      <pc:sldChg chg="addSp delSp modSp mod">
        <pc:chgData name="Ong Xie" userId="828556e7-390d-4ce8-a236-7e4710419788" providerId="ADAL" clId="{9CC078D0-772A-40DF-BBA4-B130902A9FEC}" dt="2023-09-14T05:06:17.582" v="3394"/>
        <pc:sldMkLst>
          <pc:docMk/>
          <pc:sldMk cId="643796935" sldId="10863"/>
        </pc:sldMkLst>
        <pc:spChg chg="add mod">
          <ac:chgData name="Ong Xie" userId="828556e7-390d-4ce8-a236-7e4710419788" providerId="ADAL" clId="{9CC078D0-772A-40DF-BBA4-B130902A9FEC}" dt="2023-09-14T05:06:17.582" v="3394"/>
          <ac:spMkLst>
            <pc:docMk/>
            <pc:sldMk cId="643796935" sldId="10863"/>
            <ac:spMk id="2" creationId="{A19AB3A3-345E-E18D-134A-A974C555E67D}"/>
          </ac:spMkLst>
        </pc:spChg>
        <pc:spChg chg="add del mod ord">
          <ac:chgData name="Ong Xie" userId="828556e7-390d-4ce8-a236-7e4710419788" providerId="ADAL" clId="{9CC078D0-772A-40DF-BBA4-B130902A9FEC}" dt="2023-09-12T11:01:49.091" v="2985" actId="1076"/>
          <ac:spMkLst>
            <pc:docMk/>
            <pc:sldMk cId="643796935" sldId="10863"/>
            <ac:spMk id="25" creationId="{2A4BC304-85E8-D6D6-8E51-C10673D83A92}"/>
          </ac:spMkLst>
        </pc:spChg>
        <pc:spChg chg="del">
          <ac:chgData name="Ong Xie" userId="828556e7-390d-4ce8-a236-7e4710419788" providerId="ADAL" clId="{9CC078D0-772A-40DF-BBA4-B130902A9FEC}" dt="2023-09-14T05:06:17.332" v="3393" actId="478"/>
          <ac:spMkLst>
            <pc:docMk/>
            <pc:sldMk cId="643796935" sldId="10863"/>
            <ac:spMk id="37" creationId="{2645A8BF-B74E-4D40-B195-C1AA1FC2A203}"/>
          </ac:spMkLst>
        </pc:spChg>
        <pc:graphicFrameChg chg="mod">
          <ac:chgData name="Ong Xie" userId="828556e7-390d-4ce8-a236-7e4710419788" providerId="ADAL" clId="{9CC078D0-772A-40DF-BBA4-B130902A9FEC}" dt="2023-09-12T11:01:36.521" v="2980" actId="14100"/>
          <ac:graphicFrameMkLst>
            <pc:docMk/>
            <pc:sldMk cId="643796935" sldId="10863"/>
            <ac:graphicFrameMk id="42" creationId="{98072835-6853-557E-1D9E-1F4D26177A30}"/>
          </ac:graphicFrameMkLst>
        </pc:graphicFrameChg>
        <pc:picChg chg="mod">
          <ac:chgData name="Ong Xie" userId="828556e7-390d-4ce8-a236-7e4710419788" providerId="ADAL" clId="{9CC078D0-772A-40DF-BBA4-B130902A9FEC}" dt="2023-09-12T11:01:44.897" v="2984" actId="1076"/>
          <ac:picMkLst>
            <pc:docMk/>
            <pc:sldMk cId="643796935" sldId="10863"/>
            <ac:picMk id="49" creationId="{41585D38-DF56-04B4-340D-554F276BE434}"/>
          </ac:picMkLst>
        </pc:picChg>
        <pc:picChg chg="mod">
          <ac:chgData name="Ong Xie" userId="828556e7-390d-4ce8-a236-7e4710419788" providerId="ADAL" clId="{9CC078D0-772A-40DF-BBA4-B130902A9FEC}" dt="2023-09-12T11:01:39.877" v="2981" actId="1076"/>
          <ac:picMkLst>
            <pc:docMk/>
            <pc:sldMk cId="643796935" sldId="10863"/>
            <ac:picMk id="51" creationId="{F4E60C9D-E883-9878-EFBE-40387AD3F764}"/>
          </ac:picMkLst>
        </pc:picChg>
        <pc:picChg chg="mod">
          <ac:chgData name="Ong Xie" userId="828556e7-390d-4ce8-a236-7e4710419788" providerId="ADAL" clId="{9CC078D0-772A-40DF-BBA4-B130902A9FEC}" dt="2023-09-12T11:01:42.921" v="2983" actId="1076"/>
          <ac:picMkLst>
            <pc:docMk/>
            <pc:sldMk cId="643796935" sldId="10863"/>
            <ac:picMk id="54" creationId="{29E70C91-7AC2-C949-41FA-36F172A07527}"/>
          </ac:picMkLst>
        </pc:picChg>
        <pc:picChg chg="mod">
          <ac:chgData name="Ong Xie" userId="828556e7-390d-4ce8-a236-7e4710419788" providerId="ADAL" clId="{9CC078D0-772A-40DF-BBA4-B130902A9FEC}" dt="2023-09-12T11:01:41.515" v="2982" actId="1076"/>
          <ac:picMkLst>
            <pc:docMk/>
            <pc:sldMk cId="643796935" sldId="10863"/>
            <ac:picMk id="57" creationId="{E4EA7C9D-98E7-7602-C267-AD6C0E800A09}"/>
          </ac:picMkLst>
        </pc:picChg>
      </pc:sldChg>
      <pc:sldChg chg="modSp mod">
        <pc:chgData name="Ong Xie" userId="828556e7-390d-4ce8-a236-7e4710419788" providerId="ADAL" clId="{9CC078D0-772A-40DF-BBA4-B130902A9FEC}" dt="2023-09-14T05:05:42.030" v="3382"/>
        <pc:sldMkLst>
          <pc:docMk/>
          <pc:sldMk cId="1091585851" sldId="10886"/>
        </pc:sldMkLst>
        <pc:spChg chg="mod">
          <ac:chgData name="Ong Xie" userId="828556e7-390d-4ce8-a236-7e4710419788" providerId="ADAL" clId="{9CC078D0-772A-40DF-BBA4-B130902A9FEC}" dt="2023-09-14T05:05:42.030" v="3382"/>
          <ac:spMkLst>
            <pc:docMk/>
            <pc:sldMk cId="1091585851" sldId="10886"/>
            <ac:spMk id="6" creationId="{23D2196E-8B15-4DB2-A1D1-69299723F676}"/>
          </ac:spMkLst>
        </pc:spChg>
      </pc:sldChg>
      <pc:sldChg chg="addSp delSp modSp mod ord">
        <pc:chgData name="Ong Xie" userId="828556e7-390d-4ce8-a236-7e4710419788" providerId="ADAL" clId="{9CC078D0-772A-40DF-BBA4-B130902A9FEC}" dt="2023-09-14T05:06:02.542" v="3388"/>
        <pc:sldMkLst>
          <pc:docMk/>
          <pc:sldMk cId="2309521172" sldId="10888"/>
        </pc:sldMkLst>
        <pc:spChg chg="del mod">
          <ac:chgData name="Ong Xie" userId="828556e7-390d-4ce8-a236-7e4710419788" providerId="ADAL" clId="{9CC078D0-772A-40DF-BBA4-B130902A9FEC}" dt="2023-09-14T05:06:02.384" v="3387" actId="478"/>
          <ac:spMkLst>
            <pc:docMk/>
            <pc:sldMk cId="2309521172" sldId="10888"/>
            <ac:spMk id="4" creationId="{CEDD98AA-F512-E5BE-8F7D-0131EC105777}"/>
          </ac:spMkLst>
        </pc:spChg>
        <pc:spChg chg="add mod">
          <ac:chgData name="Ong Xie" userId="828556e7-390d-4ce8-a236-7e4710419788" providerId="ADAL" clId="{9CC078D0-772A-40DF-BBA4-B130902A9FEC}" dt="2023-09-14T05:06:02.542" v="3388"/>
          <ac:spMkLst>
            <pc:docMk/>
            <pc:sldMk cId="2309521172" sldId="10888"/>
            <ac:spMk id="5" creationId="{634E943D-FA31-1246-967F-A99737404BF6}"/>
          </ac:spMkLst>
        </pc:spChg>
      </pc:sldChg>
      <pc:sldChg chg="addSp delSp modSp mod ord">
        <pc:chgData name="Ong Xie" userId="828556e7-390d-4ce8-a236-7e4710419788" providerId="ADAL" clId="{9CC078D0-772A-40DF-BBA4-B130902A9FEC}" dt="2023-09-14T05:06:06.847" v="3390"/>
        <pc:sldMkLst>
          <pc:docMk/>
          <pc:sldMk cId="86139087" sldId="10889"/>
        </pc:sldMkLst>
        <pc:spChg chg="add mod">
          <ac:chgData name="Ong Xie" userId="828556e7-390d-4ce8-a236-7e4710419788" providerId="ADAL" clId="{9CC078D0-772A-40DF-BBA4-B130902A9FEC}" dt="2023-09-14T05:06:06.847" v="3390"/>
          <ac:spMkLst>
            <pc:docMk/>
            <pc:sldMk cId="86139087" sldId="10889"/>
            <ac:spMk id="3" creationId="{60F9DBEB-2819-46D2-1439-09FAD4FDDC38}"/>
          </ac:spMkLst>
        </pc:spChg>
        <pc:spChg chg="del mod">
          <ac:chgData name="Ong Xie" userId="828556e7-390d-4ce8-a236-7e4710419788" providerId="ADAL" clId="{9CC078D0-772A-40DF-BBA4-B130902A9FEC}" dt="2023-09-14T05:06:06.601" v="3389" actId="478"/>
          <ac:spMkLst>
            <pc:docMk/>
            <pc:sldMk cId="86139087" sldId="10889"/>
            <ac:spMk id="4" creationId="{CEDD98AA-F512-E5BE-8F7D-0131EC105777}"/>
          </ac:spMkLst>
        </pc:spChg>
      </pc:sldChg>
      <pc:sldChg chg="addSp modSp mod">
        <pc:chgData name="Ong Xie" userId="828556e7-390d-4ce8-a236-7e4710419788" providerId="ADAL" clId="{9CC078D0-772A-40DF-BBA4-B130902A9FEC}" dt="2023-09-14T05:05:56.686" v="3385"/>
        <pc:sldMkLst>
          <pc:docMk/>
          <pc:sldMk cId="1703528561" sldId="10890"/>
        </pc:sldMkLst>
        <pc:spChg chg="mod">
          <ac:chgData name="Ong Xie" userId="828556e7-390d-4ce8-a236-7e4710419788" providerId="ADAL" clId="{9CC078D0-772A-40DF-BBA4-B130902A9FEC}" dt="2023-09-14T05:05:56.305" v="3384" actId="6549"/>
          <ac:spMkLst>
            <pc:docMk/>
            <pc:sldMk cId="1703528561" sldId="10890"/>
            <ac:spMk id="2" creationId="{A4CFCC0A-CC6C-0FCE-706D-E565509EE38D}"/>
          </ac:spMkLst>
        </pc:spChg>
        <pc:spChg chg="add mod">
          <ac:chgData name="Ong Xie" userId="828556e7-390d-4ce8-a236-7e4710419788" providerId="ADAL" clId="{9CC078D0-772A-40DF-BBA4-B130902A9FEC}" dt="2023-09-14T05:05:56.686" v="3385"/>
          <ac:spMkLst>
            <pc:docMk/>
            <pc:sldMk cId="1703528561" sldId="10890"/>
            <ac:spMk id="6" creationId="{34BBE386-5EB8-1F3C-550A-D68BAA49880B}"/>
          </ac:spMkLst>
        </pc:spChg>
        <pc:picChg chg="mod">
          <ac:chgData name="Ong Xie" userId="828556e7-390d-4ce8-a236-7e4710419788" providerId="ADAL" clId="{9CC078D0-772A-40DF-BBA4-B130902A9FEC}" dt="2023-09-08T03:59:13.408" v="28" actId="1076"/>
          <ac:picMkLst>
            <pc:docMk/>
            <pc:sldMk cId="1703528561" sldId="10890"/>
            <ac:picMk id="4" creationId="{C2E5F6DD-A155-69D6-55A9-90B8A33D9C65}"/>
          </ac:picMkLst>
        </pc:picChg>
      </pc:sldChg>
      <pc:sldChg chg="addSp delSp modSp add mod">
        <pc:chgData name="Ong Xie" userId="828556e7-390d-4ce8-a236-7e4710419788" providerId="ADAL" clId="{9CC078D0-772A-40DF-BBA4-B130902A9FEC}" dt="2023-09-14T05:09:27.213" v="3475" actId="1076"/>
        <pc:sldMkLst>
          <pc:docMk/>
          <pc:sldMk cId="4190706477" sldId="10898"/>
        </pc:sldMkLst>
        <pc:spChg chg="mod">
          <ac:chgData name="Ong Xie" userId="828556e7-390d-4ce8-a236-7e4710419788" providerId="ADAL" clId="{9CC078D0-772A-40DF-BBA4-B130902A9FEC}" dt="2023-09-14T05:09:21.333" v="3473" actId="1076"/>
          <ac:spMkLst>
            <pc:docMk/>
            <pc:sldMk cId="4190706477" sldId="10898"/>
            <ac:spMk id="5" creationId="{F7BEB60E-5554-582B-7B87-69BCDE031565}"/>
          </ac:spMkLst>
        </pc:spChg>
        <pc:spChg chg="mod">
          <ac:chgData name="Ong Xie" userId="828556e7-390d-4ce8-a236-7e4710419788" providerId="ADAL" clId="{9CC078D0-772A-40DF-BBA4-B130902A9FEC}" dt="2023-09-14T05:08:25.095" v="3469" actId="20577"/>
          <ac:spMkLst>
            <pc:docMk/>
            <pc:sldMk cId="4190706477" sldId="10898"/>
            <ac:spMk id="9" creationId="{B91E5FD8-0D4C-F8BE-1D2A-B75C3EE40890}"/>
          </ac:spMkLst>
        </pc:spChg>
        <pc:spChg chg="mod">
          <ac:chgData name="Ong Xie" userId="828556e7-390d-4ce8-a236-7e4710419788" providerId="ADAL" clId="{9CC078D0-772A-40DF-BBA4-B130902A9FEC}" dt="2023-09-14T05:05:23.391" v="3378" actId="20577"/>
          <ac:spMkLst>
            <pc:docMk/>
            <pc:sldMk cId="4190706477" sldId="10898"/>
            <ac:spMk id="55" creationId="{724F1E9A-01E3-4F03-A89A-92B464F97E4D}"/>
          </ac:spMkLst>
        </pc:spChg>
        <pc:picChg chg="add mod">
          <ac:chgData name="Ong Xie" userId="828556e7-390d-4ce8-a236-7e4710419788" providerId="ADAL" clId="{9CC078D0-772A-40DF-BBA4-B130902A9FEC}" dt="2023-09-14T05:09:11.092" v="3472" actId="1076"/>
          <ac:picMkLst>
            <pc:docMk/>
            <pc:sldMk cId="4190706477" sldId="10898"/>
            <ac:picMk id="3" creationId="{59A09D0E-0DDF-5958-4D69-8F6574F972D5}"/>
          </ac:picMkLst>
        </pc:picChg>
        <pc:picChg chg="mod">
          <ac:chgData name="Ong Xie" userId="828556e7-390d-4ce8-a236-7e4710419788" providerId="ADAL" clId="{9CC078D0-772A-40DF-BBA4-B130902A9FEC}" dt="2023-09-14T05:09:27.213" v="3475" actId="1076"/>
          <ac:picMkLst>
            <pc:docMk/>
            <pc:sldMk cId="4190706477" sldId="10898"/>
            <ac:picMk id="25" creationId="{52F81875-7AB5-1DA1-C0CB-151ABA760602}"/>
          </ac:picMkLst>
        </pc:picChg>
        <pc:picChg chg="del">
          <ac:chgData name="Ong Xie" userId="828556e7-390d-4ce8-a236-7e4710419788" providerId="ADAL" clId="{9CC078D0-772A-40DF-BBA4-B130902A9FEC}" dt="2023-09-14T05:08:29.417" v="3470" actId="478"/>
          <ac:picMkLst>
            <pc:docMk/>
            <pc:sldMk cId="4190706477" sldId="10898"/>
            <ac:picMk id="41" creationId="{3947B254-B3E7-AC8F-3A8B-25C6537CBAA6}"/>
          </ac:picMkLst>
        </pc:picChg>
      </pc:sldChg>
      <pc:sldChg chg="del">
        <pc:chgData name="Ong Xie" userId="828556e7-390d-4ce8-a236-7e4710419788" providerId="ADAL" clId="{9CC078D0-772A-40DF-BBA4-B130902A9FEC}" dt="2023-09-12T06:33:27.600" v="155" actId="47"/>
        <pc:sldMkLst>
          <pc:docMk/>
          <pc:sldMk cId="4216480708" sldId="10907"/>
        </pc:sldMkLst>
      </pc:sldChg>
      <pc:sldChg chg="del">
        <pc:chgData name="Ong Xie" userId="828556e7-390d-4ce8-a236-7e4710419788" providerId="ADAL" clId="{9CC078D0-772A-40DF-BBA4-B130902A9FEC}" dt="2023-09-12T06:33:08.231" v="148" actId="47"/>
        <pc:sldMkLst>
          <pc:docMk/>
          <pc:sldMk cId="1464748090" sldId="10908"/>
        </pc:sldMkLst>
      </pc:sldChg>
      <pc:sldChg chg="del">
        <pc:chgData name="Ong Xie" userId="828556e7-390d-4ce8-a236-7e4710419788" providerId="ADAL" clId="{9CC078D0-772A-40DF-BBA4-B130902A9FEC}" dt="2023-09-12T06:33:09.167" v="149" actId="47"/>
        <pc:sldMkLst>
          <pc:docMk/>
          <pc:sldMk cId="3219628097" sldId="10913"/>
        </pc:sldMkLst>
      </pc:sldChg>
      <pc:sldChg chg="del">
        <pc:chgData name="Ong Xie" userId="828556e7-390d-4ce8-a236-7e4710419788" providerId="ADAL" clId="{9CC078D0-772A-40DF-BBA4-B130902A9FEC}" dt="2023-09-12T06:33:04.195" v="147" actId="47"/>
        <pc:sldMkLst>
          <pc:docMk/>
          <pc:sldMk cId="482724939" sldId="10940"/>
        </pc:sldMkLst>
      </pc:sldChg>
      <pc:sldChg chg="del">
        <pc:chgData name="Ong Xie" userId="828556e7-390d-4ce8-a236-7e4710419788" providerId="ADAL" clId="{9CC078D0-772A-40DF-BBA4-B130902A9FEC}" dt="2023-09-12T06:33:10.691" v="150" actId="47"/>
        <pc:sldMkLst>
          <pc:docMk/>
          <pc:sldMk cId="2030587140" sldId="10941"/>
        </pc:sldMkLst>
      </pc:sldChg>
      <pc:sldChg chg="del">
        <pc:chgData name="Ong Xie" userId="828556e7-390d-4ce8-a236-7e4710419788" providerId="ADAL" clId="{9CC078D0-772A-40DF-BBA4-B130902A9FEC}" dt="2023-09-12T06:33:02.635" v="145" actId="47"/>
        <pc:sldMkLst>
          <pc:docMk/>
          <pc:sldMk cId="4187586003" sldId="10943"/>
        </pc:sldMkLst>
      </pc:sldChg>
      <pc:sldChg chg="del">
        <pc:chgData name="Ong Xie" userId="828556e7-390d-4ce8-a236-7e4710419788" providerId="ADAL" clId="{9CC078D0-772A-40DF-BBA4-B130902A9FEC}" dt="2023-09-08T04:00:41.671" v="46" actId="47"/>
        <pc:sldMkLst>
          <pc:docMk/>
          <pc:sldMk cId="3259490015" sldId="10944"/>
        </pc:sldMkLst>
      </pc:sldChg>
      <pc:sldChg chg="del">
        <pc:chgData name="Ong Xie" userId="828556e7-390d-4ce8-a236-7e4710419788" providerId="ADAL" clId="{9CC078D0-772A-40DF-BBA4-B130902A9FEC}" dt="2023-09-12T06:43:29.671" v="462" actId="47"/>
        <pc:sldMkLst>
          <pc:docMk/>
          <pc:sldMk cId="559693373" sldId="10945"/>
        </pc:sldMkLst>
      </pc:sldChg>
      <pc:sldChg chg="del">
        <pc:chgData name="Ong Xie" userId="828556e7-390d-4ce8-a236-7e4710419788" providerId="ADAL" clId="{9CC078D0-772A-40DF-BBA4-B130902A9FEC}" dt="2023-09-12T06:43:31.587" v="463" actId="47"/>
        <pc:sldMkLst>
          <pc:docMk/>
          <pc:sldMk cId="4067135536" sldId="10946"/>
        </pc:sldMkLst>
      </pc:sldChg>
      <pc:sldChg chg="del">
        <pc:chgData name="Ong Xie" userId="828556e7-390d-4ce8-a236-7e4710419788" providerId="ADAL" clId="{9CC078D0-772A-40DF-BBA4-B130902A9FEC}" dt="2023-09-12T06:32:27.474" v="140" actId="47"/>
        <pc:sldMkLst>
          <pc:docMk/>
          <pc:sldMk cId="113461035" sldId="10947"/>
        </pc:sldMkLst>
      </pc:sldChg>
      <pc:sldChg chg="modSp add del mod modTransition setBg">
        <pc:chgData name="Ong Xie" userId="828556e7-390d-4ce8-a236-7e4710419788" providerId="ADAL" clId="{9CC078D0-772A-40DF-BBA4-B130902A9FEC}" dt="2023-09-12T06:39:23.674" v="368" actId="47"/>
        <pc:sldMkLst>
          <pc:docMk/>
          <pc:sldMk cId="2626610726" sldId="10947"/>
        </pc:sldMkLst>
        <pc:spChg chg="mod">
          <ac:chgData name="Ong Xie" userId="828556e7-390d-4ce8-a236-7e4710419788" providerId="ADAL" clId="{9CC078D0-772A-40DF-BBA4-B130902A9FEC}" dt="2023-09-12T06:38:47.328" v="364" actId="1076"/>
          <ac:spMkLst>
            <pc:docMk/>
            <pc:sldMk cId="2626610726" sldId="10947"/>
            <ac:spMk id="4" creationId="{0A96158A-5C53-92F0-5BF3-F6CFE6992CC1}"/>
          </ac:spMkLst>
        </pc:spChg>
      </pc:sldChg>
      <pc:sldChg chg="del">
        <pc:chgData name="Ong Xie" userId="828556e7-390d-4ce8-a236-7e4710419788" providerId="ADAL" clId="{9CC078D0-772A-40DF-BBA4-B130902A9FEC}" dt="2023-09-12T06:33:16.276" v="152" actId="47"/>
        <pc:sldMkLst>
          <pc:docMk/>
          <pc:sldMk cId="99092497" sldId="10948"/>
        </pc:sldMkLst>
      </pc:sldChg>
      <pc:sldChg chg="modSp new mod setBg">
        <pc:chgData name="Ong Xie" userId="828556e7-390d-4ce8-a236-7e4710419788" providerId="ADAL" clId="{9CC078D0-772A-40DF-BBA4-B130902A9FEC}" dt="2023-09-12T09:53:14.505" v="1943" actId="20577"/>
        <pc:sldMkLst>
          <pc:docMk/>
          <pc:sldMk cId="1855251671" sldId="10948"/>
        </pc:sldMkLst>
        <pc:spChg chg="mod">
          <ac:chgData name="Ong Xie" userId="828556e7-390d-4ce8-a236-7e4710419788" providerId="ADAL" clId="{9CC078D0-772A-40DF-BBA4-B130902A9FEC}" dt="2023-09-12T09:53:14.505" v="1943" actId="20577"/>
          <ac:spMkLst>
            <pc:docMk/>
            <pc:sldMk cId="1855251671" sldId="10948"/>
            <ac:spMk id="2" creationId="{1DD6CFEE-FDAD-6F52-4689-B283E5DACDCD}"/>
          </ac:spMkLst>
        </pc:spChg>
      </pc:sldChg>
      <pc:sldChg chg="addSp delSp modSp add mod">
        <pc:chgData name="Ong Xie" userId="828556e7-390d-4ce8-a236-7e4710419788" providerId="ADAL" clId="{9CC078D0-772A-40DF-BBA4-B130902A9FEC}" dt="2023-09-14T05:06:38.683" v="3406"/>
        <pc:sldMkLst>
          <pc:docMk/>
          <pc:sldMk cId="1162730340" sldId="10949"/>
        </pc:sldMkLst>
        <pc:spChg chg="add del mod">
          <ac:chgData name="Ong Xie" userId="828556e7-390d-4ce8-a236-7e4710419788" providerId="ADAL" clId="{9CC078D0-772A-40DF-BBA4-B130902A9FEC}" dt="2023-09-12T09:18:10.287" v="1131" actId="478"/>
          <ac:spMkLst>
            <pc:docMk/>
            <pc:sldMk cId="1162730340" sldId="10949"/>
            <ac:spMk id="2" creationId="{30789ABF-5327-AD17-E284-5466E0A17F6A}"/>
          </ac:spMkLst>
        </pc:spChg>
        <pc:spChg chg="add mod">
          <ac:chgData name="Ong Xie" userId="828556e7-390d-4ce8-a236-7e4710419788" providerId="ADAL" clId="{9CC078D0-772A-40DF-BBA4-B130902A9FEC}" dt="2023-09-14T05:06:38.683" v="3406"/>
          <ac:spMkLst>
            <pc:docMk/>
            <pc:sldMk cId="1162730340" sldId="10949"/>
            <ac:spMk id="2" creationId="{4BD1C697-8F86-EC32-D7B9-5EDCDE5FD1B1}"/>
          </ac:spMkLst>
        </pc:spChg>
        <pc:spChg chg="mod">
          <ac:chgData name="Ong Xie" userId="828556e7-390d-4ce8-a236-7e4710419788" providerId="ADAL" clId="{9CC078D0-772A-40DF-BBA4-B130902A9FEC}" dt="2023-09-12T06:49:06.356" v="530" actId="20577"/>
          <ac:spMkLst>
            <pc:docMk/>
            <pc:sldMk cId="1162730340" sldId="10949"/>
            <ac:spMk id="12" creationId="{843FEE9E-1070-A301-37A9-A9D95911B4EB}"/>
          </ac:spMkLst>
        </pc:spChg>
        <pc:spChg chg="add mod">
          <ac:chgData name="Ong Xie" userId="828556e7-390d-4ce8-a236-7e4710419788" providerId="ADAL" clId="{9CC078D0-772A-40DF-BBA4-B130902A9FEC}" dt="2023-09-12T09:28:20.690" v="1382" actId="1076"/>
          <ac:spMkLst>
            <pc:docMk/>
            <pc:sldMk cId="1162730340" sldId="10949"/>
            <ac:spMk id="16" creationId="{8EC5287C-CBF8-AF32-7539-518925F7AD7A}"/>
          </ac:spMkLst>
        </pc:spChg>
        <pc:spChg chg="del mod">
          <ac:chgData name="Ong Xie" userId="828556e7-390d-4ce8-a236-7e4710419788" providerId="ADAL" clId="{9CC078D0-772A-40DF-BBA4-B130902A9FEC}" dt="2023-09-14T05:06:38.492" v="3405" actId="478"/>
          <ac:spMkLst>
            <pc:docMk/>
            <pc:sldMk cId="1162730340" sldId="10949"/>
            <ac:spMk id="37" creationId="{2645A8BF-B74E-4D40-B195-C1AA1FC2A203}"/>
          </ac:spMkLst>
        </pc:spChg>
        <pc:graphicFrameChg chg="add del mod">
          <ac:chgData name="Ong Xie" userId="828556e7-390d-4ce8-a236-7e4710419788" providerId="ADAL" clId="{9CC078D0-772A-40DF-BBA4-B130902A9FEC}" dt="2023-09-12T09:30:30.865" v="1394" actId="478"/>
          <ac:graphicFrameMkLst>
            <pc:docMk/>
            <pc:sldMk cId="1162730340" sldId="10949"/>
            <ac:graphicFrameMk id="3" creationId="{70807E00-3473-D799-C25F-C10E4624F1D6}"/>
          </ac:graphicFrameMkLst>
        </pc:graphicFrameChg>
        <pc:graphicFrameChg chg="del">
          <ac:chgData name="Ong Xie" userId="828556e7-390d-4ce8-a236-7e4710419788" providerId="ADAL" clId="{9CC078D0-772A-40DF-BBA4-B130902A9FEC}" dt="2023-09-12T06:43:26.938" v="461" actId="478"/>
          <ac:graphicFrameMkLst>
            <pc:docMk/>
            <pc:sldMk cId="1162730340" sldId="10949"/>
            <ac:graphicFrameMk id="6" creationId="{326BF241-A2F4-8C22-5553-C4156D717935}"/>
          </ac:graphicFrameMkLst>
        </pc:graphicFrameChg>
        <pc:picChg chg="add del mod">
          <ac:chgData name="Ong Xie" userId="828556e7-390d-4ce8-a236-7e4710419788" providerId="ADAL" clId="{9CC078D0-772A-40DF-BBA4-B130902A9FEC}" dt="2023-09-12T09:30:30.050" v="1393" actId="478"/>
          <ac:picMkLst>
            <pc:docMk/>
            <pc:sldMk cId="1162730340" sldId="10949"/>
            <ac:picMk id="4" creationId="{6E77598B-4E68-9D26-F9A9-2CB2B8CEBF33}"/>
          </ac:picMkLst>
        </pc:picChg>
        <pc:picChg chg="add del mod">
          <ac:chgData name="Ong Xie" userId="828556e7-390d-4ce8-a236-7e4710419788" providerId="ADAL" clId="{9CC078D0-772A-40DF-BBA4-B130902A9FEC}" dt="2023-09-12T09:30:30.050" v="1393" actId="478"/>
          <ac:picMkLst>
            <pc:docMk/>
            <pc:sldMk cId="1162730340" sldId="10949"/>
            <ac:picMk id="5" creationId="{F29C6805-F4F9-0DC9-D3EA-DB3D12C611BC}"/>
          </ac:picMkLst>
        </pc:picChg>
        <pc:picChg chg="add del mod">
          <ac:chgData name="Ong Xie" userId="828556e7-390d-4ce8-a236-7e4710419788" providerId="ADAL" clId="{9CC078D0-772A-40DF-BBA4-B130902A9FEC}" dt="2023-09-12T09:30:30.050" v="1393" actId="478"/>
          <ac:picMkLst>
            <pc:docMk/>
            <pc:sldMk cId="1162730340" sldId="10949"/>
            <ac:picMk id="7" creationId="{2DA652F7-4E51-6148-3539-5EA765424FCB}"/>
          </ac:picMkLst>
        </pc:picChg>
        <pc:picChg chg="add del mod">
          <ac:chgData name="Ong Xie" userId="828556e7-390d-4ce8-a236-7e4710419788" providerId="ADAL" clId="{9CC078D0-772A-40DF-BBA4-B130902A9FEC}" dt="2023-09-12T09:30:30.050" v="1393" actId="478"/>
          <ac:picMkLst>
            <pc:docMk/>
            <pc:sldMk cId="1162730340" sldId="10949"/>
            <ac:picMk id="8" creationId="{BED65F6C-EFC4-54B7-5D9B-DC17F7A4AAFC}"/>
          </ac:picMkLst>
        </pc:picChg>
        <pc:picChg chg="add del mod">
          <ac:chgData name="Ong Xie" userId="828556e7-390d-4ce8-a236-7e4710419788" providerId="ADAL" clId="{9CC078D0-772A-40DF-BBA4-B130902A9FEC}" dt="2023-09-12T09:30:30.050" v="1393" actId="478"/>
          <ac:picMkLst>
            <pc:docMk/>
            <pc:sldMk cId="1162730340" sldId="10949"/>
            <ac:picMk id="9" creationId="{7B27D0C2-AF21-F527-0476-DAA2C9F34B45}"/>
          </ac:picMkLst>
        </pc:picChg>
        <pc:picChg chg="add del mod">
          <ac:chgData name="Ong Xie" userId="828556e7-390d-4ce8-a236-7e4710419788" providerId="ADAL" clId="{9CC078D0-772A-40DF-BBA4-B130902A9FEC}" dt="2023-09-12T09:30:30.050" v="1393" actId="478"/>
          <ac:picMkLst>
            <pc:docMk/>
            <pc:sldMk cId="1162730340" sldId="10949"/>
            <ac:picMk id="10" creationId="{D53843C1-F258-7E90-98C6-82E1A30F920B}"/>
          </ac:picMkLst>
        </pc:picChg>
        <pc:picChg chg="add del mod">
          <ac:chgData name="Ong Xie" userId="828556e7-390d-4ce8-a236-7e4710419788" providerId="ADAL" clId="{9CC078D0-772A-40DF-BBA4-B130902A9FEC}" dt="2023-09-12T09:30:30.050" v="1393" actId="478"/>
          <ac:picMkLst>
            <pc:docMk/>
            <pc:sldMk cId="1162730340" sldId="10949"/>
            <ac:picMk id="11" creationId="{382E165F-6EF8-6EA2-62F8-8DE0887EC14E}"/>
          </ac:picMkLst>
        </pc:picChg>
        <pc:picChg chg="add del mod">
          <ac:chgData name="Ong Xie" userId="828556e7-390d-4ce8-a236-7e4710419788" providerId="ADAL" clId="{9CC078D0-772A-40DF-BBA4-B130902A9FEC}" dt="2023-09-12T09:30:30.050" v="1393" actId="478"/>
          <ac:picMkLst>
            <pc:docMk/>
            <pc:sldMk cId="1162730340" sldId="10949"/>
            <ac:picMk id="13" creationId="{C666F98E-F047-3220-E062-FDAFF00634F6}"/>
          </ac:picMkLst>
        </pc:picChg>
        <pc:picChg chg="add del mod">
          <ac:chgData name="Ong Xie" userId="828556e7-390d-4ce8-a236-7e4710419788" providerId="ADAL" clId="{9CC078D0-772A-40DF-BBA4-B130902A9FEC}" dt="2023-09-12T09:30:30.050" v="1393" actId="478"/>
          <ac:picMkLst>
            <pc:docMk/>
            <pc:sldMk cId="1162730340" sldId="10949"/>
            <ac:picMk id="14" creationId="{4CB06775-BAA2-C13B-873D-9C6FEF9645DE}"/>
          </ac:picMkLst>
        </pc:picChg>
        <pc:picChg chg="add del mod">
          <ac:chgData name="Ong Xie" userId="828556e7-390d-4ce8-a236-7e4710419788" providerId="ADAL" clId="{9CC078D0-772A-40DF-BBA4-B130902A9FEC}" dt="2023-09-12T09:30:30.050" v="1393" actId="478"/>
          <ac:picMkLst>
            <pc:docMk/>
            <pc:sldMk cId="1162730340" sldId="10949"/>
            <ac:picMk id="15" creationId="{DC0CBDC9-0F58-AC0E-0607-B4430570E9D8}"/>
          </ac:picMkLst>
        </pc:picChg>
        <pc:picChg chg="add mod">
          <ac:chgData name="Ong Xie" userId="828556e7-390d-4ce8-a236-7e4710419788" providerId="ADAL" clId="{9CC078D0-772A-40DF-BBA4-B130902A9FEC}" dt="2023-09-12T09:30:41.191" v="1399" actId="1076"/>
          <ac:picMkLst>
            <pc:docMk/>
            <pc:sldMk cId="1162730340" sldId="10949"/>
            <ac:picMk id="1026" creationId="{B47E4504-8EDE-033B-A43D-4D74DA7CA100}"/>
          </ac:picMkLst>
        </pc:picChg>
      </pc:sldChg>
      <pc:sldChg chg="addSp modSp add del mod">
        <pc:chgData name="Ong Xie" userId="828556e7-390d-4ce8-a236-7e4710419788" providerId="ADAL" clId="{9CC078D0-772A-40DF-BBA4-B130902A9FEC}" dt="2023-09-12T08:18:43.553" v="1011" actId="47"/>
        <pc:sldMkLst>
          <pc:docMk/>
          <pc:sldMk cId="1337526587" sldId="10950"/>
        </pc:sldMkLst>
        <pc:spChg chg="add mod">
          <ac:chgData name="Ong Xie" userId="828556e7-390d-4ce8-a236-7e4710419788" providerId="ADAL" clId="{9CC078D0-772A-40DF-BBA4-B130902A9FEC}" dt="2023-09-12T06:48:46.434" v="527" actId="1076"/>
          <ac:spMkLst>
            <pc:docMk/>
            <pc:sldMk cId="1337526587" sldId="10950"/>
            <ac:spMk id="2" creationId="{810C66A7-88D0-EBAE-592A-90F1F5708077}"/>
          </ac:spMkLst>
        </pc:spChg>
        <pc:spChg chg="mod">
          <ac:chgData name="Ong Xie" userId="828556e7-390d-4ce8-a236-7e4710419788" providerId="ADAL" clId="{9CC078D0-772A-40DF-BBA4-B130902A9FEC}" dt="2023-09-12T07:43:44.263" v="621" actId="1076"/>
          <ac:spMkLst>
            <pc:docMk/>
            <pc:sldMk cId="1337526587" sldId="10950"/>
            <ac:spMk id="12" creationId="{843FEE9E-1070-A301-37A9-A9D95911B4EB}"/>
          </ac:spMkLst>
        </pc:spChg>
        <pc:spChg chg="add mod">
          <ac:chgData name="Ong Xie" userId="828556e7-390d-4ce8-a236-7e4710419788" providerId="ADAL" clId="{9CC078D0-772A-40DF-BBA4-B130902A9FEC}" dt="2023-09-12T06:46:29.793" v="501"/>
          <ac:spMkLst>
            <pc:docMk/>
            <pc:sldMk cId="1337526587" sldId="10950"/>
            <ac:spMk id="15" creationId="{0EC27513-8E53-B4FE-17AC-6793F6C72689}"/>
          </ac:spMkLst>
        </pc:spChg>
        <pc:spChg chg="add mod">
          <ac:chgData name="Ong Xie" userId="828556e7-390d-4ce8-a236-7e4710419788" providerId="ADAL" clId="{9CC078D0-772A-40DF-BBA4-B130902A9FEC}" dt="2023-09-12T06:48:51.865" v="528" actId="1076"/>
          <ac:spMkLst>
            <pc:docMk/>
            <pc:sldMk cId="1337526587" sldId="10950"/>
            <ac:spMk id="16" creationId="{536DD133-37EB-0D3F-70C6-A90B065F4E20}"/>
          </ac:spMkLst>
        </pc:spChg>
        <pc:spChg chg="add mod">
          <ac:chgData name="Ong Xie" userId="828556e7-390d-4ce8-a236-7e4710419788" providerId="ADAL" clId="{9CC078D0-772A-40DF-BBA4-B130902A9FEC}" dt="2023-09-12T06:46:29.793" v="501"/>
          <ac:spMkLst>
            <pc:docMk/>
            <pc:sldMk cId="1337526587" sldId="10950"/>
            <ac:spMk id="17" creationId="{EEE4D50A-3B1A-2781-4155-955852288FD1}"/>
          </ac:spMkLst>
        </pc:spChg>
        <pc:spChg chg="add mod">
          <ac:chgData name="Ong Xie" userId="828556e7-390d-4ce8-a236-7e4710419788" providerId="ADAL" clId="{9CC078D0-772A-40DF-BBA4-B130902A9FEC}" dt="2023-09-12T06:48:33.648" v="519" actId="20577"/>
          <ac:spMkLst>
            <pc:docMk/>
            <pc:sldMk cId="1337526587" sldId="10950"/>
            <ac:spMk id="18" creationId="{C026BD4F-6F20-0CB8-E1CC-1143679414F5}"/>
          </ac:spMkLst>
        </pc:spChg>
        <pc:spChg chg="add mod">
          <ac:chgData name="Ong Xie" userId="828556e7-390d-4ce8-a236-7e4710419788" providerId="ADAL" clId="{9CC078D0-772A-40DF-BBA4-B130902A9FEC}" dt="2023-09-12T06:46:29.793" v="501"/>
          <ac:spMkLst>
            <pc:docMk/>
            <pc:sldMk cId="1337526587" sldId="10950"/>
            <ac:spMk id="19" creationId="{69C21C7C-BAAB-4E9E-6F77-50871E4DFDE3}"/>
          </ac:spMkLst>
        </pc:spChg>
        <pc:graphicFrameChg chg="add mod">
          <ac:chgData name="Ong Xie" userId="828556e7-390d-4ce8-a236-7e4710419788" providerId="ADAL" clId="{9CC078D0-772A-40DF-BBA4-B130902A9FEC}" dt="2023-09-12T06:46:29.793" v="501"/>
          <ac:graphicFrameMkLst>
            <pc:docMk/>
            <pc:sldMk cId="1337526587" sldId="10950"/>
            <ac:graphicFrameMk id="3" creationId="{6C86EAC1-9D2A-F8EF-A107-CB2595D88399}"/>
          </ac:graphicFrameMkLst>
        </pc:graphicFrameChg>
        <pc:picChg chg="add mod">
          <ac:chgData name="Ong Xie" userId="828556e7-390d-4ce8-a236-7e4710419788" providerId="ADAL" clId="{9CC078D0-772A-40DF-BBA4-B130902A9FEC}" dt="2023-09-12T06:46:29.793" v="501"/>
          <ac:picMkLst>
            <pc:docMk/>
            <pc:sldMk cId="1337526587" sldId="10950"/>
            <ac:picMk id="4" creationId="{749E6F03-6505-69CD-97DA-DD82DEF78F41}"/>
          </ac:picMkLst>
        </pc:picChg>
        <pc:picChg chg="add mod">
          <ac:chgData name="Ong Xie" userId="828556e7-390d-4ce8-a236-7e4710419788" providerId="ADAL" clId="{9CC078D0-772A-40DF-BBA4-B130902A9FEC}" dt="2023-09-12T06:46:29.793" v="501"/>
          <ac:picMkLst>
            <pc:docMk/>
            <pc:sldMk cId="1337526587" sldId="10950"/>
            <ac:picMk id="5" creationId="{4EF61031-087A-A245-4D96-036E97062AAF}"/>
          </ac:picMkLst>
        </pc:picChg>
        <pc:picChg chg="add mod">
          <ac:chgData name="Ong Xie" userId="828556e7-390d-4ce8-a236-7e4710419788" providerId="ADAL" clId="{9CC078D0-772A-40DF-BBA4-B130902A9FEC}" dt="2023-09-12T06:46:29.793" v="501"/>
          <ac:picMkLst>
            <pc:docMk/>
            <pc:sldMk cId="1337526587" sldId="10950"/>
            <ac:picMk id="6" creationId="{66F1A83E-1AD8-990E-F057-EA8A6B6B8E88}"/>
          </ac:picMkLst>
        </pc:picChg>
        <pc:picChg chg="add mod">
          <ac:chgData name="Ong Xie" userId="828556e7-390d-4ce8-a236-7e4710419788" providerId="ADAL" clId="{9CC078D0-772A-40DF-BBA4-B130902A9FEC}" dt="2023-09-12T06:46:29.793" v="501"/>
          <ac:picMkLst>
            <pc:docMk/>
            <pc:sldMk cId="1337526587" sldId="10950"/>
            <ac:picMk id="7" creationId="{FB6B3206-52EC-C233-6269-A8B485297555}"/>
          </ac:picMkLst>
        </pc:picChg>
        <pc:picChg chg="add mod">
          <ac:chgData name="Ong Xie" userId="828556e7-390d-4ce8-a236-7e4710419788" providerId="ADAL" clId="{9CC078D0-772A-40DF-BBA4-B130902A9FEC}" dt="2023-09-12T06:46:29.793" v="501"/>
          <ac:picMkLst>
            <pc:docMk/>
            <pc:sldMk cId="1337526587" sldId="10950"/>
            <ac:picMk id="8" creationId="{27A9F104-E503-53F7-FE6C-D976F3F20453}"/>
          </ac:picMkLst>
        </pc:picChg>
        <pc:picChg chg="add mod">
          <ac:chgData name="Ong Xie" userId="828556e7-390d-4ce8-a236-7e4710419788" providerId="ADAL" clId="{9CC078D0-772A-40DF-BBA4-B130902A9FEC}" dt="2023-09-12T06:46:29.793" v="501"/>
          <ac:picMkLst>
            <pc:docMk/>
            <pc:sldMk cId="1337526587" sldId="10950"/>
            <ac:picMk id="9" creationId="{90E6768F-56B7-B2D5-6BD5-6AC204BE0190}"/>
          </ac:picMkLst>
        </pc:picChg>
        <pc:picChg chg="add mod">
          <ac:chgData name="Ong Xie" userId="828556e7-390d-4ce8-a236-7e4710419788" providerId="ADAL" clId="{9CC078D0-772A-40DF-BBA4-B130902A9FEC}" dt="2023-09-12T06:46:29.793" v="501"/>
          <ac:picMkLst>
            <pc:docMk/>
            <pc:sldMk cId="1337526587" sldId="10950"/>
            <ac:picMk id="10" creationId="{DF4ECB33-3393-A7AA-A1E2-16CE2AC2A3EA}"/>
          </ac:picMkLst>
        </pc:picChg>
        <pc:picChg chg="add mod">
          <ac:chgData name="Ong Xie" userId="828556e7-390d-4ce8-a236-7e4710419788" providerId="ADAL" clId="{9CC078D0-772A-40DF-BBA4-B130902A9FEC}" dt="2023-09-12T06:46:29.793" v="501"/>
          <ac:picMkLst>
            <pc:docMk/>
            <pc:sldMk cId="1337526587" sldId="10950"/>
            <ac:picMk id="11" creationId="{5CA3B96E-FB1A-B080-E60B-507826D5A8E4}"/>
          </ac:picMkLst>
        </pc:picChg>
        <pc:picChg chg="add mod">
          <ac:chgData name="Ong Xie" userId="828556e7-390d-4ce8-a236-7e4710419788" providerId="ADAL" clId="{9CC078D0-772A-40DF-BBA4-B130902A9FEC}" dt="2023-09-12T06:46:29.793" v="501"/>
          <ac:picMkLst>
            <pc:docMk/>
            <pc:sldMk cId="1337526587" sldId="10950"/>
            <ac:picMk id="13" creationId="{16DA8CAE-BC0D-884F-6F05-64B191172970}"/>
          </ac:picMkLst>
        </pc:picChg>
        <pc:picChg chg="add mod">
          <ac:chgData name="Ong Xie" userId="828556e7-390d-4ce8-a236-7e4710419788" providerId="ADAL" clId="{9CC078D0-772A-40DF-BBA4-B130902A9FEC}" dt="2023-09-12T06:46:29.793" v="501"/>
          <ac:picMkLst>
            <pc:docMk/>
            <pc:sldMk cId="1337526587" sldId="10950"/>
            <ac:picMk id="14" creationId="{5E0BCD30-76CA-B121-5340-C53EA9304364}"/>
          </ac:picMkLst>
        </pc:picChg>
      </pc:sldChg>
      <pc:sldChg chg="addSp delSp modSp add mod ord">
        <pc:chgData name="Ong Xie" userId="828556e7-390d-4ce8-a236-7e4710419788" providerId="ADAL" clId="{9CC078D0-772A-40DF-BBA4-B130902A9FEC}" dt="2023-09-19T05:50:57.102" v="4775" actId="14100"/>
        <pc:sldMkLst>
          <pc:docMk/>
          <pc:sldMk cId="1809428619" sldId="10951"/>
        </pc:sldMkLst>
        <pc:spChg chg="add mod">
          <ac:chgData name="Ong Xie" userId="828556e7-390d-4ce8-a236-7e4710419788" providerId="ADAL" clId="{9CC078D0-772A-40DF-BBA4-B130902A9FEC}" dt="2023-09-14T05:06:49.244" v="3410"/>
          <ac:spMkLst>
            <pc:docMk/>
            <pc:sldMk cId="1809428619" sldId="10951"/>
            <ac:spMk id="2" creationId="{F21B5A13-D18B-E1FD-BE2E-C3BA6632F6CB}"/>
          </ac:spMkLst>
        </pc:spChg>
        <pc:spChg chg="mod">
          <ac:chgData name="Ong Xie" userId="828556e7-390d-4ce8-a236-7e4710419788" providerId="ADAL" clId="{9CC078D0-772A-40DF-BBA4-B130902A9FEC}" dt="2023-09-12T07:43:40.588" v="619" actId="20577"/>
          <ac:spMkLst>
            <pc:docMk/>
            <pc:sldMk cId="1809428619" sldId="10951"/>
            <ac:spMk id="12" creationId="{843FEE9E-1070-A301-37A9-A9D95911B4EB}"/>
          </ac:spMkLst>
        </pc:spChg>
        <pc:spChg chg="add mod">
          <ac:chgData name="Ong Xie" userId="828556e7-390d-4ce8-a236-7e4710419788" providerId="ADAL" clId="{9CC078D0-772A-40DF-BBA4-B130902A9FEC}" dt="2023-09-19T05:50:29.349" v="4767" actId="1076"/>
          <ac:spMkLst>
            <pc:docMk/>
            <pc:sldMk cId="1809428619" sldId="10951"/>
            <ac:spMk id="15" creationId="{B7632015-3002-CDEF-B3B2-2BADFBC4F493}"/>
          </ac:spMkLst>
        </pc:spChg>
        <pc:spChg chg="add mod">
          <ac:chgData name="Ong Xie" userId="828556e7-390d-4ce8-a236-7e4710419788" providerId="ADAL" clId="{9CC078D0-772A-40DF-BBA4-B130902A9FEC}" dt="2023-09-19T05:50:31.786" v="4768" actId="1076"/>
          <ac:spMkLst>
            <pc:docMk/>
            <pc:sldMk cId="1809428619" sldId="10951"/>
            <ac:spMk id="16" creationId="{E0982A73-E00D-DCD6-FA53-0642183AD2EB}"/>
          </ac:spMkLst>
        </pc:spChg>
        <pc:spChg chg="add mod">
          <ac:chgData name="Ong Xie" userId="828556e7-390d-4ce8-a236-7e4710419788" providerId="ADAL" clId="{9CC078D0-772A-40DF-BBA4-B130902A9FEC}" dt="2023-09-19T05:50:24.799" v="4766" actId="14100"/>
          <ac:spMkLst>
            <pc:docMk/>
            <pc:sldMk cId="1809428619" sldId="10951"/>
            <ac:spMk id="17" creationId="{B7C84718-C2A0-5FF4-8F31-A5DE799D1C5A}"/>
          </ac:spMkLst>
        </pc:spChg>
        <pc:spChg chg="add mod">
          <ac:chgData name="Ong Xie" userId="828556e7-390d-4ce8-a236-7e4710419788" providerId="ADAL" clId="{9CC078D0-772A-40DF-BBA4-B130902A9FEC}" dt="2023-09-19T05:50:47.970" v="4773" actId="14100"/>
          <ac:spMkLst>
            <pc:docMk/>
            <pc:sldMk cId="1809428619" sldId="10951"/>
            <ac:spMk id="18" creationId="{54600319-E03B-F477-2ED4-A14F63217F03}"/>
          </ac:spMkLst>
        </pc:spChg>
        <pc:spChg chg="add mod">
          <ac:chgData name="Ong Xie" userId="828556e7-390d-4ce8-a236-7e4710419788" providerId="ADAL" clId="{9CC078D0-772A-40DF-BBA4-B130902A9FEC}" dt="2023-09-19T05:50:57.102" v="4775" actId="14100"/>
          <ac:spMkLst>
            <pc:docMk/>
            <pc:sldMk cId="1809428619" sldId="10951"/>
            <ac:spMk id="19" creationId="{6224F567-9CAC-D6DE-CF98-855D1C5C1278}"/>
          </ac:spMkLst>
        </pc:spChg>
        <pc:spChg chg="add mod">
          <ac:chgData name="Ong Xie" userId="828556e7-390d-4ce8-a236-7e4710419788" providerId="ADAL" clId="{9CC078D0-772A-40DF-BBA4-B130902A9FEC}" dt="2023-09-19T05:50:44.516" v="4772" actId="14100"/>
          <ac:spMkLst>
            <pc:docMk/>
            <pc:sldMk cId="1809428619" sldId="10951"/>
            <ac:spMk id="20" creationId="{391BF2C4-6CA9-1DD8-6847-54576D983C3C}"/>
          </ac:spMkLst>
        </pc:spChg>
        <pc:spChg chg="add del mod">
          <ac:chgData name="Ong Xie" userId="828556e7-390d-4ce8-a236-7e4710419788" providerId="ADAL" clId="{9CC078D0-772A-40DF-BBA4-B130902A9FEC}" dt="2023-09-12T09:16:43.172" v="1108" actId="478"/>
          <ac:spMkLst>
            <pc:docMk/>
            <pc:sldMk cId="1809428619" sldId="10951"/>
            <ac:spMk id="21" creationId="{00B7B5EE-A510-6D6D-4F0B-5E53C2F7D506}"/>
          </ac:spMkLst>
        </pc:spChg>
        <pc:spChg chg="add del mod">
          <ac:chgData name="Ong Xie" userId="828556e7-390d-4ce8-a236-7e4710419788" providerId="ADAL" clId="{9CC078D0-772A-40DF-BBA4-B130902A9FEC}" dt="2023-09-12T09:16:42.283" v="1107" actId="478"/>
          <ac:spMkLst>
            <pc:docMk/>
            <pc:sldMk cId="1809428619" sldId="10951"/>
            <ac:spMk id="22" creationId="{6E3A3E19-0216-54F1-12ED-64EDED351B40}"/>
          </ac:spMkLst>
        </pc:spChg>
        <pc:spChg chg="add del mod">
          <ac:chgData name="Ong Xie" userId="828556e7-390d-4ce8-a236-7e4710419788" providerId="ADAL" clId="{9CC078D0-772A-40DF-BBA4-B130902A9FEC}" dt="2023-09-12T09:16:46.355" v="1110" actId="478"/>
          <ac:spMkLst>
            <pc:docMk/>
            <pc:sldMk cId="1809428619" sldId="10951"/>
            <ac:spMk id="23" creationId="{088644BC-9E8F-6F7D-5FE1-D1DDAEFD6A70}"/>
          </ac:spMkLst>
        </pc:spChg>
        <pc:spChg chg="add del mod">
          <ac:chgData name="Ong Xie" userId="828556e7-390d-4ce8-a236-7e4710419788" providerId="ADAL" clId="{9CC078D0-772A-40DF-BBA4-B130902A9FEC}" dt="2023-09-12T09:16:45.136" v="1109" actId="478"/>
          <ac:spMkLst>
            <pc:docMk/>
            <pc:sldMk cId="1809428619" sldId="10951"/>
            <ac:spMk id="24" creationId="{14335435-F3DD-AB7E-8402-B3EDD3A53CA5}"/>
          </ac:spMkLst>
        </pc:spChg>
        <pc:spChg chg="add del mod">
          <ac:chgData name="Ong Xie" userId="828556e7-390d-4ce8-a236-7e4710419788" providerId="ADAL" clId="{9CC078D0-772A-40DF-BBA4-B130902A9FEC}" dt="2023-09-12T09:16:49.144" v="1111" actId="478"/>
          <ac:spMkLst>
            <pc:docMk/>
            <pc:sldMk cId="1809428619" sldId="10951"/>
            <ac:spMk id="25" creationId="{816DB017-EC15-D66E-0C4F-65E9FBDC02C4}"/>
          </ac:spMkLst>
        </pc:spChg>
        <pc:spChg chg="add del mod">
          <ac:chgData name="Ong Xie" userId="828556e7-390d-4ce8-a236-7e4710419788" providerId="ADAL" clId="{9CC078D0-772A-40DF-BBA4-B130902A9FEC}" dt="2023-09-12T09:16:49.144" v="1111" actId="478"/>
          <ac:spMkLst>
            <pc:docMk/>
            <pc:sldMk cId="1809428619" sldId="10951"/>
            <ac:spMk id="26" creationId="{7EDF8709-7CC8-2391-4170-BE276ED059CA}"/>
          </ac:spMkLst>
        </pc:spChg>
        <pc:spChg chg="add del mod">
          <ac:chgData name="Ong Xie" userId="828556e7-390d-4ce8-a236-7e4710419788" providerId="ADAL" clId="{9CC078D0-772A-40DF-BBA4-B130902A9FEC}" dt="2023-09-19T05:50:11.115" v="4764" actId="478"/>
          <ac:spMkLst>
            <pc:docMk/>
            <pc:sldMk cId="1809428619" sldId="10951"/>
            <ac:spMk id="27" creationId="{B9E48F50-C3B7-B0E5-39E0-557B60FDE027}"/>
          </ac:spMkLst>
        </pc:spChg>
        <pc:spChg chg="add del mod">
          <ac:chgData name="Ong Xie" userId="828556e7-390d-4ce8-a236-7e4710419788" providerId="ADAL" clId="{9CC078D0-772A-40DF-BBA4-B130902A9FEC}" dt="2023-09-19T05:50:15.024" v="4765" actId="478"/>
          <ac:spMkLst>
            <pc:docMk/>
            <pc:sldMk cId="1809428619" sldId="10951"/>
            <ac:spMk id="28" creationId="{E13E13CC-4E08-3000-BD8F-4D75C3903F3A}"/>
          </ac:spMkLst>
        </pc:spChg>
        <pc:spChg chg="del mod">
          <ac:chgData name="Ong Xie" userId="828556e7-390d-4ce8-a236-7e4710419788" providerId="ADAL" clId="{9CC078D0-772A-40DF-BBA4-B130902A9FEC}" dt="2023-09-14T05:06:48.872" v="3409" actId="478"/>
          <ac:spMkLst>
            <pc:docMk/>
            <pc:sldMk cId="1809428619" sldId="10951"/>
            <ac:spMk id="37" creationId="{2645A8BF-B74E-4D40-B195-C1AA1FC2A203}"/>
          </ac:spMkLst>
        </pc:spChg>
        <pc:grpChg chg="add del mod">
          <ac:chgData name="Ong Xie" userId="828556e7-390d-4ce8-a236-7e4710419788" providerId="ADAL" clId="{9CC078D0-772A-40DF-BBA4-B130902A9FEC}" dt="2023-09-12T08:02:11.466" v="678" actId="478"/>
          <ac:grpSpMkLst>
            <pc:docMk/>
            <pc:sldMk cId="1809428619" sldId="10951"/>
            <ac:grpSpMk id="14" creationId="{69AA5BE4-183D-03DE-80D3-35FDC459D0B7}"/>
          </ac:grpSpMkLst>
        </pc:grpChg>
        <pc:graphicFrameChg chg="add mod">
          <ac:chgData name="Ong Xie" userId="828556e7-390d-4ce8-a236-7e4710419788" providerId="ADAL" clId="{9CC078D0-772A-40DF-BBA4-B130902A9FEC}" dt="2023-09-12T07:44:18.538" v="632" actId="1076"/>
          <ac:graphicFrameMkLst>
            <pc:docMk/>
            <pc:sldMk cId="1809428619" sldId="10951"/>
            <ac:graphicFrameMk id="2" creationId="{6BE7D0AB-C9A0-2358-AB37-1CAD16F0C162}"/>
          </ac:graphicFrameMkLst>
        </pc:graphicFrameChg>
        <pc:picChg chg="add mod">
          <ac:chgData name="Ong Xie" userId="828556e7-390d-4ce8-a236-7e4710419788" providerId="ADAL" clId="{9CC078D0-772A-40DF-BBA4-B130902A9FEC}" dt="2023-09-12T07:44:18.538" v="632" actId="1076"/>
          <ac:picMkLst>
            <pc:docMk/>
            <pc:sldMk cId="1809428619" sldId="10951"/>
            <ac:picMk id="3" creationId="{5DA6C027-6F34-8841-95A6-667E76600543}"/>
          </ac:picMkLst>
        </pc:picChg>
        <pc:picChg chg="add mod">
          <ac:chgData name="Ong Xie" userId="828556e7-390d-4ce8-a236-7e4710419788" providerId="ADAL" clId="{9CC078D0-772A-40DF-BBA4-B130902A9FEC}" dt="2023-09-12T07:44:18.538" v="632" actId="1076"/>
          <ac:picMkLst>
            <pc:docMk/>
            <pc:sldMk cId="1809428619" sldId="10951"/>
            <ac:picMk id="4" creationId="{248D89F0-7222-4A62-E3A6-A04D550FD88B}"/>
          </ac:picMkLst>
        </pc:picChg>
        <pc:picChg chg="add mod">
          <ac:chgData name="Ong Xie" userId="828556e7-390d-4ce8-a236-7e4710419788" providerId="ADAL" clId="{9CC078D0-772A-40DF-BBA4-B130902A9FEC}" dt="2023-09-12T07:44:18.538" v="632" actId="1076"/>
          <ac:picMkLst>
            <pc:docMk/>
            <pc:sldMk cId="1809428619" sldId="10951"/>
            <ac:picMk id="5" creationId="{95F1D727-B8A0-09F6-AA8B-CD06B073FE8B}"/>
          </ac:picMkLst>
        </pc:picChg>
        <pc:picChg chg="add mod">
          <ac:chgData name="Ong Xie" userId="828556e7-390d-4ce8-a236-7e4710419788" providerId="ADAL" clId="{9CC078D0-772A-40DF-BBA4-B130902A9FEC}" dt="2023-09-12T07:44:18.538" v="632" actId="1076"/>
          <ac:picMkLst>
            <pc:docMk/>
            <pc:sldMk cId="1809428619" sldId="10951"/>
            <ac:picMk id="6" creationId="{47E55A8A-C2A7-87A9-7AAE-A9E96035BACB}"/>
          </ac:picMkLst>
        </pc:picChg>
        <pc:picChg chg="add mod">
          <ac:chgData name="Ong Xie" userId="828556e7-390d-4ce8-a236-7e4710419788" providerId="ADAL" clId="{9CC078D0-772A-40DF-BBA4-B130902A9FEC}" dt="2023-09-12T07:44:18.538" v="632" actId="1076"/>
          <ac:picMkLst>
            <pc:docMk/>
            <pc:sldMk cId="1809428619" sldId="10951"/>
            <ac:picMk id="7" creationId="{C2FDE6F3-7BD6-D301-3BBA-BB70B8C1AB34}"/>
          </ac:picMkLst>
        </pc:picChg>
        <pc:picChg chg="add mod">
          <ac:chgData name="Ong Xie" userId="828556e7-390d-4ce8-a236-7e4710419788" providerId="ADAL" clId="{9CC078D0-772A-40DF-BBA4-B130902A9FEC}" dt="2023-09-12T07:44:18.538" v="632" actId="1076"/>
          <ac:picMkLst>
            <pc:docMk/>
            <pc:sldMk cId="1809428619" sldId="10951"/>
            <ac:picMk id="8" creationId="{3448C21F-6F79-AE59-5B34-C71107B714EF}"/>
          </ac:picMkLst>
        </pc:picChg>
        <pc:picChg chg="add mod">
          <ac:chgData name="Ong Xie" userId="828556e7-390d-4ce8-a236-7e4710419788" providerId="ADAL" clId="{9CC078D0-772A-40DF-BBA4-B130902A9FEC}" dt="2023-09-12T07:44:18.538" v="632" actId="1076"/>
          <ac:picMkLst>
            <pc:docMk/>
            <pc:sldMk cId="1809428619" sldId="10951"/>
            <ac:picMk id="9" creationId="{D862BDDE-2D50-5BE5-C1E4-9ADEE1A5F6ED}"/>
          </ac:picMkLst>
        </pc:picChg>
        <pc:picChg chg="add mod">
          <ac:chgData name="Ong Xie" userId="828556e7-390d-4ce8-a236-7e4710419788" providerId="ADAL" clId="{9CC078D0-772A-40DF-BBA4-B130902A9FEC}" dt="2023-09-12T07:44:18.538" v="632" actId="1076"/>
          <ac:picMkLst>
            <pc:docMk/>
            <pc:sldMk cId="1809428619" sldId="10951"/>
            <ac:picMk id="10" creationId="{0EC4D2D0-630A-E0EB-63D2-C4B1884F7772}"/>
          </ac:picMkLst>
        </pc:picChg>
        <pc:picChg chg="add mod">
          <ac:chgData name="Ong Xie" userId="828556e7-390d-4ce8-a236-7e4710419788" providerId="ADAL" clId="{9CC078D0-772A-40DF-BBA4-B130902A9FEC}" dt="2023-09-12T07:44:18.538" v="632" actId="1076"/>
          <ac:picMkLst>
            <pc:docMk/>
            <pc:sldMk cId="1809428619" sldId="10951"/>
            <ac:picMk id="11" creationId="{0E06DA2B-6910-5C26-4CDA-8701A48F79C4}"/>
          </ac:picMkLst>
        </pc:picChg>
        <pc:picChg chg="add mod">
          <ac:chgData name="Ong Xie" userId="828556e7-390d-4ce8-a236-7e4710419788" providerId="ADAL" clId="{9CC078D0-772A-40DF-BBA4-B130902A9FEC}" dt="2023-09-12T07:44:18.538" v="632" actId="1076"/>
          <ac:picMkLst>
            <pc:docMk/>
            <pc:sldMk cId="1809428619" sldId="10951"/>
            <ac:picMk id="13" creationId="{B836DBE7-D257-FF20-DE39-A5C198A32B2A}"/>
          </ac:picMkLst>
        </pc:picChg>
      </pc:sldChg>
      <pc:sldChg chg="del">
        <pc:chgData name="Ong Xie" userId="828556e7-390d-4ce8-a236-7e4710419788" providerId="ADAL" clId="{9CC078D0-772A-40DF-BBA4-B130902A9FEC}" dt="2023-09-12T06:33:13.086" v="151" actId="47"/>
        <pc:sldMkLst>
          <pc:docMk/>
          <pc:sldMk cId="3557993352" sldId="10951"/>
        </pc:sldMkLst>
      </pc:sldChg>
      <pc:sldChg chg="del">
        <pc:chgData name="Ong Xie" userId="828556e7-390d-4ce8-a236-7e4710419788" providerId="ADAL" clId="{9CC078D0-772A-40DF-BBA4-B130902A9FEC}" dt="2023-09-12T06:33:16.799" v="153" actId="47"/>
        <pc:sldMkLst>
          <pc:docMk/>
          <pc:sldMk cId="3136968655" sldId="10952"/>
        </pc:sldMkLst>
      </pc:sldChg>
      <pc:sldChg chg="addSp delSp modSp add mod">
        <pc:chgData name="Ong Xie" userId="828556e7-390d-4ce8-a236-7e4710419788" providerId="ADAL" clId="{9CC078D0-772A-40DF-BBA4-B130902A9FEC}" dt="2023-09-14T05:06:42.277" v="3408"/>
        <pc:sldMkLst>
          <pc:docMk/>
          <pc:sldMk cId="3731253220" sldId="10952"/>
        </pc:sldMkLst>
        <pc:spChg chg="add mod">
          <ac:chgData name="Ong Xie" userId="828556e7-390d-4ce8-a236-7e4710419788" providerId="ADAL" clId="{9CC078D0-772A-40DF-BBA4-B130902A9FEC}" dt="2023-09-12T09:52:35.251" v="1932" actId="1076"/>
          <ac:spMkLst>
            <pc:docMk/>
            <pc:sldMk cId="3731253220" sldId="10952"/>
            <ac:spMk id="2" creationId="{84CDD0E5-F8B7-9DCC-CF9B-2122C728B4BF}"/>
          </ac:spMkLst>
        </pc:spChg>
        <pc:spChg chg="add mod">
          <ac:chgData name="Ong Xie" userId="828556e7-390d-4ce8-a236-7e4710419788" providerId="ADAL" clId="{9CC078D0-772A-40DF-BBA4-B130902A9FEC}" dt="2023-09-12T11:02:08.856" v="2986" actId="1076"/>
          <ac:spMkLst>
            <pc:docMk/>
            <pc:sldMk cId="3731253220" sldId="10952"/>
            <ac:spMk id="3" creationId="{BC39A6ED-B158-AC83-11A7-AF6FDB974AA0}"/>
          </ac:spMkLst>
        </pc:spChg>
        <pc:spChg chg="add mod">
          <ac:chgData name="Ong Xie" userId="828556e7-390d-4ce8-a236-7e4710419788" providerId="ADAL" clId="{9CC078D0-772A-40DF-BBA4-B130902A9FEC}" dt="2023-09-12T11:02:08.856" v="2986" actId="1076"/>
          <ac:spMkLst>
            <pc:docMk/>
            <pc:sldMk cId="3731253220" sldId="10952"/>
            <ac:spMk id="4" creationId="{08CD2DF4-F68C-4B8D-F7D6-0B156276FD49}"/>
          </ac:spMkLst>
        </pc:spChg>
        <pc:spChg chg="add del mod">
          <ac:chgData name="Ong Xie" userId="828556e7-390d-4ce8-a236-7e4710419788" providerId="ADAL" clId="{9CC078D0-772A-40DF-BBA4-B130902A9FEC}" dt="2023-09-12T09:45:51.845" v="1774" actId="478"/>
          <ac:spMkLst>
            <pc:docMk/>
            <pc:sldMk cId="3731253220" sldId="10952"/>
            <ac:spMk id="5" creationId="{2A30F379-FDD0-8613-A1FB-372CB3C28259}"/>
          </ac:spMkLst>
        </pc:spChg>
        <pc:spChg chg="add mod">
          <ac:chgData name="Ong Xie" userId="828556e7-390d-4ce8-a236-7e4710419788" providerId="ADAL" clId="{9CC078D0-772A-40DF-BBA4-B130902A9FEC}" dt="2023-09-14T05:06:42.277" v="3408"/>
          <ac:spMkLst>
            <pc:docMk/>
            <pc:sldMk cId="3731253220" sldId="10952"/>
            <ac:spMk id="5" creationId="{679EE5A0-CF9D-60AD-4FD4-3834F3B94A87}"/>
          </ac:spMkLst>
        </pc:spChg>
        <pc:spChg chg="add mod">
          <ac:chgData name="Ong Xie" userId="828556e7-390d-4ce8-a236-7e4710419788" providerId="ADAL" clId="{9CC078D0-772A-40DF-BBA4-B130902A9FEC}" dt="2023-09-12T09:52:35.251" v="1932" actId="1076"/>
          <ac:spMkLst>
            <pc:docMk/>
            <pc:sldMk cId="3731253220" sldId="10952"/>
            <ac:spMk id="6" creationId="{844C8F1F-DCFB-51C8-8CF8-0A18270F5D06}"/>
          </ac:spMkLst>
        </pc:spChg>
        <pc:spChg chg="add mod">
          <ac:chgData name="Ong Xie" userId="828556e7-390d-4ce8-a236-7e4710419788" providerId="ADAL" clId="{9CC078D0-772A-40DF-BBA4-B130902A9FEC}" dt="2023-09-12T11:02:14.443" v="2987" actId="1076"/>
          <ac:spMkLst>
            <pc:docMk/>
            <pc:sldMk cId="3731253220" sldId="10952"/>
            <ac:spMk id="10" creationId="{53DA7C36-3FD0-5219-DF91-F3FB8466F3EF}"/>
          </ac:spMkLst>
        </pc:spChg>
        <pc:spChg chg="add mod">
          <ac:chgData name="Ong Xie" userId="828556e7-390d-4ce8-a236-7e4710419788" providerId="ADAL" clId="{9CC078D0-772A-40DF-BBA4-B130902A9FEC}" dt="2023-09-12T09:52:35.251" v="1932" actId="1076"/>
          <ac:spMkLst>
            <pc:docMk/>
            <pc:sldMk cId="3731253220" sldId="10952"/>
            <ac:spMk id="11" creationId="{DDF3EF85-D99E-A89C-AA1B-51177E2EDA2C}"/>
          </ac:spMkLst>
        </pc:spChg>
        <pc:spChg chg="mod">
          <ac:chgData name="Ong Xie" userId="828556e7-390d-4ce8-a236-7e4710419788" providerId="ADAL" clId="{9CC078D0-772A-40DF-BBA4-B130902A9FEC}" dt="2023-09-12T09:31:25.056" v="1414" actId="20577"/>
          <ac:spMkLst>
            <pc:docMk/>
            <pc:sldMk cId="3731253220" sldId="10952"/>
            <ac:spMk id="12" creationId="{843FEE9E-1070-A301-37A9-A9D95911B4EB}"/>
          </ac:spMkLst>
        </pc:spChg>
        <pc:spChg chg="del mod">
          <ac:chgData name="Ong Xie" userId="828556e7-390d-4ce8-a236-7e4710419788" providerId="ADAL" clId="{9CC078D0-772A-40DF-BBA4-B130902A9FEC}" dt="2023-09-14T05:06:41.976" v="3407" actId="478"/>
          <ac:spMkLst>
            <pc:docMk/>
            <pc:sldMk cId="3731253220" sldId="10952"/>
            <ac:spMk id="37" creationId="{2645A8BF-B74E-4D40-B195-C1AA1FC2A203}"/>
          </ac:spMkLst>
        </pc:spChg>
        <pc:picChg chg="add mod">
          <ac:chgData name="Ong Xie" userId="828556e7-390d-4ce8-a236-7e4710419788" providerId="ADAL" clId="{9CC078D0-772A-40DF-BBA4-B130902A9FEC}" dt="2023-09-12T09:52:35.251" v="1932" actId="1076"/>
          <ac:picMkLst>
            <pc:docMk/>
            <pc:sldMk cId="3731253220" sldId="10952"/>
            <ac:picMk id="7" creationId="{7B346DC3-8C76-C6E2-E6B4-A345C6AC8D0B}"/>
          </ac:picMkLst>
        </pc:picChg>
        <pc:picChg chg="add mod">
          <ac:chgData name="Ong Xie" userId="828556e7-390d-4ce8-a236-7e4710419788" providerId="ADAL" clId="{9CC078D0-772A-40DF-BBA4-B130902A9FEC}" dt="2023-09-12T09:52:35.251" v="1932" actId="1076"/>
          <ac:picMkLst>
            <pc:docMk/>
            <pc:sldMk cId="3731253220" sldId="10952"/>
            <ac:picMk id="8" creationId="{9130DC8D-2CBA-EEEE-169F-328C6666702C}"/>
          </ac:picMkLst>
        </pc:picChg>
        <pc:picChg chg="add mod">
          <ac:chgData name="Ong Xie" userId="828556e7-390d-4ce8-a236-7e4710419788" providerId="ADAL" clId="{9CC078D0-772A-40DF-BBA4-B130902A9FEC}" dt="2023-09-12T11:02:14.443" v="2987" actId="1076"/>
          <ac:picMkLst>
            <pc:docMk/>
            <pc:sldMk cId="3731253220" sldId="10952"/>
            <ac:picMk id="9" creationId="{D782907F-A1C9-9D32-517B-9CF01A5BC4C0}"/>
          </ac:picMkLst>
        </pc:picChg>
        <pc:picChg chg="add mod">
          <ac:chgData name="Ong Xie" userId="828556e7-390d-4ce8-a236-7e4710419788" providerId="ADAL" clId="{9CC078D0-772A-40DF-BBA4-B130902A9FEC}" dt="2023-09-12T11:02:08.856" v="2986" actId="1076"/>
          <ac:picMkLst>
            <pc:docMk/>
            <pc:sldMk cId="3731253220" sldId="10952"/>
            <ac:picMk id="2050" creationId="{95FFCB92-C855-6EDF-3A6A-DC6B64F56E93}"/>
          </ac:picMkLst>
        </pc:picChg>
      </pc:sldChg>
      <pc:sldChg chg="del">
        <pc:chgData name="Ong Xie" userId="828556e7-390d-4ce8-a236-7e4710419788" providerId="ADAL" clId="{9CC078D0-772A-40DF-BBA4-B130902A9FEC}" dt="2023-09-12T06:33:17.539" v="154" actId="47"/>
        <pc:sldMkLst>
          <pc:docMk/>
          <pc:sldMk cId="738660748" sldId="10953"/>
        </pc:sldMkLst>
      </pc:sldChg>
      <pc:sldChg chg="modSp add del mod">
        <pc:chgData name="Ong Xie" userId="828556e7-390d-4ce8-a236-7e4710419788" providerId="ADAL" clId="{9CC078D0-772A-40DF-BBA4-B130902A9FEC}" dt="2023-09-12T09:51:31.971" v="1875" actId="47"/>
        <pc:sldMkLst>
          <pc:docMk/>
          <pc:sldMk cId="3917550417" sldId="10953"/>
        </pc:sldMkLst>
        <pc:spChg chg="mod">
          <ac:chgData name="Ong Xie" userId="828556e7-390d-4ce8-a236-7e4710419788" providerId="ADAL" clId="{9CC078D0-772A-40DF-BBA4-B130902A9FEC}" dt="2023-09-12T07:26:34.234" v="605" actId="20577"/>
          <ac:spMkLst>
            <pc:docMk/>
            <pc:sldMk cId="3917550417" sldId="10953"/>
            <ac:spMk id="12" creationId="{843FEE9E-1070-A301-37A9-A9D95911B4EB}"/>
          </ac:spMkLst>
        </pc:spChg>
      </pc:sldChg>
      <pc:sldChg chg="addSp delSp modSp add mod ord">
        <pc:chgData name="Ong Xie" userId="828556e7-390d-4ce8-a236-7e4710419788" providerId="ADAL" clId="{9CC078D0-772A-40DF-BBA4-B130902A9FEC}" dt="2023-09-13T14:24:57.555" v="3107"/>
        <pc:sldMkLst>
          <pc:docMk/>
          <pc:sldMk cId="174230381" sldId="10954"/>
        </pc:sldMkLst>
        <pc:spChg chg="add mod">
          <ac:chgData name="Ong Xie" userId="828556e7-390d-4ce8-a236-7e4710419788" providerId="ADAL" clId="{9CC078D0-772A-40DF-BBA4-B130902A9FEC}" dt="2023-09-12T10:30:56.618" v="2106" actId="1076"/>
          <ac:spMkLst>
            <pc:docMk/>
            <pc:sldMk cId="174230381" sldId="10954"/>
            <ac:spMk id="4" creationId="{28B8A3DD-E230-FB10-4352-18B66F029B86}"/>
          </ac:spMkLst>
        </pc:spChg>
        <pc:spChg chg="add mod">
          <ac:chgData name="Ong Xie" userId="828556e7-390d-4ce8-a236-7e4710419788" providerId="ADAL" clId="{9CC078D0-772A-40DF-BBA4-B130902A9FEC}" dt="2023-09-12T10:31:24.834" v="2126" actId="1076"/>
          <ac:spMkLst>
            <pc:docMk/>
            <pc:sldMk cId="174230381" sldId="10954"/>
            <ac:spMk id="5" creationId="{6E8CFD91-65C4-D8FB-B0EE-24DFD50C4AE4}"/>
          </ac:spMkLst>
        </pc:spChg>
        <pc:spChg chg="mod">
          <ac:chgData name="Ong Xie" userId="828556e7-390d-4ce8-a236-7e4710419788" providerId="ADAL" clId="{9CC078D0-772A-40DF-BBA4-B130902A9FEC}" dt="2023-09-12T09:51:50.070" v="1931" actId="20577"/>
          <ac:spMkLst>
            <pc:docMk/>
            <pc:sldMk cId="174230381" sldId="10954"/>
            <ac:spMk id="12" creationId="{843FEE9E-1070-A301-37A9-A9D95911B4EB}"/>
          </ac:spMkLst>
        </pc:spChg>
        <pc:spChg chg="del">
          <ac:chgData name="Ong Xie" userId="828556e7-390d-4ce8-a236-7e4710419788" providerId="ADAL" clId="{9CC078D0-772A-40DF-BBA4-B130902A9FEC}" dt="2023-09-12T09:17:55.984" v="1128" actId="478"/>
          <ac:spMkLst>
            <pc:docMk/>
            <pc:sldMk cId="174230381" sldId="10954"/>
            <ac:spMk id="15" creationId="{B7632015-3002-CDEF-B3B2-2BADFBC4F493}"/>
          </ac:spMkLst>
        </pc:spChg>
        <pc:spChg chg="del">
          <ac:chgData name="Ong Xie" userId="828556e7-390d-4ce8-a236-7e4710419788" providerId="ADAL" clId="{9CC078D0-772A-40DF-BBA4-B130902A9FEC}" dt="2023-09-12T09:17:55.984" v="1128" actId="478"/>
          <ac:spMkLst>
            <pc:docMk/>
            <pc:sldMk cId="174230381" sldId="10954"/>
            <ac:spMk id="16" creationId="{E0982A73-E00D-DCD6-FA53-0642183AD2EB}"/>
          </ac:spMkLst>
        </pc:spChg>
        <pc:spChg chg="del">
          <ac:chgData name="Ong Xie" userId="828556e7-390d-4ce8-a236-7e4710419788" providerId="ADAL" clId="{9CC078D0-772A-40DF-BBA4-B130902A9FEC}" dt="2023-09-12T09:17:55.984" v="1128" actId="478"/>
          <ac:spMkLst>
            <pc:docMk/>
            <pc:sldMk cId="174230381" sldId="10954"/>
            <ac:spMk id="17" creationId="{B7C84718-C2A0-5FF4-8F31-A5DE799D1C5A}"/>
          </ac:spMkLst>
        </pc:spChg>
        <pc:spChg chg="del">
          <ac:chgData name="Ong Xie" userId="828556e7-390d-4ce8-a236-7e4710419788" providerId="ADAL" clId="{9CC078D0-772A-40DF-BBA4-B130902A9FEC}" dt="2023-09-12T09:17:59.981" v="1129" actId="478"/>
          <ac:spMkLst>
            <pc:docMk/>
            <pc:sldMk cId="174230381" sldId="10954"/>
            <ac:spMk id="18" creationId="{54600319-E03B-F477-2ED4-A14F63217F03}"/>
          </ac:spMkLst>
        </pc:spChg>
        <pc:spChg chg="del">
          <ac:chgData name="Ong Xie" userId="828556e7-390d-4ce8-a236-7e4710419788" providerId="ADAL" clId="{9CC078D0-772A-40DF-BBA4-B130902A9FEC}" dt="2023-09-12T09:18:02.350" v="1130" actId="478"/>
          <ac:spMkLst>
            <pc:docMk/>
            <pc:sldMk cId="174230381" sldId="10954"/>
            <ac:spMk id="19" creationId="{6224F567-9CAC-D6DE-CF98-855D1C5C1278}"/>
          </ac:spMkLst>
        </pc:spChg>
        <pc:spChg chg="del">
          <ac:chgData name="Ong Xie" userId="828556e7-390d-4ce8-a236-7e4710419788" providerId="ADAL" clId="{9CC078D0-772A-40DF-BBA4-B130902A9FEC}" dt="2023-09-12T09:17:59.981" v="1129" actId="478"/>
          <ac:spMkLst>
            <pc:docMk/>
            <pc:sldMk cId="174230381" sldId="10954"/>
            <ac:spMk id="20" creationId="{391BF2C4-6CA9-1DD8-6847-54576D983C3C}"/>
          </ac:spMkLst>
        </pc:spChg>
        <pc:spChg chg="mod">
          <ac:chgData name="Ong Xie" userId="828556e7-390d-4ce8-a236-7e4710419788" providerId="ADAL" clId="{9CC078D0-772A-40DF-BBA4-B130902A9FEC}" dt="2023-09-12T10:30:09.172" v="2066" actId="14100"/>
          <ac:spMkLst>
            <pc:docMk/>
            <pc:sldMk cId="174230381" sldId="10954"/>
            <ac:spMk id="21" creationId="{00B7B5EE-A510-6D6D-4F0B-5E53C2F7D506}"/>
          </ac:spMkLst>
        </pc:spChg>
        <pc:spChg chg="mod">
          <ac:chgData name="Ong Xie" userId="828556e7-390d-4ce8-a236-7e4710419788" providerId="ADAL" clId="{9CC078D0-772A-40DF-BBA4-B130902A9FEC}" dt="2023-09-12T10:30:23.581" v="2069" actId="207"/>
          <ac:spMkLst>
            <pc:docMk/>
            <pc:sldMk cId="174230381" sldId="10954"/>
            <ac:spMk id="22" creationId="{6E3A3E19-0216-54F1-12ED-64EDED351B40}"/>
          </ac:spMkLst>
        </pc:spChg>
        <pc:spChg chg="del">
          <ac:chgData name="Ong Xie" userId="828556e7-390d-4ce8-a236-7e4710419788" providerId="ADAL" clId="{9CC078D0-772A-40DF-BBA4-B130902A9FEC}" dt="2023-09-12T10:22:54.110" v="1946" actId="478"/>
          <ac:spMkLst>
            <pc:docMk/>
            <pc:sldMk cId="174230381" sldId="10954"/>
            <ac:spMk id="23" creationId="{088644BC-9E8F-6F7D-5FE1-D1DDAEFD6A70}"/>
          </ac:spMkLst>
        </pc:spChg>
        <pc:spChg chg="del">
          <ac:chgData name="Ong Xie" userId="828556e7-390d-4ce8-a236-7e4710419788" providerId="ADAL" clId="{9CC078D0-772A-40DF-BBA4-B130902A9FEC}" dt="2023-09-12T10:22:54.110" v="1946" actId="478"/>
          <ac:spMkLst>
            <pc:docMk/>
            <pc:sldMk cId="174230381" sldId="10954"/>
            <ac:spMk id="24" creationId="{14335435-F3DD-AB7E-8402-B3EDD3A53CA5}"/>
          </ac:spMkLst>
        </pc:spChg>
        <pc:spChg chg="mod">
          <ac:chgData name="Ong Xie" userId="828556e7-390d-4ce8-a236-7e4710419788" providerId="ADAL" clId="{9CC078D0-772A-40DF-BBA4-B130902A9FEC}" dt="2023-09-12T11:02:18.577" v="2988" actId="1076"/>
          <ac:spMkLst>
            <pc:docMk/>
            <pc:sldMk cId="174230381" sldId="10954"/>
            <ac:spMk id="25" creationId="{816DB017-EC15-D66E-0C4F-65E9FBDC02C4}"/>
          </ac:spMkLst>
        </pc:spChg>
        <pc:spChg chg="mod">
          <ac:chgData name="Ong Xie" userId="828556e7-390d-4ce8-a236-7e4710419788" providerId="ADAL" clId="{9CC078D0-772A-40DF-BBA4-B130902A9FEC}" dt="2023-09-12T11:02:21.580" v="2989" actId="1076"/>
          <ac:spMkLst>
            <pc:docMk/>
            <pc:sldMk cId="174230381" sldId="10954"/>
            <ac:spMk id="26" creationId="{7EDF8709-7CC8-2391-4170-BE276ED059CA}"/>
          </ac:spMkLst>
        </pc:spChg>
        <pc:spChg chg="mod">
          <ac:chgData name="Ong Xie" userId="828556e7-390d-4ce8-a236-7e4710419788" providerId="ADAL" clId="{9CC078D0-772A-40DF-BBA4-B130902A9FEC}" dt="2023-09-12T10:34:53.554" v="2179"/>
          <ac:spMkLst>
            <pc:docMk/>
            <pc:sldMk cId="174230381" sldId="10954"/>
            <ac:spMk id="37" creationId="{2645A8BF-B74E-4D40-B195-C1AA1FC2A203}"/>
          </ac:spMkLst>
        </pc:spChg>
        <pc:picChg chg="add del mod">
          <ac:chgData name="Ong Xie" userId="828556e7-390d-4ce8-a236-7e4710419788" providerId="ADAL" clId="{9CC078D0-772A-40DF-BBA4-B130902A9FEC}" dt="2023-09-12T10:27:25.784" v="1995" actId="478"/>
          <ac:picMkLst>
            <pc:docMk/>
            <pc:sldMk cId="174230381" sldId="10954"/>
            <ac:picMk id="3" creationId="{276A9938-0C3B-DB91-0353-148AD38FE2EC}"/>
          </ac:picMkLst>
        </pc:picChg>
        <pc:picChg chg="add del mod">
          <ac:chgData name="Ong Xie" userId="828556e7-390d-4ce8-a236-7e4710419788" providerId="ADAL" clId="{9CC078D0-772A-40DF-BBA4-B130902A9FEC}" dt="2023-09-12T10:28:13.131" v="2005" actId="478"/>
          <ac:picMkLst>
            <pc:docMk/>
            <pc:sldMk cId="174230381" sldId="10954"/>
            <ac:picMk id="3074" creationId="{73B85E93-56A9-D01E-DB0A-469BAA9BCCC8}"/>
          </ac:picMkLst>
        </pc:picChg>
        <pc:picChg chg="add mod">
          <ac:chgData name="Ong Xie" userId="828556e7-390d-4ce8-a236-7e4710419788" providerId="ADAL" clId="{9CC078D0-772A-40DF-BBA4-B130902A9FEC}" dt="2023-09-12T10:31:40.386" v="2130" actId="1076"/>
          <ac:picMkLst>
            <pc:docMk/>
            <pc:sldMk cId="174230381" sldId="10954"/>
            <ac:picMk id="3076" creationId="{7550AAF2-A2E4-D483-3490-036A73560462}"/>
          </ac:picMkLst>
        </pc:picChg>
        <pc:picChg chg="add mod">
          <ac:chgData name="Ong Xie" userId="828556e7-390d-4ce8-a236-7e4710419788" providerId="ADAL" clId="{9CC078D0-772A-40DF-BBA4-B130902A9FEC}" dt="2023-09-12T10:32:23.369" v="2140" actId="1076"/>
          <ac:picMkLst>
            <pc:docMk/>
            <pc:sldMk cId="174230381" sldId="10954"/>
            <ac:picMk id="3078" creationId="{B2A9E91D-252D-42BD-AB4F-88127CDA5BD9}"/>
          </ac:picMkLst>
        </pc:picChg>
      </pc:sldChg>
      <pc:sldChg chg="add del">
        <pc:chgData name="Ong Xie" userId="828556e7-390d-4ce8-a236-7e4710419788" providerId="ADAL" clId="{9CC078D0-772A-40DF-BBA4-B130902A9FEC}" dt="2023-09-12T06:32:36.162" v="142"/>
        <pc:sldMkLst>
          <pc:docMk/>
          <pc:sldMk cId="1252082934" sldId="10954"/>
        </pc:sldMkLst>
      </pc:sldChg>
      <pc:sldChg chg="add del">
        <pc:chgData name="Ong Xie" userId="828556e7-390d-4ce8-a236-7e4710419788" providerId="ADAL" clId="{9CC078D0-772A-40DF-BBA4-B130902A9FEC}" dt="2023-09-08T03:58:31.407" v="7" actId="47"/>
        <pc:sldMkLst>
          <pc:docMk/>
          <pc:sldMk cId="1952256967" sldId="10954"/>
        </pc:sldMkLst>
      </pc:sldChg>
      <pc:sldChg chg="addSp delSp modSp add mod">
        <pc:chgData name="Ong Xie" userId="828556e7-390d-4ce8-a236-7e4710419788" providerId="ADAL" clId="{9CC078D0-772A-40DF-BBA4-B130902A9FEC}" dt="2023-09-14T05:24:10.019" v="3630" actId="1076"/>
        <pc:sldMkLst>
          <pc:docMk/>
          <pc:sldMk cId="2268069039" sldId="10955"/>
        </pc:sldMkLst>
        <pc:spChg chg="add mod">
          <ac:chgData name="Ong Xie" userId="828556e7-390d-4ce8-a236-7e4710419788" providerId="ADAL" clId="{9CC078D0-772A-40DF-BBA4-B130902A9FEC}" dt="2023-09-14T05:06:54.128" v="3412"/>
          <ac:spMkLst>
            <pc:docMk/>
            <pc:sldMk cId="2268069039" sldId="10955"/>
            <ac:spMk id="2" creationId="{DE1A5634-3C7A-28B5-BA25-27D7F2848C70}"/>
          </ac:spMkLst>
        </pc:spChg>
        <pc:spChg chg="add del mod">
          <ac:chgData name="Ong Xie" userId="828556e7-390d-4ce8-a236-7e4710419788" providerId="ADAL" clId="{9CC078D0-772A-40DF-BBA4-B130902A9FEC}" dt="2023-09-12T10:35:59.923" v="2184" actId="478"/>
          <ac:spMkLst>
            <pc:docMk/>
            <pc:sldMk cId="2268069039" sldId="10955"/>
            <ac:spMk id="3" creationId="{8E450627-B8CE-7895-FD25-9DDE39421BD1}"/>
          </ac:spMkLst>
        </pc:spChg>
        <pc:spChg chg="add del mod topLvl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6" creationId="{0BBAF5C4-D849-174D-7FAB-FEB04AF6AB42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7" creationId="{E1446C44-6CDD-B80E-ED38-1953B46CB465}"/>
          </ac:spMkLst>
        </pc:spChg>
        <pc:spChg chg="mod">
          <ac:chgData name="Ong Xie" userId="828556e7-390d-4ce8-a236-7e4710419788" providerId="ADAL" clId="{9CC078D0-772A-40DF-BBA4-B130902A9FEC}" dt="2023-09-12T10:37:55.976" v="2267"/>
          <ac:spMkLst>
            <pc:docMk/>
            <pc:sldMk cId="2268069039" sldId="10955"/>
            <ac:spMk id="11" creationId="{14353278-A71D-9AD9-BB51-534998D65AB3}"/>
          </ac:spMkLst>
        </pc:spChg>
        <pc:spChg chg="mod">
          <ac:chgData name="Ong Xie" userId="828556e7-390d-4ce8-a236-7e4710419788" providerId="ADAL" clId="{9CC078D0-772A-40DF-BBA4-B130902A9FEC}" dt="2023-09-12T10:51:03.726" v="2844" actId="20577"/>
          <ac:spMkLst>
            <pc:docMk/>
            <pc:sldMk cId="2268069039" sldId="10955"/>
            <ac:spMk id="12" creationId="{843FEE9E-1070-A301-37A9-A9D95911B4EB}"/>
          </ac:spMkLst>
        </pc:spChg>
        <pc:spChg chg="mod">
          <ac:chgData name="Ong Xie" userId="828556e7-390d-4ce8-a236-7e4710419788" providerId="ADAL" clId="{9CC078D0-772A-40DF-BBA4-B130902A9FEC}" dt="2023-09-12T10:37:55.976" v="2267"/>
          <ac:spMkLst>
            <pc:docMk/>
            <pc:sldMk cId="2268069039" sldId="10955"/>
            <ac:spMk id="13" creationId="{985C05F0-D6D8-DB82-779A-66AFB69502DA}"/>
          </ac:spMkLst>
        </pc:spChg>
        <pc:spChg chg="del">
          <ac:chgData name="Ong Xie" userId="828556e7-390d-4ce8-a236-7e4710419788" providerId="ADAL" clId="{9CC078D0-772A-40DF-BBA4-B130902A9FEC}" dt="2023-09-12T10:32:45.087" v="2155" actId="478"/>
          <ac:spMkLst>
            <pc:docMk/>
            <pc:sldMk cId="2268069039" sldId="10955"/>
            <ac:spMk id="15" creationId="{B7632015-3002-CDEF-B3B2-2BADFBC4F493}"/>
          </ac:spMkLst>
        </pc:spChg>
        <pc:spChg chg="del">
          <ac:chgData name="Ong Xie" userId="828556e7-390d-4ce8-a236-7e4710419788" providerId="ADAL" clId="{9CC078D0-772A-40DF-BBA4-B130902A9FEC}" dt="2023-09-12T10:32:45.087" v="2155" actId="478"/>
          <ac:spMkLst>
            <pc:docMk/>
            <pc:sldMk cId="2268069039" sldId="10955"/>
            <ac:spMk id="16" creationId="{E0982A73-E00D-DCD6-FA53-0642183AD2EB}"/>
          </ac:spMkLst>
        </pc:spChg>
        <pc:spChg chg="del">
          <ac:chgData name="Ong Xie" userId="828556e7-390d-4ce8-a236-7e4710419788" providerId="ADAL" clId="{9CC078D0-772A-40DF-BBA4-B130902A9FEC}" dt="2023-09-12T10:32:45.087" v="2155" actId="478"/>
          <ac:spMkLst>
            <pc:docMk/>
            <pc:sldMk cId="2268069039" sldId="10955"/>
            <ac:spMk id="17" creationId="{B7C84718-C2A0-5FF4-8F31-A5DE799D1C5A}"/>
          </ac:spMkLst>
        </pc:spChg>
        <pc:spChg chg="del">
          <ac:chgData name="Ong Xie" userId="828556e7-390d-4ce8-a236-7e4710419788" providerId="ADAL" clId="{9CC078D0-772A-40DF-BBA4-B130902A9FEC}" dt="2023-09-12T10:32:45.087" v="2155" actId="478"/>
          <ac:spMkLst>
            <pc:docMk/>
            <pc:sldMk cId="2268069039" sldId="10955"/>
            <ac:spMk id="18" creationId="{54600319-E03B-F477-2ED4-A14F63217F03}"/>
          </ac:spMkLst>
        </pc:spChg>
        <pc:spChg chg="del">
          <ac:chgData name="Ong Xie" userId="828556e7-390d-4ce8-a236-7e4710419788" providerId="ADAL" clId="{9CC078D0-772A-40DF-BBA4-B130902A9FEC}" dt="2023-09-12T10:32:47.216" v="2156" actId="478"/>
          <ac:spMkLst>
            <pc:docMk/>
            <pc:sldMk cId="2268069039" sldId="10955"/>
            <ac:spMk id="19" creationId="{6224F567-9CAC-D6DE-CF98-855D1C5C1278}"/>
          </ac:spMkLst>
        </pc:spChg>
        <pc:spChg chg="del">
          <ac:chgData name="Ong Xie" userId="828556e7-390d-4ce8-a236-7e4710419788" providerId="ADAL" clId="{9CC078D0-772A-40DF-BBA4-B130902A9FEC}" dt="2023-09-12T10:32:45.087" v="2155" actId="478"/>
          <ac:spMkLst>
            <pc:docMk/>
            <pc:sldMk cId="2268069039" sldId="10955"/>
            <ac:spMk id="20" creationId="{391BF2C4-6CA9-1DD8-6847-54576D983C3C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23" creationId="{D29E3778-2052-039F-6AAA-3F6A91D970BA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24" creationId="{2D0E3DE3-9685-D1A4-9999-0495F55B0F1B}"/>
          </ac:spMkLst>
        </pc:spChg>
        <pc:spChg chg="mod">
          <ac:chgData name="Ong Xie" userId="828556e7-390d-4ce8-a236-7e4710419788" providerId="ADAL" clId="{9CC078D0-772A-40DF-BBA4-B130902A9FEC}" dt="2023-09-12T10:38:57.798" v="2315"/>
          <ac:spMkLst>
            <pc:docMk/>
            <pc:sldMk cId="2268069039" sldId="10955"/>
            <ac:spMk id="28" creationId="{603D37AA-44A3-6D88-E1E7-1E7D430E3C4D}"/>
          </ac:spMkLst>
        </pc:spChg>
        <pc:spChg chg="mod">
          <ac:chgData name="Ong Xie" userId="828556e7-390d-4ce8-a236-7e4710419788" providerId="ADAL" clId="{9CC078D0-772A-40DF-BBA4-B130902A9FEC}" dt="2023-09-12T10:38:57.798" v="2315"/>
          <ac:spMkLst>
            <pc:docMk/>
            <pc:sldMk cId="2268069039" sldId="10955"/>
            <ac:spMk id="29" creationId="{0A1D9CC6-1A93-C8C0-79AA-96CB33B62D60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33" creationId="{AD381F48-F673-5D73-3CBF-938A1C654E54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34" creationId="{788CC2DB-AF1C-D7CB-2D13-679F84D842A6}"/>
          </ac:spMkLst>
        </pc:spChg>
        <pc:spChg chg="del mod">
          <ac:chgData name="Ong Xie" userId="828556e7-390d-4ce8-a236-7e4710419788" providerId="ADAL" clId="{9CC078D0-772A-40DF-BBA4-B130902A9FEC}" dt="2023-09-14T05:06:53.905" v="3411" actId="478"/>
          <ac:spMkLst>
            <pc:docMk/>
            <pc:sldMk cId="2268069039" sldId="10955"/>
            <ac:spMk id="37" creationId="{2645A8BF-B74E-4D40-B195-C1AA1FC2A203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39" creationId="{DD45F9DE-EE67-592E-C7C4-F41138A17C19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40" creationId="{2343B929-E3B0-571C-3D8B-5789E95EA556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44" creationId="{FBEB9695-240E-42CA-F5B4-2B91971499AB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45" creationId="{5F1AB970-CEB0-AED0-1598-1090ACAB8ABE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49" creationId="{0CBDD02F-867E-C281-52B9-66B2733CEA68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50" creationId="{D3A0C058-F215-420F-1766-9AAE83879389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54" creationId="{AE65F1B1-48AB-4F3C-510E-4989FFED37C2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55" creationId="{59E0AAAE-9B2A-D65D-3E7D-15C91DB93080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59" creationId="{71D81889-94F8-8E28-57BE-2AC516062A51}"/>
          </ac:spMkLst>
        </pc:spChg>
        <pc:spChg chg="mod">
          <ac:chgData name="Ong Xie" userId="828556e7-390d-4ce8-a236-7e4710419788" providerId="ADAL" clId="{9CC078D0-772A-40DF-BBA4-B130902A9FEC}" dt="2023-09-14T05:24:10.019" v="3630" actId="1076"/>
          <ac:spMkLst>
            <pc:docMk/>
            <pc:sldMk cId="2268069039" sldId="10955"/>
            <ac:spMk id="60" creationId="{B0FB1BA6-1683-4B6A-480D-E6EDDDDC1847}"/>
          </ac:spMkLst>
        </pc:spChg>
        <pc:grpChg chg="add del 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4" creationId="{225B551F-3DE4-0B3D-0820-FB1FDB38C300}"/>
          </ac:grpSpMkLst>
        </pc:grpChg>
        <pc:grpChg chg="mod topLvl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5" creationId="{F8080820-F2C1-03EB-2B32-51A6CFF8BEE1}"/>
          </ac:grpSpMkLst>
        </pc:grpChg>
        <pc:grpChg chg="add del mod">
          <ac:chgData name="Ong Xie" userId="828556e7-390d-4ce8-a236-7e4710419788" providerId="ADAL" clId="{9CC078D0-772A-40DF-BBA4-B130902A9FEC}" dt="2023-09-12T10:37:58.070" v="2268"/>
          <ac:grpSpMkLst>
            <pc:docMk/>
            <pc:sldMk cId="2268069039" sldId="10955"/>
            <ac:grpSpMk id="9" creationId="{EF398265-583E-598B-B42A-66D2C355E48C}"/>
          </ac:grpSpMkLst>
        </pc:grpChg>
        <pc:grpChg chg="mod">
          <ac:chgData name="Ong Xie" userId="828556e7-390d-4ce8-a236-7e4710419788" providerId="ADAL" clId="{9CC078D0-772A-40DF-BBA4-B130902A9FEC}" dt="2023-09-12T10:37:55.976" v="2267"/>
          <ac:grpSpMkLst>
            <pc:docMk/>
            <pc:sldMk cId="2268069039" sldId="10955"/>
            <ac:grpSpMk id="10" creationId="{4747C5D9-E785-FB9E-1701-BF706CB06BB6}"/>
          </ac:grpSpMkLst>
        </pc:grpChg>
        <pc:grpChg chg="add 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21" creationId="{35D0E5B9-B9BE-3205-7A93-ECF6FB06E422}"/>
          </ac:grpSpMkLst>
        </pc:grpChg>
        <pc:grpChg chg="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22" creationId="{F52E2EC4-7857-79B2-0A13-AA29902F8E68}"/>
          </ac:grpSpMkLst>
        </pc:grpChg>
        <pc:grpChg chg="add del mod">
          <ac:chgData name="Ong Xie" userId="828556e7-390d-4ce8-a236-7e4710419788" providerId="ADAL" clId="{9CC078D0-772A-40DF-BBA4-B130902A9FEC}" dt="2023-09-12T10:39:00.637" v="2317" actId="478"/>
          <ac:grpSpMkLst>
            <pc:docMk/>
            <pc:sldMk cId="2268069039" sldId="10955"/>
            <ac:grpSpMk id="26" creationId="{80318EE1-144C-2E6E-08C4-D7A2ACC53991}"/>
          </ac:grpSpMkLst>
        </pc:grpChg>
        <pc:grpChg chg="mod">
          <ac:chgData name="Ong Xie" userId="828556e7-390d-4ce8-a236-7e4710419788" providerId="ADAL" clId="{9CC078D0-772A-40DF-BBA4-B130902A9FEC}" dt="2023-09-12T10:38:57.798" v="2315"/>
          <ac:grpSpMkLst>
            <pc:docMk/>
            <pc:sldMk cId="2268069039" sldId="10955"/>
            <ac:grpSpMk id="27" creationId="{BA5E7B34-C79F-B57E-8609-65D944AF7A69}"/>
          </ac:grpSpMkLst>
        </pc:grpChg>
        <pc:grpChg chg="add 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31" creationId="{74E5DF56-C28E-5110-AB5F-8D8A795DD00F}"/>
          </ac:grpSpMkLst>
        </pc:grpChg>
        <pc:grpChg chg="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32" creationId="{3EA05243-4653-886B-B27A-8D2D327E604B}"/>
          </ac:grpSpMkLst>
        </pc:grpChg>
        <pc:grpChg chg="add 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36" creationId="{AACDD217-27AB-A12B-A2E4-A56B3465707E}"/>
          </ac:grpSpMkLst>
        </pc:grpChg>
        <pc:grpChg chg="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38" creationId="{A9BFF67C-F283-A0DA-3DFA-5143AB32278C}"/>
          </ac:grpSpMkLst>
        </pc:grpChg>
        <pc:grpChg chg="add 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42" creationId="{757662C2-D1D4-8FAF-100F-3852641BAFA0}"/>
          </ac:grpSpMkLst>
        </pc:grpChg>
        <pc:grpChg chg="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43" creationId="{19E59ED9-B48D-5363-90E0-ED231939B318}"/>
          </ac:grpSpMkLst>
        </pc:grpChg>
        <pc:grpChg chg="add 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47" creationId="{780C3C18-6C64-51EC-2DDE-D301C37BFF17}"/>
          </ac:grpSpMkLst>
        </pc:grpChg>
        <pc:grpChg chg="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48" creationId="{612E44C5-26FF-8A6D-18ED-CE240B6081F4}"/>
          </ac:grpSpMkLst>
        </pc:grpChg>
        <pc:grpChg chg="add 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52" creationId="{82DBBBC1-386C-336A-888C-BE70ACD561CA}"/>
          </ac:grpSpMkLst>
        </pc:grpChg>
        <pc:grpChg chg="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53" creationId="{E1E2EE56-3833-BAFF-E145-AACE1E356020}"/>
          </ac:grpSpMkLst>
        </pc:grpChg>
        <pc:grpChg chg="add 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57" creationId="{BA0FC00E-4002-DD4E-D670-90706E0D06D1}"/>
          </ac:grpSpMkLst>
        </pc:grpChg>
        <pc:grpChg chg="mod">
          <ac:chgData name="Ong Xie" userId="828556e7-390d-4ce8-a236-7e4710419788" providerId="ADAL" clId="{9CC078D0-772A-40DF-BBA4-B130902A9FEC}" dt="2023-09-14T05:24:10.019" v="3630" actId="1076"/>
          <ac:grpSpMkLst>
            <pc:docMk/>
            <pc:sldMk cId="2268069039" sldId="10955"/>
            <ac:grpSpMk id="58" creationId="{4D62F26A-44D0-5841-E4D2-B87D0418541E}"/>
          </ac:grpSpMkLst>
        </pc:grpChg>
        <pc:graphicFrameChg chg="mod">
          <ac:chgData name="Ong Xie" userId="828556e7-390d-4ce8-a236-7e4710419788" providerId="ADAL" clId="{9CC078D0-772A-40DF-BBA4-B130902A9FEC}" dt="2023-09-14T05:24:10.019" v="3630" actId="1076"/>
          <ac:graphicFrameMkLst>
            <pc:docMk/>
            <pc:sldMk cId="2268069039" sldId="10955"/>
            <ac:graphicFrameMk id="8" creationId="{20C8CCFB-1FEA-E8C8-A4BD-D8E6A9D9D90F}"/>
          </ac:graphicFrameMkLst>
        </pc:graphicFrameChg>
        <pc:graphicFrameChg chg="mod">
          <ac:chgData name="Ong Xie" userId="828556e7-390d-4ce8-a236-7e4710419788" providerId="ADAL" clId="{9CC078D0-772A-40DF-BBA4-B130902A9FEC}" dt="2023-09-12T10:37:55.976" v="2267"/>
          <ac:graphicFrameMkLst>
            <pc:docMk/>
            <pc:sldMk cId="2268069039" sldId="10955"/>
            <ac:graphicFrameMk id="14" creationId="{424DEC51-BDD9-D1F0-2358-3791432D6FA3}"/>
          </ac:graphicFrameMkLst>
        </pc:graphicFrameChg>
        <pc:graphicFrameChg chg="mod">
          <ac:chgData name="Ong Xie" userId="828556e7-390d-4ce8-a236-7e4710419788" providerId="ADAL" clId="{9CC078D0-772A-40DF-BBA4-B130902A9FEC}" dt="2023-09-14T05:24:10.019" v="3630" actId="1076"/>
          <ac:graphicFrameMkLst>
            <pc:docMk/>
            <pc:sldMk cId="2268069039" sldId="10955"/>
            <ac:graphicFrameMk id="25" creationId="{E3AF79D1-225B-D152-DA4C-990491A00F98}"/>
          </ac:graphicFrameMkLst>
        </pc:graphicFrameChg>
        <pc:graphicFrameChg chg="mod">
          <ac:chgData name="Ong Xie" userId="828556e7-390d-4ce8-a236-7e4710419788" providerId="ADAL" clId="{9CC078D0-772A-40DF-BBA4-B130902A9FEC}" dt="2023-09-12T10:38:57.798" v="2315"/>
          <ac:graphicFrameMkLst>
            <pc:docMk/>
            <pc:sldMk cId="2268069039" sldId="10955"/>
            <ac:graphicFrameMk id="30" creationId="{D7321595-5F59-8AFA-4741-7828654A3449}"/>
          </ac:graphicFrameMkLst>
        </pc:graphicFrameChg>
        <pc:graphicFrameChg chg="mod">
          <ac:chgData name="Ong Xie" userId="828556e7-390d-4ce8-a236-7e4710419788" providerId="ADAL" clId="{9CC078D0-772A-40DF-BBA4-B130902A9FEC}" dt="2023-09-14T05:24:10.019" v="3630" actId="1076"/>
          <ac:graphicFrameMkLst>
            <pc:docMk/>
            <pc:sldMk cId="2268069039" sldId="10955"/>
            <ac:graphicFrameMk id="35" creationId="{255371D1-4AC7-9679-4F9A-9B2947676E21}"/>
          </ac:graphicFrameMkLst>
        </pc:graphicFrameChg>
        <pc:graphicFrameChg chg="mod">
          <ac:chgData name="Ong Xie" userId="828556e7-390d-4ce8-a236-7e4710419788" providerId="ADAL" clId="{9CC078D0-772A-40DF-BBA4-B130902A9FEC}" dt="2023-09-14T05:24:10.019" v="3630" actId="1076"/>
          <ac:graphicFrameMkLst>
            <pc:docMk/>
            <pc:sldMk cId="2268069039" sldId="10955"/>
            <ac:graphicFrameMk id="41" creationId="{F5516C5F-3149-521D-E3A0-A722F9F45845}"/>
          </ac:graphicFrameMkLst>
        </pc:graphicFrameChg>
        <pc:graphicFrameChg chg="mod">
          <ac:chgData name="Ong Xie" userId="828556e7-390d-4ce8-a236-7e4710419788" providerId="ADAL" clId="{9CC078D0-772A-40DF-BBA4-B130902A9FEC}" dt="2023-09-14T05:24:10.019" v="3630" actId="1076"/>
          <ac:graphicFrameMkLst>
            <pc:docMk/>
            <pc:sldMk cId="2268069039" sldId="10955"/>
            <ac:graphicFrameMk id="46" creationId="{4C21A5D3-CC7A-CF5A-2CFD-ABD0875B18C5}"/>
          </ac:graphicFrameMkLst>
        </pc:graphicFrameChg>
        <pc:graphicFrameChg chg="mod">
          <ac:chgData name="Ong Xie" userId="828556e7-390d-4ce8-a236-7e4710419788" providerId="ADAL" clId="{9CC078D0-772A-40DF-BBA4-B130902A9FEC}" dt="2023-09-14T05:24:10.019" v="3630" actId="1076"/>
          <ac:graphicFrameMkLst>
            <pc:docMk/>
            <pc:sldMk cId="2268069039" sldId="10955"/>
            <ac:graphicFrameMk id="51" creationId="{B32C17F6-A413-F842-F03A-E611609675CA}"/>
          </ac:graphicFrameMkLst>
        </pc:graphicFrameChg>
        <pc:graphicFrameChg chg="mod">
          <ac:chgData name="Ong Xie" userId="828556e7-390d-4ce8-a236-7e4710419788" providerId="ADAL" clId="{9CC078D0-772A-40DF-BBA4-B130902A9FEC}" dt="2023-09-14T05:24:10.019" v="3630" actId="1076"/>
          <ac:graphicFrameMkLst>
            <pc:docMk/>
            <pc:sldMk cId="2268069039" sldId="10955"/>
            <ac:graphicFrameMk id="56" creationId="{23D0BBC4-6A2A-7B7A-FE3C-6E88650312F6}"/>
          </ac:graphicFrameMkLst>
        </pc:graphicFrameChg>
        <pc:graphicFrameChg chg="mod">
          <ac:chgData name="Ong Xie" userId="828556e7-390d-4ce8-a236-7e4710419788" providerId="ADAL" clId="{9CC078D0-772A-40DF-BBA4-B130902A9FEC}" dt="2023-09-14T05:24:10.019" v="3630" actId="1076"/>
          <ac:graphicFrameMkLst>
            <pc:docMk/>
            <pc:sldMk cId="2268069039" sldId="10955"/>
            <ac:graphicFrameMk id="61" creationId="{EF1ADE4A-5DA8-758E-0624-BAE8B7A9D76E}"/>
          </ac:graphicFrameMkLst>
        </pc:graphicFrameChg>
        <pc:picChg chg="add mod">
          <ac:chgData name="Ong Xie" userId="828556e7-390d-4ce8-a236-7e4710419788" providerId="ADAL" clId="{9CC078D0-772A-40DF-BBA4-B130902A9FEC}" dt="2023-09-14T05:24:10.019" v="3630" actId="1076"/>
          <ac:picMkLst>
            <pc:docMk/>
            <pc:sldMk cId="2268069039" sldId="10955"/>
            <ac:picMk id="62" creationId="{BB08609C-83C0-A85E-98FA-6C1CC668FEB0}"/>
          </ac:picMkLst>
        </pc:picChg>
        <pc:picChg chg="add mod">
          <ac:chgData name="Ong Xie" userId="828556e7-390d-4ce8-a236-7e4710419788" providerId="ADAL" clId="{9CC078D0-772A-40DF-BBA4-B130902A9FEC}" dt="2023-09-14T05:24:10.019" v="3630" actId="1076"/>
          <ac:picMkLst>
            <pc:docMk/>
            <pc:sldMk cId="2268069039" sldId="10955"/>
            <ac:picMk id="63" creationId="{B23FDD66-51E4-E5F0-930B-13B2EE94C15F}"/>
          </ac:picMkLst>
        </pc:picChg>
        <pc:picChg chg="add mod">
          <ac:chgData name="Ong Xie" userId="828556e7-390d-4ce8-a236-7e4710419788" providerId="ADAL" clId="{9CC078D0-772A-40DF-BBA4-B130902A9FEC}" dt="2023-09-14T05:24:10.019" v="3630" actId="1076"/>
          <ac:picMkLst>
            <pc:docMk/>
            <pc:sldMk cId="2268069039" sldId="10955"/>
            <ac:picMk id="64" creationId="{64825EE1-94F7-A6A4-2F7C-79BECA84E6E3}"/>
          </ac:picMkLst>
        </pc:picChg>
        <pc:picChg chg="add mod">
          <ac:chgData name="Ong Xie" userId="828556e7-390d-4ce8-a236-7e4710419788" providerId="ADAL" clId="{9CC078D0-772A-40DF-BBA4-B130902A9FEC}" dt="2023-09-14T05:24:10.019" v="3630" actId="1076"/>
          <ac:picMkLst>
            <pc:docMk/>
            <pc:sldMk cId="2268069039" sldId="10955"/>
            <ac:picMk id="65" creationId="{9E725461-7FF9-E621-845D-63E4D33054B8}"/>
          </ac:picMkLst>
        </pc:picChg>
        <pc:picChg chg="add mod">
          <ac:chgData name="Ong Xie" userId="828556e7-390d-4ce8-a236-7e4710419788" providerId="ADAL" clId="{9CC078D0-772A-40DF-BBA4-B130902A9FEC}" dt="2023-09-14T05:24:10.019" v="3630" actId="1076"/>
          <ac:picMkLst>
            <pc:docMk/>
            <pc:sldMk cId="2268069039" sldId="10955"/>
            <ac:picMk id="66" creationId="{3E694A45-03DE-400B-1ECC-805937F308D2}"/>
          </ac:picMkLst>
        </pc:picChg>
        <pc:picChg chg="add mod">
          <ac:chgData name="Ong Xie" userId="828556e7-390d-4ce8-a236-7e4710419788" providerId="ADAL" clId="{9CC078D0-772A-40DF-BBA4-B130902A9FEC}" dt="2023-09-14T05:24:10.019" v="3630" actId="1076"/>
          <ac:picMkLst>
            <pc:docMk/>
            <pc:sldMk cId="2268069039" sldId="10955"/>
            <ac:picMk id="67" creationId="{2D82C573-A44E-A5B9-51C1-E908AB6A5BE3}"/>
          </ac:picMkLst>
        </pc:picChg>
        <pc:picChg chg="add mod">
          <ac:chgData name="Ong Xie" userId="828556e7-390d-4ce8-a236-7e4710419788" providerId="ADAL" clId="{9CC078D0-772A-40DF-BBA4-B130902A9FEC}" dt="2023-09-14T05:24:10.019" v="3630" actId="1076"/>
          <ac:picMkLst>
            <pc:docMk/>
            <pc:sldMk cId="2268069039" sldId="10955"/>
            <ac:picMk id="68" creationId="{DDEB01A5-14F2-0BCA-3357-B7BB6B744B7A}"/>
          </ac:picMkLst>
        </pc:picChg>
        <pc:picChg chg="add mod">
          <ac:chgData name="Ong Xie" userId="828556e7-390d-4ce8-a236-7e4710419788" providerId="ADAL" clId="{9CC078D0-772A-40DF-BBA4-B130902A9FEC}" dt="2023-09-14T05:24:10.019" v="3630" actId="1076"/>
          <ac:picMkLst>
            <pc:docMk/>
            <pc:sldMk cId="2268069039" sldId="10955"/>
            <ac:picMk id="69" creationId="{1D96D4D3-0887-377A-8E38-8FE157E8096C}"/>
          </ac:picMkLst>
        </pc:picChg>
      </pc:sldChg>
      <pc:sldChg chg="addSp delSp modSp add del mod">
        <pc:chgData name="Ong Xie" userId="828556e7-390d-4ce8-a236-7e4710419788" providerId="ADAL" clId="{9CC078D0-772A-40DF-BBA4-B130902A9FEC}" dt="2023-09-08T04:00:26.698" v="42" actId="47"/>
        <pc:sldMkLst>
          <pc:docMk/>
          <pc:sldMk cId="3171099920" sldId="10955"/>
        </pc:sldMkLst>
        <pc:spChg chg="add del mod">
          <ac:chgData name="Ong Xie" userId="828556e7-390d-4ce8-a236-7e4710419788" providerId="ADAL" clId="{9CC078D0-772A-40DF-BBA4-B130902A9FEC}" dt="2023-09-08T03:59:01.019" v="24" actId="478"/>
          <ac:spMkLst>
            <pc:docMk/>
            <pc:sldMk cId="3171099920" sldId="10955"/>
            <ac:spMk id="2" creationId="{7119187D-23F2-9D96-4F37-2EC7391B9573}"/>
          </ac:spMkLst>
        </pc:spChg>
        <pc:spChg chg="mod">
          <ac:chgData name="Ong Xie" userId="828556e7-390d-4ce8-a236-7e4710419788" providerId="ADAL" clId="{9CC078D0-772A-40DF-BBA4-B130902A9FEC}" dt="2023-09-08T03:58:39.559" v="21" actId="20577"/>
          <ac:spMkLst>
            <pc:docMk/>
            <pc:sldMk cId="3171099920" sldId="10955"/>
            <ac:spMk id="3" creationId="{5A430A08-D665-5A99-B73A-308928FFAB4C}"/>
          </ac:spMkLst>
        </pc:spChg>
        <pc:spChg chg="add 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4" creationId="{446B732A-4E74-D780-6840-629CBB083A19}"/>
          </ac:spMkLst>
        </pc:spChg>
        <pc:spChg chg="add 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8" creationId="{128AA036-13D1-42C2-84FB-8FDDE4C9B73F}"/>
          </ac:spMkLst>
        </pc:spChg>
        <pc:spChg chg="add del mod">
          <ac:chgData name="Ong Xie" userId="828556e7-390d-4ce8-a236-7e4710419788" providerId="ADAL" clId="{9CC078D0-772A-40DF-BBA4-B130902A9FEC}" dt="2023-09-08T03:59:02.083" v="25" actId="478"/>
          <ac:spMkLst>
            <pc:docMk/>
            <pc:sldMk cId="3171099920" sldId="10955"/>
            <ac:spMk id="9" creationId="{47540DFC-B364-FA20-3ABD-53A063526147}"/>
          </ac:spMkLst>
        </pc:spChg>
        <pc:spChg chg="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12" creationId="{EF45C33F-AEF6-A0BF-D0F1-E27152AC52EB}"/>
          </ac:spMkLst>
        </pc:spChg>
        <pc:spChg chg="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13" creationId="{7181E5B7-E885-69DE-29D2-EB28F3BC24B8}"/>
          </ac:spMkLst>
        </pc:spChg>
        <pc:spChg chg="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28" creationId="{124AF24B-D9F4-AE97-F0BD-4C6DA7332E69}"/>
          </ac:spMkLst>
        </pc:spChg>
        <pc:spChg chg="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30" creationId="{C790B801-54F5-6D07-4AC0-63D7E7395A84}"/>
          </ac:spMkLst>
        </pc:spChg>
        <pc:spChg chg="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31" creationId="{03F29CDA-E75E-5E0C-0204-57792CA3FCB2}"/>
          </ac:spMkLst>
        </pc:spChg>
        <pc:spChg chg="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32" creationId="{8A47BEEC-BCF9-CD6C-DF5B-0607A7EB439C}"/>
          </ac:spMkLst>
        </pc:spChg>
        <pc:spChg chg="add 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33" creationId="{59CE8F55-F384-7C69-0C31-87525E5EA3B8}"/>
          </ac:spMkLst>
        </pc:spChg>
        <pc:spChg chg="add 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34" creationId="{CF1523A5-29DA-535F-7A56-307FFB0BD90E}"/>
          </ac:spMkLst>
        </pc:spChg>
        <pc:spChg chg="add 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35" creationId="{98A4513E-B00C-8388-6971-6FA657CD0D98}"/>
          </ac:spMkLst>
        </pc:spChg>
        <pc:spChg chg="add 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36" creationId="{FD966AD7-9E4B-0E46-5244-7718BCFEBA10}"/>
          </ac:spMkLst>
        </pc:spChg>
        <pc:spChg chg="add 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37" creationId="{05A8BE56-795F-5C2E-A650-B8D906E7DD05}"/>
          </ac:spMkLst>
        </pc:spChg>
        <pc:spChg chg="add 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38" creationId="{C285FD62-653E-2927-ACCF-E0EE5A4D4F71}"/>
          </ac:spMkLst>
        </pc:spChg>
        <pc:spChg chg="add 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39" creationId="{F5AA29FD-D58F-A72C-EC58-FE9F63DCC62F}"/>
          </ac:spMkLst>
        </pc:spChg>
        <pc:spChg chg="add 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40" creationId="{EE824591-DE05-3069-F601-655368AF571B}"/>
          </ac:spMkLst>
        </pc:spChg>
        <pc:spChg chg="add mod">
          <ac:chgData name="Ong Xie" userId="828556e7-390d-4ce8-a236-7e4710419788" providerId="ADAL" clId="{9CC078D0-772A-40DF-BBA4-B130902A9FEC}" dt="2023-09-08T03:58:52.914" v="23"/>
          <ac:spMkLst>
            <pc:docMk/>
            <pc:sldMk cId="3171099920" sldId="10955"/>
            <ac:spMk id="41" creationId="{2D276411-E35C-8A1C-B591-FD3027662AFC}"/>
          </ac:spMkLst>
        </pc:spChg>
        <pc:spChg chg="add del mod">
          <ac:chgData name="Ong Xie" userId="828556e7-390d-4ce8-a236-7e4710419788" providerId="ADAL" clId="{9CC078D0-772A-40DF-BBA4-B130902A9FEC}" dt="2023-09-08T03:59:03.904" v="26" actId="478"/>
          <ac:spMkLst>
            <pc:docMk/>
            <pc:sldMk cId="3171099920" sldId="10955"/>
            <ac:spMk id="42" creationId="{1990CA9F-5B07-C02B-CD6D-F3711EFCCE9E}"/>
          </ac:spMkLst>
        </pc:spChg>
        <pc:grpChg chg="add mod">
          <ac:chgData name="Ong Xie" userId="828556e7-390d-4ce8-a236-7e4710419788" providerId="ADAL" clId="{9CC078D0-772A-40DF-BBA4-B130902A9FEC}" dt="2023-09-08T03:58:52.914" v="23"/>
          <ac:grpSpMkLst>
            <pc:docMk/>
            <pc:sldMk cId="3171099920" sldId="10955"/>
            <ac:grpSpMk id="10" creationId="{A6869F0E-03A7-B007-1878-441454F8B419}"/>
          </ac:grpSpMkLst>
        </pc:grpChg>
        <pc:grpChg chg="mod">
          <ac:chgData name="Ong Xie" userId="828556e7-390d-4ce8-a236-7e4710419788" providerId="ADAL" clId="{9CC078D0-772A-40DF-BBA4-B130902A9FEC}" dt="2023-09-08T03:58:52.914" v="23"/>
          <ac:grpSpMkLst>
            <pc:docMk/>
            <pc:sldMk cId="3171099920" sldId="10955"/>
            <ac:grpSpMk id="11" creationId="{3D6917AA-0758-282E-C59A-8C217DBCE59C}"/>
          </ac:grpSpMkLst>
        </pc:grpChg>
        <pc:grpChg chg="del">
          <ac:chgData name="Ong Xie" userId="828556e7-390d-4ce8-a236-7e4710419788" providerId="ADAL" clId="{9CC078D0-772A-40DF-BBA4-B130902A9FEC}" dt="2023-09-08T03:58:52.045" v="22" actId="478"/>
          <ac:grpSpMkLst>
            <pc:docMk/>
            <pc:sldMk cId="3171099920" sldId="10955"/>
            <ac:grpSpMk id="22" creationId="{496D7F5B-0917-4CA3-B5D7-D1FCDC6FA043}"/>
          </ac:grpSpMkLst>
        </pc:grpChg>
        <pc:picChg chg="mod">
          <ac:chgData name="Ong Xie" userId="828556e7-390d-4ce8-a236-7e4710419788" providerId="ADAL" clId="{9CC078D0-772A-40DF-BBA4-B130902A9FEC}" dt="2023-09-08T03:58:52.914" v="23"/>
          <ac:picMkLst>
            <pc:docMk/>
            <pc:sldMk cId="3171099920" sldId="10955"/>
            <ac:picMk id="19" creationId="{7C2B5D5B-9815-407F-AA22-07E51AD7BAD1}"/>
          </ac:picMkLst>
        </pc:picChg>
        <pc:picChg chg="mod">
          <ac:chgData name="Ong Xie" userId="828556e7-390d-4ce8-a236-7e4710419788" providerId="ADAL" clId="{9CC078D0-772A-40DF-BBA4-B130902A9FEC}" dt="2023-09-08T03:58:52.914" v="23"/>
          <ac:picMkLst>
            <pc:docMk/>
            <pc:sldMk cId="3171099920" sldId="10955"/>
            <ac:picMk id="20" creationId="{C256003D-1279-0656-FCC6-A73C5B90CCD9}"/>
          </ac:picMkLst>
        </pc:picChg>
        <pc:picChg chg="mod">
          <ac:chgData name="Ong Xie" userId="828556e7-390d-4ce8-a236-7e4710419788" providerId="ADAL" clId="{9CC078D0-772A-40DF-BBA4-B130902A9FEC}" dt="2023-09-08T03:58:52.914" v="23"/>
          <ac:picMkLst>
            <pc:docMk/>
            <pc:sldMk cId="3171099920" sldId="10955"/>
            <ac:picMk id="21" creationId="{C41AC0E7-396F-0926-4052-26FF1EA21F73}"/>
          </ac:picMkLst>
        </pc:picChg>
        <pc:picChg chg="mod">
          <ac:chgData name="Ong Xie" userId="828556e7-390d-4ce8-a236-7e4710419788" providerId="ADAL" clId="{9CC078D0-772A-40DF-BBA4-B130902A9FEC}" dt="2023-09-08T03:58:52.914" v="23"/>
          <ac:picMkLst>
            <pc:docMk/>
            <pc:sldMk cId="3171099920" sldId="10955"/>
            <ac:picMk id="25" creationId="{7D015318-FBA3-6CB5-0EDF-7DCA4E19D33D}"/>
          </ac:picMkLst>
        </pc:picChg>
        <pc:picChg chg="mod">
          <ac:chgData name="Ong Xie" userId="828556e7-390d-4ce8-a236-7e4710419788" providerId="ADAL" clId="{9CC078D0-772A-40DF-BBA4-B130902A9FEC}" dt="2023-09-08T03:58:52.914" v="23"/>
          <ac:picMkLst>
            <pc:docMk/>
            <pc:sldMk cId="3171099920" sldId="10955"/>
            <ac:picMk id="29" creationId="{2837B475-3812-0183-6E5D-556EC84B8D98}"/>
          </ac:picMkLst>
        </pc:picChg>
        <pc:cxnChg chg="mod">
          <ac:chgData name="Ong Xie" userId="828556e7-390d-4ce8-a236-7e4710419788" providerId="ADAL" clId="{9CC078D0-772A-40DF-BBA4-B130902A9FEC}" dt="2023-09-08T03:58:52.914" v="23"/>
          <ac:cxnSpMkLst>
            <pc:docMk/>
            <pc:sldMk cId="3171099920" sldId="10955"/>
            <ac:cxnSpMk id="14" creationId="{A1DC9A1C-CABD-B836-6F87-D5965025C5DC}"/>
          </ac:cxnSpMkLst>
        </pc:cxnChg>
        <pc:cxnChg chg="mod">
          <ac:chgData name="Ong Xie" userId="828556e7-390d-4ce8-a236-7e4710419788" providerId="ADAL" clId="{9CC078D0-772A-40DF-BBA4-B130902A9FEC}" dt="2023-09-08T03:58:52.914" v="23"/>
          <ac:cxnSpMkLst>
            <pc:docMk/>
            <pc:sldMk cId="3171099920" sldId="10955"/>
            <ac:cxnSpMk id="15" creationId="{D865B9B2-591B-6A5E-16BA-23927283BF7B}"/>
          </ac:cxnSpMkLst>
        </pc:cxnChg>
        <pc:cxnChg chg="mod">
          <ac:chgData name="Ong Xie" userId="828556e7-390d-4ce8-a236-7e4710419788" providerId="ADAL" clId="{9CC078D0-772A-40DF-BBA4-B130902A9FEC}" dt="2023-09-08T03:58:52.914" v="23"/>
          <ac:cxnSpMkLst>
            <pc:docMk/>
            <pc:sldMk cId="3171099920" sldId="10955"/>
            <ac:cxnSpMk id="16" creationId="{D4089892-E368-F671-D775-D7962B975F8F}"/>
          </ac:cxnSpMkLst>
        </pc:cxnChg>
        <pc:cxnChg chg="mod">
          <ac:chgData name="Ong Xie" userId="828556e7-390d-4ce8-a236-7e4710419788" providerId="ADAL" clId="{9CC078D0-772A-40DF-BBA4-B130902A9FEC}" dt="2023-09-08T03:58:52.914" v="23"/>
          <ac:cxnSpMkLst>
            <pc:docMk/>
            <pc:sldMk cId="3171099920" sldId="10955"/>
            <ac:cxnSpMk id="17" creationId="{E43B1BB5-B360-48C6-50B0-B2209DFEB1FE}"/>
          </ac:cxnSpMkLst>
        </pc:cxnChg>
        <pc:cxnChg chg="mod">
          <ac:chgData name="Ong Xie" userId="828556e7-390d-4ce8-a236-7e4710419788" providerId="ADAL" clId="{9CC078D0-772A-40DF-BBA4-B130902A9FEC}" dt="2023-09-08T03:58:52.914" v="23"/>
          <ac:cxnSpMkLst>
            <pc:docMk/>
            <pc:sldMk cId="3171099920" sldId="10955"/>
            <ac:cxnSpMk id="18" creationId="{F5BB2F81-00D2-FC98-34D3-1B3CD525CED9}"/>
          </ac:cxnSpMkLst>
        </pc:cxnChg>
      </pc:sldChg>
      <pc:sldChg chg="addSp delSp modSp add del mod">
        <pc:chgData name="Ong Xie" userId="828556e7-390d-4ce8-a236-7e4710419788" providerId="ADAL" clId="{9CC078D0-772A-40DF-BBA4-B130902A9FEC}" dt="2023-09-08T04:00:33.764" v="45" actId="47"/>
        <pc:sldMkLst>
          <pc:docMk/>
          <pc:sldMk cId="421240498" sldId="10956"/>
        </pc:sldMkLst>
        <pc:spChg chg="mod">
          <ac:chgData name="Ong Xie" userId="828556e7-390d-4ce8-a236-7e4710419788" providerId="ADAL" clId="{9CC078D0-772A-40DF-BBA4-B130902A9FEC}" dt="2023-09-08T03:59:40.614" v="36" actId="6549"/>
          <ac:spMkLst>
            <pc:docMk/>
            <pc:sldMk cId="421240498" sldId="10956"/>
            <ac:spMk id="2" creationId="{A4CFCC0A-CC6C-0FCE-706D-E565509EE38D}"/>
          </ac:spMkLst>
        </pc:spChg>
        <pc:spChg chg="del">
          <ac:chgData name="Ong Xie" userId="828556e7-390d-4ce8-a236-7e4710419788" providerId="ADAL" clId="{9CC078D0-772A-40DF-BBA4-B130902A9FEC}" dt="2023-09-08T03:59:38.068" v="35" actId="478"/>
          <ac:spMkLst>
            <pc:docMk/>
            <pc:sldMk cId="421240498" sldId="10956"/>
            <ac:spMk id="3" creationId="{AB605321-1F28-E010-9B3D-8A0D1D556BB0}"/>
          </ac:spMkLst>
        </pc:spChg>
        <pc:spChg chg="add del mod">
          <ac:chgData name="Ong Xie" userId="828556e7-390d-4ce8-a236-7e4710419788" providerId="ADAL" clId="{9CC078D0-772A-40DF-BBA4-B130902A9FEC}" dt="2023-09-08T03:59:32.094" v="34"/>
          <ac:spMkLst>
            <pc:docMk/>
            <pc:sldMk cId="421240498" sldId="10956"/>
            <ac:spMk id="6" creationId="{EA753878-EA10-0FAB-8DEE-B8442A90926C}"/>
          </ac:spMkLst>
        </pc:spChg>
        <pc:spChg chg="add del mod">
          <ac:chgData name="Ong Xie" userId="828556e7-390d-4ce8-a236-7e4710419788" providerId="ADAL" clId="{9CC078D0-772A-40DF-BBA4-B130902A9FEC}" dt="2023-09-08T03:59:32.094" v="34"/>
          <ac:spMkLst>
            <pc:docMk/>
            <pc:sldMk cId="421240498" sldId="10956"/>
            <ac:spMk id="7" creationId="{D2C269D1-44E5-9CCF-F6E5-2EB104EFBD28}"/>
          </ac:spMkLst>
        </pc:spChg>
        <pc:spChg chg="add del mod">
          <ac:chgData name="Ong Xie" userId="828556e7-390d-4ce8-a236-7e4710419788" providerId="ADAL" clId="{9CC078D0-772A-40DF-BBA4-B130902A9FEC}" dt="2023-09-08T03:59:32.094" v="34"/>
          <ac:spMkLst>
            <pc:docMk/>
            <pc:sldMk cId="421240498" sldId="10956"/>
            <ac:spMk id="8" creationId="{F51416A4-7976-82CB-B11E-4EA19E9984D3}"/>
          </ac:spMkLst>
        </pc:spChg>
        <pc:spChg chg="add del mod">
          <ac:chgData name="Ong Xie" userId="828556e7-390d-4ce8-a236-7e4710419788" providerId="ADAL" clId="{9CC078D0-772A-40DF-BBA4-B130902A9FEC}" dt="2023-09-08T03:59:32.094" v="34"/>
          <ac:spMkLst>
            <pc:docMk/>
            <pc:sldMk cId="421240498" sldId="10956"/>
            <ac:spMk id="9" creationId="{A0C61CAD-1928-0E40-0670-B5D49AED48A1}"/>
          </ac:spMkLst>
        </pc:spChg>
        <pc:spChg chg="add del mod">
          <ac:chgData name="Ong Xie" userId="828556e7-390d-4ce8-a236-7e4710419788" providerId="ADAL" clId="{9CC078D0-772A-40DF-BBA4-B130902A9FEC}" dt="2023-09-08T03:59:32.094" v="34"/>
          <ac:spMkLst>
            <pc:docMk/>
            <pc:sldMk cId="421240498" sldId="10956"/>
            <ac:spMk id="11" creationId="{9E745552-0884-AB9D-EAF2-91E1D6F4D73A}"/>
          </ac:spMkLst>
        </pc:spChg>
        <pc:spChg chg="add del mod">
          <ac:chgData name="Ong Xie" userId="828556e7-390d-4ce8-a236-7e4710419788" providerId="ADAL" clId="{9CC078D0-772A-40DF-BBA4-B130902A9FEC}" dt="2023-09-08T03:59:41.665" v="37" actId="478"/>
          <ac:spMkLst>
            <pc:docMk/>
            <pc:sldMk cId="421240498" sldId="10956"/>
            <ac:spMk id="13" creationId="{14147F56-1797-3855-EAF6-F8E73D036928}"/>
          </ac:spMkLst>
        </pc:spChg>
        <pc:spChg chg="add mod">
          <ac:chgData name="Ong Xie" userId="828556e7-390d-4ce8-a236-7e4710419788" providerId="ADAL" clId="{9CC078D0-772A-40DF-BBA4-B130902A9FEC}" dt="2023-09-08T03:59:43.154" v="38"/>
          <ac:spMkLst>
            <pc:docMk/>
            <pc:sldMk cId="421240498" sldId="10956"/>
            <ac:spMk id="14" creationId="{4594FF4B-8918-227B-592E-7D8765052188}"/>
          </ac:spMkLst>
        </pc:spChg>
        <pc:spChg chg="add mod">
          <ac:chgData name="Ong Xie" userId="828556e7-390d-4ce8-a236-7e4710419788" providerId="ADAL" clId="{9CC078D0-772A-40DF-BBA4-B130902A9FEC}" dt="2023-09-08T03:59:43.154" v="38"/>
          <ac:spMkLst>
            <pc:docMk/>
            <pc:sldMk cId="421240498" sldId="10956"/>
            <ac:spMk id="15" creationId="{52504962-0D96-5C12-F7CE-420286C8D819}"/>
          </ac:spMkLst>
        </pc:spChg>
        <pc:spChg chg="add mod">
          <ac:chgData name="Ong Xie" userId="828556e7-390d-4ce8-a236-7e4710419788" providerId="ADAL" clId="{9CC078D0-772A-40DF-BBA4-B130902A9FEC}" dt="2023-09-08T03:59:43.154" v="38"/>
          <ac:spMkLst>
            <pc:docMk/>
            <pc:sldMk cId="421240498" sldId="10956"/>
            <ac:spMk id="16" creationId="{866FBF1B-D0FF-7EC5-2140-A1B618FD00C6}"/>
          </ac:spMkLst>
        </pc:spChg>
        <pc:spChg chg="add mod">
          <ac:chgData name="Ong Xie" userId="828556e7-390d-4ce8-a236-7e4710419788" providerId="ADAL" clId="{9CC078D0-772A-40DF-BBA4-B130902A9FEC}" dt="2023-09-08T03:59:43.154" v="38"/>
          <ac:spMkLst>
            <pc:docMk/>
            <pc:sldMk cId="421240498" sldId="10956"/>
            <ac:spMk id="17" creationId="{023EFADD-88B5-D23E-6DE6-0B1C38C833D0}"/>
          </ac:spMkLst>
        </pc:spChg>
        <pc:spChg chg="add del mod">
          <ac:chgData name="Ong Xie" userId="828556e7-390d-4ce8-a236-7e4710419788" providerId="ADAL" clId="{9CC078D0-772A-40DF-BBA4-B130902A9FEC}" dt="2023-09-08T03:59:48.982" v="39" actId="478"/>
          <ac:spMkLst>
            <pc:docMk/>
            <pc:sldMk cId="421240498" sldId="10956"/>
            <ac:spMk id="19" creationId="{2B75C336-C369-F666-E87A-6D6C9E8BA4BF}"/>
          </ac:spMkLst>
        </pc:spChg>
        <pc:picChg chg="del">
          <ac:chgData name="Ong Xie" userId="828556e7-390d-4ce8-a236-7e4710419788" providerId="ADAL" clId="{9CC078D0-772A-40DF-BBA4-B130902A9FEC}" dt="2023-09-08T03:59:16.792" v="30" actId="478"/>
          <ac:picMkLst>
            <pc:docMk/>
            <pc:sldMk cId="421240498" sldId="10956"/>
            <ac:picMk id="4" creationId="{C2E5F6DD-A155-69D6-55A9-90B8A33D9C65}"/>
          </ac:picMkLst>
        </pc:picChg>
        <pc:picChg chg="add del mod">
          <ac:chgData name="Ong Xie" userId="828556e7-390d-4ce8-a236-7e4710419788" providerId="ADAL" clId="{9CC078D0-772A-40DF-BBA4-B130902A9FEC}" dt="2023-09-08T03:59:32.094" v="34"/>
          <ac:picMkLst>
            <pc:docMk/>
            <pc:sldMk cId="421240498" sldId="10956"/>
            <ac:picMk id="10" creationId="{E7983D8C-9452-68FC-5DFD-1DAA7EE20C2B}"/>
          </ac:picMkLst>
        </pc:picChg>
        <pc:picChg chg="add mod">
          <ac:chgData name="Ong Xie" userId="828556e7-390d-4ce8-a236-7e4710419788" providerId="ADAL" clId="{9CC078D0-772A-40DF-BBA4-B130902A9FEC}" dt="2023-09-08T03:59:43.154" v="38"/>
          <ac:picMkLst>
            <pc:docMk/>
            <pc:sldMk cId="421240498" sldId="10956"/>
            <ac:picMk id="18" creationId="{49242AD8-23AC-BD91-C1E1-183620657C13}"/>
          </ac:picMkLst>
        </pc:picChg>
      </pc:sldChg>
      <pc:sldChg chg="addSp delSp modSp add mod">
        <pc:chgData name="Ong Xie" userId="828556e7-390d-4ce8-a236-7e4710419788" providerId="ADAL" clId="{9CC078D0-772A-40DF-BBA4-B130902A9FEC}" dt="2023-09-14T05:06:10.941" v="3392"/>
        <pc:sldMkLst>
          <pc:docMk/>
          <pc:sldMk cId="2038840947" sldId="10956"/>
        </pc:sldMkLst>
        <pc:spChg chg="mod">
          <ac:chgData name="Ong Xie" userId="828556e7-390d-4ce8-a236-7e4710419788" providerId="ADAL" clId="{9CC078D0-772A-40DF-BBA4-B130902A9FEC}" dt="2023-09-12T10:58:19.179" v="2956"/>
          <ac:spMkLst>
            <pc:docMk/>
            <pc:sldMk cId="2038840947" sldId="10956"/>
            <ac:spMk id="2" creationId="{64F6088E-A4EF-0743-958B-8C937272CBEB}"/>
          </ac:spMkLst>
        </pc:spChg>
        <pc:spChg chg="del">
          <ac:chgData name="Ong Xie" userId="828556e7-390d-4ce8-a236-7e4710419788" providerId="ADAL" clId="{9CC078D0-772A-40DF-BBA4-B130902A9FEC}" dt="2023-09-14T05:06:10.680" v="3391" actId="478"/>
          <ac:spMkLst>
            <pc:docMk/>
            <pc:sldMk cId="2038840947" sldId="10956"/>
            <ac:spMk id="4" creationId="{CEDD98AA-F512-E5BE-8F7D-0131EC105777}"/>
          </ac:spMkLst>
        </pc:spChg>
        <pc:spChg chg="mod">
          <ac:chgData name="Ong Xie" userId="828556e7-390d-4ce8-a236-7e4710419788" providerId="ADAL" clId="{9CC078D0-772A-40DF-BBA4-B130902A9FEC}" dt="2023-09-12T10:58:13.821" v="2955"/>
          <ac:spMkLst>
            <pc:docMk/>
            <pc:sldMk cId="2038840947" sldId="10956"/>
            <ac:spMk id="6" creationId="{897F614F-3AD8-155A-17B9-34C15704FCEE}"/>
          </ac:spMkLst>
        </pc:spChg>
        <pc:spChg chg="mod">
          <ac:chgData name="Ong Xie" userId="828556e7-390d-4ce8-a236-7e4710419788" providerId="ADAL" clId="{9CC078D0-772A-40DF-BBA4-B130902A9FEC}" dt="2023-09-12T10:58:13.821" v="2955"/>
          <ac:spMkLst>
            <pc:docMk/>
            <pc:sldMk cId="2038840947" sldId="10956"/>
            <ac:spMk id="7" creationId="{7F25F953-B3C8-8FF7-E65F-B50B1BCF08EB}"/>
          </ac:spMkLst>
        </pc:spChg>
        <pc:spChg chg="add mod">
          <ac:chgData name="Ong Xie" userId="828556e7-390d-4ce8-a236-7e4710419788" providerId="ADAL" clId="{9CC078D0-772A-40DF-BBA4-B130902A9FEC}" dt="2023-09-12T10:58:13.821" v="2955"/>
          <ac:spMkLst>
            <pc:docMk/>
            <pc:sldMk cId="2038840947" sldId="10956"/>
            <ac:spMk id="8" creationId="{8FB039B4-7D8B-8EEB-7856-8F6BDF26C3FC}"/>
          </ac:spMkLst>
        </pc:spChg>
        <pc:spChg chg="add mod">
          <ac:chgData name="Ong Xie" userId="828556e7-390d-4ce8-a236-7e4710419788" providerId="ADAL" clId="{9CC078D0-772A-40DF-BBA4-B130902A9FEC}" dt="2023-09-12T10:58:13.821" v="2955"/>
          <ac:spMkLst>
            <pc:docMk/>
            <pc:sldMk cId="2038840947" sldId="10956"/>
            <ac:spMk id="12" creationId="{C02704DD-3C1D-5FE4-22DE-B9B684177E97}"/>
          </ac:spMkLst>
        </pc:spChg>
        <pc:spChg chg="add mod">
          <ac:chgData name="Ong Xie" userId="828556e7-390d-4ce8-a236-7e4710419788" providerId="ADAL" clId="{9CC078D0-772A-40DF-BBA4-B130902A9FEC}" dt="2023-09-14T05:06:10.941" v="3392"/>
          <ac:spMkLst>
            <pc:docMk/>
            <pc:sldMk cId="2038840947" sldId="10956"/>
            <ac:spMk id="13" creationId="{85B97225-CD7D-1823-12E9-DD11998F2E63}"/>
          </ac:spMkLst>
        </pc:spChg>
        <pc:spChg chg="del">
          <ac:chgData name="Ong Xie" userId="828556e7-390d-4ce8-a236-7e4710419788" providerId="ADAL" clId="{9CC078D0-772A-40DF-BBA4-B130902A9FEC}" dt="2023-09-12T10:58:12.938" v="2954" actId="478"/>
          <ac:spMkLst>
            <pc:docMk/>
            <pc:sldMk cId="2038840947" sldId="10956"/>
            <ac:spMk id="38" creationId="{952A1531-B60E-3677-FC2D-84D6E502AC44}"/>
          </ac:spMkLst>
        </pc:spChg>
        <pc:spChg chg="del">
          <ac:chgData name="Ong Xie" userId="828556e7-390d-4ce8-a236-7e4710419788" providerId="ADAL" clId="{9CC078D0-772A-40DF-BBA4-B130902A9FEC}" dt="2023-09-12T10:58:21.426" v="2957" actId="478"/>
          <ac:spMkLst>
            <pc:docMk/>
            <pc:sldMk cId="2038840947" sldId="10956"/>
            <ac:spMk id="39" creationId="{BC92C660-54FD-BDB2-1786-A58DEA5B560A}"/>
          </ac:spMkLst>
        </pc:spChg>
        <pc:grpChg chg="add mod">
          <ac:chgData name="Ong Xie" userId="828556e7-390d-4ce8-a236-7e4710419788" providerId="ADAL" clId="{9CC078D0-772A-40DF-BBA4-B130902A9FEC}" dt="2023-09-12T10:58:13.821" v="2955"/>
          <ac:grpSpMkLst>
            <pc:docMk/>
            <pc:sldMk cId="2038840947" sldId="10956"/>
            <ac:grpSpMk id="5" creationId="{55F981F6-1A4A-ED1B-870C-B896BC6A525D}"/>
          </ac:grpSpMkLst>
        </pc:grpChg>
        <pc:picChg chg="add mod">
          <ac:chgData name="Ong Xie" userId="828556e7-390d-4ce8-a236-7e4710419788" providerId="ADAL" clId="{9CC078D0-772A-40DF-BBA4-B130902A9FEC}" dt="2023-09-12T10:58:13.821" v="2955"/>
          <ac:picMkLst>
            <pc:docMk/>
            <pc:sldMk cId="2038840947" sldId="10956"/>
            <ac:picMk id="9" creationId="{83D2DF86-E3DC-60EE-67FA-233B5E8AF3BF}"/>
          </ac:picMkLst>
        </pc:picChg>
        <pc:picChg chg="add mod">
          <ac:chgData name="Ong Xie" userId="828556e7-390d-4ce8-a236-7e4710419788" providerId="ADAL" clId="{9CC078D0-772A-40DF-BBA4-B130902A9FEC}" dt="2023-09-12T10:58:13.821" v="2955"/>
          <ac:picMkLst>
            <pc:docMk/>
            <pc:sldMk cId="2038840947" sldId="10956"/>
            <ac:picMk id="11" creationId="{A75C787C-75A0-EE52-757E-7F9169673DCA}"/>
          </ac:picMkLst>
        </pc:picChg>
        <pc:picChg chg="del">
          <ac:chgData name="Ong Xie" userId="828556e7-390d-4ce8-a236-7e4710419788" providerId="ADAL" clId="{9CC078D0-772A-40DF-BBA4-B130902A9FEC}" dt="2023-09-12T10:58:12.938" v="2954" actId="478"/>
          <ac:picMkLst>
            <pc:docMk/>
            <pc:sldMk cId="2038840947" sldId="10956"/>
            <ac:picMk id="36" creationId="{BF8747BC-7D63-07CC-0EB0-5D5FE045B9FC}"/>
          </ac:picMkLst>
        </pc:picChg>
      </pc:sldChg>
      <pc:sldChg chg="addSp delSp modSp new del mod">
        <pc:chgData name="Ong Xie" userId="828556e7-390d-4ce8-a236-7e4710419788" providerId="ADAL" clId="{9CC078D0-772A-40DF-BBA4-B130902A9FEC}" dt="2023-09-19T07:23:01.420" v="4806" actId="47"/>
        <pc:sldMkLst>
          <pc:docMk/>
          <pc:sldMk cId="451737257" sldId="10957"/>
        </pc:sldMkLst>
        <pc:spChg chg="mod">
          <ac:chgData name="Ong Xie" userId="828556e7-390d-4ce8-a236-7e4710419788" providerId="ADAL" clId="{9CC078D0-772A-40DF-BBA4-B130902A9FEC}" dt="2023-09-14T05:32:24.697" v="3634" actId="1076"/>
          <ac:spMkLst>
            <pc:docMk/>
            <pc:sldMk cId="451737257" sldId="10957"/>
            <ac:spMk id="2" creationId="{68CEA070-D3C9-4BA4-1BC9-14A6DE93755A}"/>
          </ac:spMkLst>
        </pc:spChg>
        <pc:spChg chg="add mod">
          <ac:chgData name="Ong Xie" userId="828556e7-390d-4ce8-a236-7e4710419788" providerId="ADAL" clId="{9CC078D0-772A-40DF-BBA4-B130902A9FEC}" dt="2023-09-14T05:06:58.214" v="3414"/>
          <ac:spMkLst>
            <pc:docMk/>
            <pc:sldMk cId="451737257" sldId="10957"/>
            <ac:spMk id="3" creationId="{42EB664B-FC73-8ADD-0ED6-F530F097FE13}"/>
          </ac:spMkLst>
        </pc:spChg>
        <pc:spChg chg="del">
          <ac:chgData name="Ong Xie" userId="828556e7-390d-4ce8-a236-7e4710419788" providerId="ADAL" clId="{9CC078D0-772A-40DF-BBA4-B130902A9FEC}" dt="2023-09-13T14:22:47.006" v="3044" actId="478"/>
          <ac:spMkLst>
            <pc:docMk/>
            <pc:sldMk cId="451737257" sldId="10957"/>
            <ac:spMk id="3" creationId="{5E4E5B08-D390-28C8-C993-40907C215B45}"/>
          </ac:spMkLst>
        </pc:spChg>
        <pc:spChg chg="del">
          <ac:chgData name="Ong Xie" userId="828556e7-390d-4ce8-a236-7e4710419788" providerId="ADAL" clId="{9CC078D0-772A-40DF-BBA4-B130902A9FEC}" dt="2023-09-13T14:22:49.165" v="3045" actId="478"/>
          <ac:spMkLst>
            <pc:docMk/>
            <pc:sldMk cId="451737257" sldId="10957"/>
            <ac:spMk id="4" creationId="{6441B543-16E6-195C-2673-1CBC87A16CF0}"/>
          </ac:spMkLst>
        </pc:spChg>
        <pc:spChg chg="del">
          <ac:chgData name="Ong Xie" userId="828556e7-390d-4ce8-a236-7e4710419788" providerId="ADAL" clId="{9CC078D0-772A-40DF-BBA4-B130902A9FEC}" dt="2023-09-13T14:22:52.632" v="3046" actId="478"/>
          <ac:spMkLst>
            <pc:docMk/>
            <pc:sldMk cId="451737257" sldId="10957"/>
            <ac:spMk id="5" creationId="{16567D3D-C8B9-77C9-DFBF-00A9F004A151}"/>
          </ac:spMkLst>
        </pc:spChg>
        <pc:spChg chg="del">
          <ac:chgData name="Ong Xie" userId="828556e7-390d-4ce8-a236-7e4710419788" providerId="ADAL" clId="{9CC078D0-772A-40DF-BBA4-B130902A9FEC}" dt="2023-09-13T14:22:54.646" v="3047" actId="478"/>
          <ac:spMkLst>
            <pc:docMk/>
            <pc:sldMk cId="451737257" sldId="10957"/>
            <ac:spMk id="6" creationId="{A4F60CC3-0EC4-7C29-CCE8-056C5D38B981}"/>
          </ac:spMkLst>
        </pc:spChg>
        <pc:spChg chg="mod">
          <ac:chgData name="Ong Xie" userId="828556e7-390d-4ce8-a236-7e4710419788" providerId="ADAL" clId="{9CC078D0-772A-40DF-BBA4-B130902A9FEC}" dt="2023-09-14T05:28:16.951" v="3631"/>
          <ac:spMkLst>
            <pc:docMk/>
            <pc:sldMk cId="451737257" sldId="10957"/>
            <ac:spMk id="6" creationId="{F0FF3A43-3C8F-675F-69BF-232822D5E1FB}"/>
          </ac:spMkLst>
        </pc:spChg>
        <pc:spChg chg="del">
          <ac:chgData name="Ong Xie" userId="828556e7-390d-4ce8-a236-7e4710419788" providerId="ADAL" clId="{9CC078D0-772A-40DF-BBA4-B130902A9FEC}" dt="2023-09-14T05:10:15.759" v="3525" actId="478"/>
          <ac:spMkLst>
            <pc:docMk/>
            <pc:sldMk cId="451737257" sldId="10957"/>
            <ac:spMk id="7" creationId="{E04709E3-BF8C-83C5-B50C-E1819F934653}"/>
          </ac:spMkLst>
        </pc:spChg>
        <pc:spChg chg="del">
          <ac:chgData name="Ong Xie" userId="828556e7-390d-4ce8-a236-7e4710419788" providerId="ADAL" clId="{9CC078D0-772A-40DF-BBA4-B130902A9FEC}" dt="2023-09-14T05:06:57.962" v="3413" actId="478"/>
          <ac:spMkLst>
            <pc:docMk/>
            <pc:sldMk cId="451737257" sldId="10957"/>
            <ac:spMk id="8" creationId="{CA80F774-6AFE-5A36-472E-2DB75759CF04}"/>
          </ac:spMkLst>
        </pc:spChg>
        <pc:spChg chg="mod">
          <ac:chgData name="Ong Xie" userId="828556e7-390d-4ce8-a236-7e4710419788" providerId="ADAL" clId="{9CC078D0-772A-40DF-BBA4-B130902A9FEC}" dt="2023-09-14T05:28:16.951" v="3631"/>
          <ac:spMkLst>
            <pc:docMk/>
            <pc:sldMk cId="451737257" sldId="10957"/>
            <ac:spMk id="9" creationId="{FB8D0261-26C3-A400-BD12-CAD57B40E82F}"/>
          </ac:spMkLst>
        </pc:spChg>
        <pc:spChg chg="mod topLvl">
          <ac:chgData name="Ong Xie" userId="828556e7-390d-4ce8-a236-7e4710419788" providerId="ADAL" clId="{9CC078D0-772A-40DF-BBA4-B130902A9FEC}" dt="2023-09-14T10:56:52.314" v="4731" actId="14100"/>
          <ac:spMkLst>
            <pc:docMk/>
            <pc:sldMk cId="451737257" sldId="10957"/>
            <ac:spMk id="14" creationId="{55F9119F-1738-8CDE-2A9D-92E9BAA0E1DF}"/>
          </ac:spMkLst>
        </pc:spChg>
        <pc:spChg chg="del mod topLvl">
          <ac:chgData name="Ong Xie" userId="828556e7-390d-4ce8-a236-7e4710419788" providerId="ADAL" clId="{9CC078D0-772A-40DF-BBA4-B130902A9FEC}" dt="2023-09-14T05:33:10.935" v="3695" actId="478"/>
          <ac:spMkLst>
            <pc:docMk/>
            <pc:sldMk cId="451737257" sldId="10957"/>
            <ac:spMk id="15" creationId="{D18E1D75-5E8A-23BB-5607-A748ED28D623}"/>
          </ac:spMkLst>
        </pc:spChg>
        <pc:spChg chg="add mod">
          <ac:chgData name="Ong Xie" userId="828556e7-390d-4ce8-a236-7e4710419788" providerId="ADAL" clId="{9CC078D0-772A-40DF-BBA4-B130902A9FEC}" dt="2023-09-14T10:56:50.127" v="4730" actId="1076"/>
          <ac:spMkLst>
            <pc:docMk/>
            <pc:sldMk cId="451737257" sldId="10957"/>
            <ac:spMk id="18" creationId="{95937272-D0B3-0B6D-0140-82FF826315A3}"/>
          </ac:spMkLst>
        </pc:spChg>
        <pc:spChg chg="add mod">
          <ac:chgData name="Ong Xie" userId="828556e7-390d-4ce8-a236-7e4710419788" providerId="ADAL" clId="{9CC078D0-772A-40DF-BBA4-B130902A9FEC}" dt="2023-09-14T10:58:13.213" v="4745" actId="1076"/>
          <ac:spMkLst>
            <pc:docMk/>
            <pc:sldMk cId="451737257" sldId="10957"/>
            <ac:spMk id="19" creationId="{2B26C25B-9DC8-86CF-734A-643BC5E91D94}"/>
          </ac:spMkLst>
        </pc:spChg>
        <pc:spChg chg="add mod">
          <ac:chgData name="Ong Xie" userId="828556e7-390d-4ce8-a236-7e4710419788" providerId="ADAL" clId="{9CC078D0-772A-40DF-BBA4-B130902A9FEC}" dt="2023-09-14T10:57:45.236" v="4735" actId="14100"/>
          <ac:spMkLst>
            <pc:docMk/>
            <pc:sldMk cId="451737257" sldId="10957"/>
            <ac:spMk id="20" creationId="{EBBA4AAF-9021-F4CE-10F6-5939C4FA72FB}"/>
          </ac:spMkLst>
        </pc:spChg>
        <pc:spChg chg="add mod">
          <ac:chgData name="Ong Xie" userId="828556e7-390d-4ce8-a236-7e4710419788" providerId="ADAL" clId="{9CC078D0-772A-40DF-BBA4-B130902A9FEC}" dt="2023-09-14T10:58:16.391" v="4746" actId="1076"/>
          <ac:spMkLst>
            <pc:docMk/>
            <pc:sldMk cId="451737257" sldId="10957"/>
            <ac:spMk id="21" creationId="{999DFEB9-75FA-FE10-A480-D532FC86D8D9}"/>
          </ac:spMkLst>
        </pc:spChg>
        <pc:spChg chg="add mod">
          <ac:chgData name="Ong Xie" userId="828556e7-390d-4ce8-a236-7e4710419788" providerId="ADAL" clId="{9CC078D0-772A-40DF-BBA4-B130902A9FEC}" dt="2023-09-14T10:58:08.455" v="4744" actId="14100"/>
          <ac:spMkLst>
            <pc:docMk/>
            <pc:sldMk cId="451737257" sldId="10957"/>
            <ac:spMk id="22" creationId="{D0A1FF31-1AAD-ADFC-DED3-C6D8ABF622F4}"/>
          </ac:spMkLst>
        </pc:spChg>
        <pc:grpChg chg="add del mod">
          <ac:chgData name="Ong Xie" userId="828556e7-390d-4ce8-a236-7e4710419788" providerId="ADAL" clId="{9CC078D0-772A-40DF-BBA4-B130902A9FEC}" dt="2023-09-14T05:33:15.504" v="3698" actId="478"/>
          <ac:grpSpMkLst>
            <pc:docMk/>
            <pc:sldMk cId="451737257" sldId="10957"/>
            <ac:grpSpMk id="4" creationId="{B5DB9BF3-836F-F210-9C10-3FE185CC57D8}"/>
          </ac:grpSpMkLst>
        </pc:grpChg>
        <pc:grpChg chg="mod">
          <ac:chgData name="Ong Xie" userId="828556e7-390d-4ce8-a236-7e4710419788" providerId="ADAL" clId="{9CC078D0-772A-40DF-BBA4-B130902A9FEC}" dt="2023-09-14T05:28:16.951" v="3631"/>
          <ac:grpSpMkLst>
            <pc:docMk/>
            <pc:sldMk cId="451737257" sldId="10957"/>
            <ac:grpSpMk id="5" creationId="{04069CCF-E42A-2D93-4DAF-38C72182C89C}"/>
          </ac:grpSpMkLst>
        </pc:grpChg>
        <pc:grpChg chg="add del mod">
          <ac:chgData name="Ong Xie" userId="828556e7-390d-4ce8-a236-7e4710419788" providerId="ADAL" clId="{9CC078D0-772A-40DF-BBA4-B130902A9FEC}" dt="2023-09-14T05:33:07.711" v="3694" actId="165"/>
          <ac:grpSpMkLst>
            <pc:docMk/>
            <pc:sldMk cId="451737257" sldId="10957"/>
            <ac:grpSpMk id="12" creationId="{C8D41205-01E3-11A8-CBD9-9DD8267CC829}"/>
          </ac:grpSpMkLst>
        </pc:grpChg>
        <pc:grpChg chg="del mod">
          <ac:chgData name="Ong Xie" userId="828556e7-390d-4ce8-a236-7e4710419788" providerId="ADAL" clId="{9CC078D0-772A-40DF-BBA4-B130902A9FEC}" dt="2023-09-14T05:32:41.581" v="3686" actId="478"/>
          <ac:grpSpMkLst>
            <pc:docMk/>
            <pc:sldMk cId="451737257" sldId="10957"/>
            <ac:grpSpMk id="13" creationId="{0378955C-09B9-2D8C-0F6B-C4F4F51AA675}"/>
          </ac:grpSpMkLst>
        </pc:grpChg>
        <pc:graphicFrameChg chg="mod">
          <ac:chgData name="Ong Xie" userId="828556e7-390d-4ce8-a236-7e4710419788" providerId="ADAL" clId="{9CC078D0-772A-40DF-BBA4-B130902A9FEC}" dt="2023-09-14T05:28:16.951" v="3631"/>
          <ac:graphicFrameMkLst>
            <pc:docMk/>
            <pc:sldMk cId="451737257" sldId="10957"/>
            <ac:graphicFrameMk id="10" creationId="{0A08710F-ADBB-4F8C-43D9-C8950495BEA3}"/>
          </ac:graphicFrameMkLst>
        </pc:graphicFrameChg>
        <pc:graphicFrameChg chg="del mod">
          <ac:chgData name="Ong Xie" userId="828556e7-390d-4ce8-a236-7e4710419788" providerId="ADAL" clId="{9CC078D0-772A-40DF-BBA4-B130902A9FEC}" dt="2023-09-14T05:32:41.581" v="3686" actId="478"/>
          <ac:graphicFrameMkLst>
            <pc:docMk/>
            <pc:sldMk cId="451737257" sldId="10957"/>
            <ac:graphicFrameMk id="16" creationId="{3A2D649E-B258-A8A4-6D52-1AB17DCCE113}"/>
          </ac:graphicFrameMkLst>
        </pc:graphicFrameChg>
        <pc:picChg chg="add del mod">
          <ac:chgData name="Ong Xie" userId="828556e7-390d-4ce8-a236-7e4710419788" providerId="ADAL" clId="{9CC078D0-772A-40DF-BBA4-B130902A9FEC}" dt="2023-09-14T05:33:14.218" v="3697" actId="478"/>
          <ac:picMkLst>
            <pc:docMk/>
            <pc:sldMk cId="451737257" sldId="10957"/>
            <ac:picMk id="11" creationId="{EFACDBE3-CD97-66C0-BC00-C75D8F9D6D5C}"/>
          </ac:picMkLst>
        </pc:picChg>
        <pc:picChg chg="add del mod">
          <ac:chgData name="Ong Xie" userId="828556e7-390d-4ce8-a236-7e4710419788" providerId="ADAL" clId="{9CC078D0-772A-40DF-BBA4-B130902A9FEC}" dt="2023-09-14T05:33:11.924" v="3696" actId="478"/>
          <ac:picMkLst>
            <pc:docMk/>
            <pc:sldMk cId="451737257" sldId="10957"/>
            <ac:picMk id="17" creationId="{C4DC16E4-2FAA-587B-7FE8-2CF4CA152EB9}"/>
          </ac:picMkLst>
        </pc:picChg>
      </pc:sldChg>
      <pc:sldChg chg="addSp delSp modSp add mod ord">
        <pc:chgData name="Ong Xie" userId="828556e7-390d-4ce8-a236-7e4710419788" providerId="ADAL" clId="{9CC078D0-772A-40DF-BBA4-B130902A9FEC}" dt="2023-09-14T05:15:46.671" v="3629" actId="1076"/>
        <pc:sldMkLst>
          <pc:docMk/>
          <pc:sldMk cId="824443239" sldId="10958"/>
        </pc:sldMkLst>
        <pc:spChg chg="mod">
          <ac:chgData name="Ong Xie" userId="828556e7-390d-4ce8-a236-7e4710419788" providerId="ADAL" clId="{9CC078D0-772A-40DF-BBA4-B130902A9FEC}" dt="2023-09-14T05:12:58.610" v="3617" actId="20577"/>
          <ac:spMkLst>
            <pc:docMk/>
            <pc:sldMk cId="824443239" sldId="10958"/>
            <ac:spMk id="12" creationId="{843FEE9E-1070-A301-37A9-A9D95911B4EB}"/>
          </ac:spMkLst>
        </pc:spChg>
        <pc:spChg chg="del">
          <ac:chgData name="Ong Xie" userId="828556e7-390d-4ce8-a236-7e4710419788" providerId="ADAL" clId="{9CC078D0-772A-40DF-BBA4-B130902A9FEC}" dt="2023-09-14T05:12:32.906" v="3531" actId="478"/>
          <ac:spMkLst>
            <pc:docMk/>
            <pc:sldMk cId="824443239" sldId="10958"/>
            <ac:spMk id="16" creationId="{8EC5287C-CBF8-AF32-7539-518925F7AD7A}"/>
          </ac:spMkLst>
        </pc:spChg>
        <pc:picChg chg="add mod">
          <ac:chgData name="Ong Xie" userId="828556e7-390d-4ce8-a236-7e4710419788" providerId="ADAL" clId="{9CC078D0-772A-40DF-BBA4-B130902A9FEC}" dt="2023-09-14T05:15:46.671" v="3629" actId="1076"/>
          <ac:picMkLst>
            <pc:docMk/>
            <pc:sldMk cId="824443239" sldId="10958"/>
            <ac:picMk id="3" creationId="{270E68D4-7D3A-5814-86CF-7997890EC2CE}"/>
          </ac:picMkLst>
        </pc:picChg>
        <pc:picChg chg="add del mod">
          <ac:chgData name="Ong Xie" userId="828556e7-390d-4ce8-a236-7e4710419788" providerId="ADAL" clId="{9CC078D0-772A-40DF-BBA4-B130902A9FEC}" dt="2023-09-14T05:15:29.207" v="3623" actId="478"/>
          <ac:picMkLst>
            <pc:docMk/>
            <pc:sldMk cId="824443239" sldId="10958"/>
            <ac:picMk id="4" creationId="{B302AEF8-D9B9-959F-E7E6-6471CFF04541}"/>
          </ac:picMkLst>
        </pc:picChg>
        <pc:picChg chg="del">
          <ac:chgData name="Ong Xie" userId="828556e7-390d-4ce8-a236-7e4710419788" providerId="ADAL" clId="{9CC078D0-772A-40DF-BBA4-B130902A9FEC}" dt="2023-09-14T05:12:31.363" v="3530" actId="478"/>
          <ac:picMkLst>
            <pc:docMk/>
            <pc:sldMk cId="824443239" sldId="10958"/>
            <ac:picMk id="1026" creationId="{B47E4504-8EDE-033B-A43D-4D74DA7CA100}"/>
          </ac:picMkLst>
        </pc:picChg>
      </pc:sldChg>
      <pc:sldChg chg="add del">
        <pc:chgData name="Ong Xie" userId="828556e7-390d-4ce8-a236-7e4710419788" providerId="ADAL" clId="{9CC078D0-772A-40DF-BBA4-B130902A9FEC}" dt="2023-09-14T05:12:24.874" v="3528"/>
        <pc:sldMkLst>
          <pc:docMk/>
          <pc:sldMk cId="1079033496" sldId="10958"/>
        </pc:sldMkLst>
      </pc:sldChg>
      <pc:sldChg chg="add">
        <pc:chgData name="Ong Xie" userId="828556e7-390d-4ce8-a236-7e4710419788" providerId="ADAL" clId="{9CC078D0-772A-40DF-BBA4-B130902A9FEC}" dt="2023-09-19T05:45:52.161" v="4747"/>
        <pc:sldMkLst>
          <pc:docMk/>
          <pc:sldMk cId="3051805868" sldId="10961"/>
        </pc:sldMkLst>
      </pc:sldChg>
      <pc:sldChg chg="add del ord">
        <pc:chgData name="Ong Xie" userId="828556e7-390d-4ce8-a236-7e4710419788" providerId="ADAL" clId="{9CC078D0-772A-40DF-BBA4-B130902A9FEC}" dt="2023-09-19T05:46:18.665" v="4751"/>
        <pc:sldMkLst>
          <pc:docMk/>
          <pc:sldMk cId="3505971588" sldId="10963"/>
        </pc:sldMkLst>
      </pc:sldChg>
      <pc:sldChg chg="add">
        <pc:chgData name="Ong Xie" userId="828556e7-390d-4ce8-a236-7e4710419788" providerId="ADAL" clId="{9CC078D0-772A-40DF-BBA4-B130902A9FEC}" dt="2023-09-19T07:22:59.638" v="4805"/>
        <pc:sldMkLst>
          <pc:docMk/>
          <pc:sldMk cId="1749750101" sldId="10964"/>
        </pc:sldMkLst>
      </pc:sldChg>
      <pc:sldMasterChg chg="addSp delSp modSp mod delSldLayout modSldLayout">
        <pc:chgData name="Ong Xie" userId="828556e7-390d-4ce8-a236-7e4710419788" providerId="ADAL" clId="{9CC078D0-772A-40DF-BBA4-B130902A9FEC}" dt="2023-09-12T11:03:49.526" v="2996"/>
        <pc:sldMasterMkLst>
          <pc:docMk/>
          <pc:sldMasterMk cId="1307387459" sldId="2147483660"/>
        </pc:sldMasterMkLst>
        <pc:spChg chg="add mod">
          <ac:chgData name="Ong Xie" userId="828556e7-390d-4ce8-a236-7e4710419788" providerId="ADAL" clId="{9CC078D0-772A-40DF-BBA4-B130902A9FEC}" dt="2023-09-12T10:59:53.290" v="2965"/>
          <ac:spMkLst>
            <pc:docMk/>
            <pc:sldMasterMk cId="1307387459" sldId="2147483660"/>
            <ac:spMk id="4" creationId="{2F7B2E80-3045-42CC-74CB-A45A2EB57A89}"/>
          </ac:spMkLst>
        </pc:spChg>
        <pc:spChg chg="del">
          <ac:chgData name="Ong Xie" userId="828556e7-390d-4ce8-a236-7e4710419788" providerId="ADAL" clId="{9CC078D0-772A-40DF-BBA4-B130902A9FEC}" dt="2023-09-12T10:59:56.248" v="2966" actId="478"/>
          <ac:spMkLst>
            <pc:docMk/>
            <pc:sldMasterMk cId="1307387459" sldId="2147483660"/>
            <ac:spMk id="17" creationId="{50664441-75C6-A34D-8090-A43FCB948BCD}"/>
          </ac:spMkLst>
        </pc:spChg>
        <pc:sldLayoutChg chg="delSp modSp mod">
          <pc:chgData name="Ong Xie" userId="828556e7-390d-4ce8-a236-7e4710419788" providerId="ADAL" clId="{9CC078D0-772A-40DF-BBA4-B130902A9FEC}" dt="2023-09-12T06:40:04.569" v="370" actId="1076"/>
          <pc:sldLayoutMkLst>
            <pc:docMk/>
            <pc:sldMasterMk cId="1307387459" sldId="2147483660"/>
            <pc:sldLayoutMk cId="2758415197" sldId="2147483664"/>
          </pc:sldLayoutMkLst>
          <pc:spChg chg="mod">
            <ac:chgData name="Ong Xie" userId="828556e7-390d-4ce8-a236-7e4710419788" providerId="ADAL" clId="{9CC078D0-772A-40DF-BBA4-B130902A9FEC}" dt="2023-09-12T06:40:04.569" v="370" actId="1076"/>
            <ac:spMkLst>
              <pc:docMk/>
              <pc:sldMasterMk cId="1307387459" sldId="2147483660"/>
              <pc:sldLayoutMk cId="2758415197" sldId="2147483664"/>
              <ac:spMk id="8" creationId="{D3BD9DD4-224A-F84B-8B5A-29E0D675F6C4}"/>
            </ac:spMkLst>
          </pc:spChg>
          <pc:picChg chg="del">
            <ac:chgData name="Ong Xie" userId="828556e7-390d-4ce8-a236-7e4710419788" providerId="ADAL" clId="{9CC078D0-772A-40DF-BBA4-B130902A9FEC}" dt="2023-09-12T06:39:34.569" v="369" actId="478"/>
            <ac:picMkLst>
              <pc:docMk/>
              <pc:sldMasterMk cId="1307387459" sldId="2147483660"/>
              <pc:sldLayoutMk cId="2758415197" sldId="2147483664"/>
              <ac:picMk id="12290" creationId="{B5D53A64-3314-6533-5500-54A49F50E987}"/>
            </ac:picMkLst>
          </pc:picChg>
        </pc:sldLayoutChg>
        <pc:sldLayoutChg chg="addSp delSp modSp mod">
          <pc:chgData name="Ong Xie" userId="828556e7-390d-4ce8-a236-7e4710419788" providerId="ADAL" clId="{9CC078D0-772A-40DF-BBA4-B130902A9FEC}" dt="2023-09-12T11:01:20.106" v="2976"/>
          <pc:sldLayoutMkLst>
            <pc:docMk/>
            <pc:sldMasterMk cId="1307387459" sldId="2147483660"/>
            <pc:sldLayoutMk cId="3798497140" sldId="2147483671"/>
          </pc:sldLayoutMkLst>
          <pc:spChg chg="add del mod ord">
            <ac:chgData name="Ong Xie" userId="828556e7-390d-4ce8-a236-7e4710419788" providerId="ADAL" clId="{9CC078D0-772A-40DF-BBA4-B130902A9FEC}" dt="2023-09-12T11:01:20.106" v="2976"/>
            <ac:spMkLst>
              <pc:docMk/>
              <pc:sldMasterMk cId="1307387459" sldId="2147483660"/>
              <pc:sldLayoutMk cId="3798497140" sldId="2147483671"/>
              <ac:spMk id="4" creationId="{3C4EB973-BD17-50D2-6FCB-A18A5F7DA222}"/>
            </ac:spMkLst>
          </pc:spChg>
          <pc:picChg chg="add mod">
            <ac:chgData name="Ong Xie" userId="828556e7-390d-4ce8-a236-7e4710419788" providerId="ADAL" clId="{9CC078D0-772A-40DF-BBA4-B130902A9FEC}" dt="2023-09-12T11:00:19.526" v="2969"/>
            <ac:picMkLst>
              <pc:docMk/>
              <pc:sldMasterMk cId="1307387459" sldId="2147483660"/>
              <pc:sldLayoutMk cId="3798497140" sldId="2147483671"/>
              <ac:picMk id="2" creationId="{E4FD8FBC-A792-C934-13EC-35EDC874699C}"/>
            </ac:picMkLst>
          </pc:picChg>
          <pc:picChg chg="add mod">
            <ac:chgData name="Ong Xie" userId="828556e7-390d-4ce8-a236-7e4710419788" providerId="ADAL" clId="{9CC078D0-772A-40DF-BBA4-B130902A9FEC}" dt="2023-09-12T11:00:19.526" v="2969"/>
            <ac:picMkLst>
              <pc:docMk/>
              <pc:sldMasterMk cId="1307387459" sldId="2147483660"/>
              <pc:sldLayoutMk cId="3798497140" sldId="2147483671"/>
              <ac:picMk id="3" creationId="{CDF1F2F6-17BE-8B3B-9941-AE71F858B994}"/>
            </ac:picMkLst>
          </pc:picChg>
        </pc:sldLayoutChg>
        <pc:sldLayoutChg chg="del">
          <pc:chgData name="Ong Xie" userId="828556e7-390d-4ce8-a236-7e4710419788" providerId="ADAL" clId="{9CC078D0-772A-40DF-BBA4-B130902A9FEC}" dt="2023-09-12T10:58:22.557" v="2958" actId="47"/>
          <pc:sldLayoutMkLst>
            <pc:docMk/>
            <pc:sldMasterMk cId="1307387459" sldId="2147483660"/>
            <pc:sldLayoutMk cId="2362598857" sldId="2147483672"/>
          </pc:sldLayoutMkLst>
        </pc:sldLayoutChg>
        <pc:sldLayoutChg chg="addSp delSp modSp mod">
          <pc:chgData name="Ong Xie" userId="828556e7-390d-4ce8-a236-7e4710419788" providerId="ADAL" clId="{9CC078D0-772A-40DF-BBA4-B130902A9FEC}" dt="2023-09-12T11:00:02.181" v="2967" actId="478"/>
          <pc:sldLayoutMkLst>
            <pc:docMk/>
            <pc:sldMasterMk cId="1307387459" sldId="2147483660"/>
            <pc:sldLayoutMk cId="1817762731" sldId="2147483673"/>
          </pc:sldLayoutMkLst>
          <pc:spChg chg="add del mod">
            <ac:chgData name="Ong Xie" userId="828556e7-390d-4ce8-a236-7e4710419788" providerId="ADAL" clId="{9CC078D0-772A-40DF-BBA4-B130902A9FEC}" dt="2023-09-12T11:00:02.181" v="2967" actId="478"/>
            <ac:spMkLst>
              <pc:docMk/>
              <pc:sldMasterMk cId="1307387459" sldId="2147483660"/>
              <pc:sldLayoutMk cId="1817762731" sldId="2147483673"/>
              <ac:spMk id="4" creationId="{1439ED98-03C2-19E6-EEEA-2D798435D8AA}"/>
            </ac:spMkLst>
          </pc:spChg>
          <pc:picChg chg="add mod">
            <ac:chgData name="Ong Xie" userId="828556e7-390d-4ce8-a236-7e4710419788" providerId="ADAL" clId="{9CC078D0-772A-40DF-BBA4-B130902A9FEC}" dt="2023-09-12T10:59:21.453" v="2962"/>
            <ac:picMkLst>
              <pc:docMk/>
              <pc:sldMasterMk cId="1307387459" sldId="2147483660"/>
              <pc:sldLayoutMk cId="1817762731" sldId="2147483673"/>
              <ac:picMk id="2" creationId="{E1F8FAA2-F814-DEAA-1E6D-584CE3FD03C1}"/>
            </ac:picMkLst>
          </pc:picChg>
          <pc:picChg chg="add mod">
            <ac:chgData name="Ong Xie" userId="828556e7-390d-4ce8-a236-7e4710419788" providerId="ADAL" clId="{9CC078D0-772A-40DF-BBA4-B130902A9FEC}" dt="2023-09-12T10:59:33.024" v="2963"/>
            <ac:picMkLst>
              <pc:docMk/>
              <pc:sldMasterMk cId="1307387459" sldId="2147483660"/>
              <pc:sldLayoutMk cId="1817762731" sldId="2147483673"/>
              <ac:picMk id="3" creationId="{126E08E8-6771-896C-4017-DB386B81BF27}"/>
            </ac:picMkLst>
          </pc:picChg>
        </pc:sldLayoutChg>
        <pc:sldLayoutChg chg="addSp modSp">
          <pc:chgData name="Ong Xie" userId="828556e7-390d-4ce8-a236-7e4710419788" providerId="ADAL" clId="{9CC078D0-772A-40DF-BBA4-B130902A9FEC}" dt="2023-09-12T11:00:08.449" v="2968"/>
          <pc:sldLayoutMkLst>
            <pc:docMk/>
            <pc:sldMasterMk cId="1307387459" sldId="2147483660"/>
            <pc:sldLayoutMk cId="2677283748" sldId="2147483674"/>
          </pc:sldLayoutMkLst>
          <pc:picChg chg="add mod">
            <ac:chgData name="Ong Xie" userId="828556e7-390d-4ce8-a236-7e4710419788" providerId="ADAL" clId="{9CC078D0-772A-40DF-BBA4-B130902A9FEC}" dt="2023-09-12T11:00:08.449" v="2968"/>
            <ac:picMkLst>
              <pc:docMk/>
              <pc:sldMasterMk cId="1307387459" sldId="2147483660"/>
              <pc:sldLayoutMk cId="2677283748" sldId="2147483674"/>
              <ac:picMk id="2" creationId="{89539CBE-729F-CA99-97F1-7A5E491E67D5}"/>
            </ac:picMkLst>
          </pc:picChg>
          <pc:picChg chg="add mod">
            <ac:chgData name="Ong Xie" userId="828556e7-390d-4ce8-a236-7e4710419788" providerId="ADAL" clId="{9CC078D0-772A-40DF-BBA4-B130902A9FEC}" dt="2023-09-12T11:00:08.449" v="2968"/>
            <ac:picMkLst>
              <pc:docMk/>
              <pc:sldMasterMk cId="1307387459" sldId="2147483660"/>
              <pc:sldLayoutMk cId="2677283748" sldId="2147483674"/>
              <ac:picMk id="3" creationId="{2E0EEA79-6A6C-E5D4-C32C-767276E45A3D}"/>
            </ac:picMkLst>
          </pc:picChg>
        </pc:sldLayoutChg>
        <pc:sldLayoutChg chg="del">
          <pc:chgData name="Ong Xie" userId="828556e7-390d-4ce8-a236-7e4710419788" providerId="ADAL" clId="{9CC078D0-772A-40DF-BBA4-B130902A9FEC}" dt="2023-09-08T04:00:33.764" v="45" actId="47"/>
          <pc:sldLayoutMkLst>
            <pc:docMk/>
            <pc:sldMasterMk cId="1307387459" sldId="2147483660"/>
            <pc:sldLayoutMk cId="3623775355" sldId="2147483675"/>
          </pc:sldLayoutMkLst>
        </pc:sldLayoutChg>
        <pc:sldLayoutChg chg="addSp delSp modSp mod">
          <pc:chgData name="Ong Xie" userId="828556e7-390d-4ce8-a236-7e4710419788" providerId="ADAL" clId="{9CC078D0-772A-40DF-BBA4-B130902A9FEC}" dt="2023-09-12T11:03:36.926" v="2995"/>
          <pc:sldLayoutMkLst>
            <pc:docMk/>
            <pc:sldMasterMk cId="1307387459" sldId="2147483660"/>
            <pc:sldLayoutMk cId="3002736129" sldId="2147483709"/>
          </pc:sldLayoutMkLst>
          <pc:spChg chg="del">
            <ac:chgData name="Ong Xie" userId="828556e7-390d-4ce8-a236-7e4710419788" providerId="ADAL" clId="{9CC078D0-772A-40DF-BBA4-B130902A9FEC}" dt="2023-09-12T11:03:25.221" v="2994" actId="478"/>
            <ac:spMkLst>
              <pc:docMk/>
              <pc:sldMasterMk cId="1307387459" sldId="2147483660"/>
              <pc:sldLayoutMk cId="3002736129" sldId="2147483709"/>
              <ac:spMk id="8" creationId="{D3BD9DD4-224A-F84B-8B5A-29E0D675F6C4}"/>
            </ac:spMkLst>
          </pc:spChg>
          <pc:picChg chg="add mod">
            <ac:chgData name="Ong Xie" userId="828556e7-390d-4ce8-a236-7e4710419788" providerId="ADAL" clId="{9CC078D0-772A-40DF-BBA4-B130902A9FEC}" dt="2023-09-12T11:03:36.926" v="2995"/>
            <ac:picMkLst>
              <pc:docMk/>
              <pc:sldMasterMk cId="1307387459" sldId="2147483660"/>
              <pc:sldLayoutMk cId="3002736129" sldId="2147483709"/>
              <ac:picMk id="2" creationId="{44043F45-B658-7EF5-D145-67B40B08D218}"/>
            </ac:picMkLst>
          </pc:picChg>
        </pc:sldLayoutChg>
        <pc:sldLayoutChg chg="addSp modSp">
          <pc:chgData name="Ong Xie" userId="828556e7-390d-4ce8-a236-7e4710419788" providerId="ADAL" clId="{9CC078D0-772A-40DF-BBA4-B130902A9FEC}" dt="2023-09-12T11:03:49.526" v="2996"/>
          <pc:sldLayoutMkLst>
            <pc:docMk/>
            <pc:sldMasterMk cId="1307387459" sldId="2147483660"/>
            <pc:sldLayoutMk cId="1729611968" sldId="2147483710"/>
          </pc:sldLayoutMkLst>
          <pc:picChg chg="add mod">
            <ac:chgData name="Ong Xie" userId="828556e7-390d-4ce8-a236-7e4710419788" providerId="ADAL" clId="{9CC078D0-772A-40DF-BBA4-B130902A9FEC}" dt="2023-09-12T11:03:49.526" v="2996"/>
            <ac:picMkLst>
              <pc:docMk/>
              <pc:sldMasterMk cId="1307387459" sldId="2147483660"/>
              <pc:sldLayoutMk cId="1729611968" sldId="2147483710"/>
              <ac:picMk id="4" creationId="{E2A5EDC1-1161-8FC8-06FD-03322AB4719C}"/>
            </ac:picMkLst>
          </pc:picChg>
        </pc:sldLayoutChg>
        <pc:sldLayoutChg chg="del">
          <pc:chgData name="Ong Xie" userId="828556e7-390d-4ce8-a236-7e4710419788" providerId="ADAL" clId="{9CC078D0-772A-40DF-BBA4-B130902A9FEC}" dt="2023-09-08T03:58:31.407" v="7" actId="47"/>
          <pc:sldLayoutMkLst>
            <pc:docMk/>
            <pc:sldMasterMk cId="1307387459" sldId="2147483660"/>
            <pc:sldLayoutMk cId="1852854837" sldId="2147483713"/>
          </pc:sldLayoutMkLst>
        </pc:sldLayoutChg>
      </pc:sldMasterChg>
      <pc:sldMasterChg chg="delSldLayout modSldLayout">
        <pc:chgData name="Ong Xie" userId="828556e7-390d-4ce8-a236-7e4710419788" providerId="ADAL" clId="{9CC078D0-772A-40DF-BBA4-B130902A9FEC}" dt="2023-09-12T06:43:31.587" v="463" actId="47"/>
        <pc:sldMasterMkLst>
          <pc:docMk/>
          <pc:sldMasterMk cId="3976720255" sldId="2147483676"/>
        </pc:sldMasterMkLst>
        <pc:sldLayoutChg chg="del">
          <pc:chgData name="Ong Xie" userId="828556e7-390d-4ce8-a236-7e4710419788" providerId="ADAL" clId="{9CC078D0-772A-40DF-BBA4-B130902A9FEC}" dt="2023-09-08T01:47:43.068" v="2" actId="47"/>
          <pc:sldLayoutMkLst>
            <pc:docMk/>
            <pc:sldMasterMk cId="3976720255" sldId="2147483676"/>
            <pc:sldLayoutMk cId="313862402" sldId="2147483706"/>
          </pc:sldLayoutMkLst>
        </pc:sldLayoutChg>
        <pc:sldLayoutChg chg="del">
          <pc:chgData name="Ong Xie" userId="828556e7-390d-4ce8-a236-7e4710419788" providerId="ADAL" clId="{9CC078D0-772A-40DF-BBA4-B130902A9FEC}" dt="2023-09-12T06:36:44.900" v="165" actId="47"/>
          <pc:sldLayoutMkLst>
            <pc:docMk/>
            <pc:sldMasterMk cId="3976720255" sldId="2147483676"/>
            <pc:sldLayoutMk cId="1449977241" sldId="2147483711"/>
          </pc:sldLayoutMkLst>
        </pc:sldLayoutChg>
        <pc:sldLayoutChg chg="del">
          <pc:chgData name="Ong Xie" userId="828556e7-390d-4ce8-a236-7e4710419788" providerId="ADAL" clId="{9CC078D0-772A-40DF-BBA4-B130902A9FEC}" dt="2023-09-12T06:43:31.587" v="463" actId="47"/>
          <pc:sldLayoutMkLst>
            <pc:docMk/>
            <pc:sldMasterMk cId="3976720255" sldId="2147483676"/>
            <pc:sldLayoutMk cId="2352880370" sldId="2147483712"/>
          </pc:sldLayoutMkLst>
        </pc:sldLayoutChg>
        <pc:sldLayoutChg chg="addSp delSp modSp del mod">
          <pc:chgData name="Ong Xie" userId="828556e7-390d-4ce8-a236-7e4710419788" providerId="ADAL" clId="{9CC078D0-772A-40DF-BBA4-B130902A9FEC}" dt="2023-09-12T06:39:23.674" v="368" actId="47"/>
          <pc:sldLayoutMkLst>
            <pc:docMk/>
            <pc:sldMasterMk cId="3976720255" sldId="2147483676"/>
            <pc:sldLayoutMk cId="1722588927" sldId="2147483713"/>
          </pc:sldLayoutMkLst>
          <pc:spChg chg="mod">
            <ac:chgData name="Ong Xie" userId="828556e7-390d-4ce8-a236-7e4710419788" providerId="ADAL" clId="{9CC078D0-772A-40DF-BBA4-B130902A9FEC}" dt="2023-09-12T06:38:16.616" v="265" actId="1076"/>
            <ac:spMkLst>
              <pc:docMk/>
              <pc:sldMasterMk cId="3976720255" sldId="2147483676"/>
              <pc:sldLayoutMk cId="1722588927" sldId="2147483713"/>
              <ac:spMk id="6" creationId="{4798CD5E-F190-1F46-B481-CB8952909AEF}"/>
            </ac:spMkLst>
          </pc:spChg>
          <pc:spChg chg="mod">
            <ac:chgData name="Ong Xie" userId="828556e7-390d-4ce8-a236-7e4710419788" providerId="ADAL" clId="{9CC078D0-772A-40DF-BBA4-B130902A9FEC}" dt="2023-09-12T06:38:16.850" v="266" actId="1076"/>
            <ac:spMkLst>
              <pc:docMk/>
              <pc:sldMasterMk cId="3976720255" sldId="2147483676"/>
              <pc:sldLayoutMk cId="1722588927" sldId="2147483713"/>
              <ac:spMk id="9" creationId="{C7161C37-A15E-B2AD-2E1E-16976694DB7E}"/>
            </ac:spMkLst>
          </pc:spChg>
          <pc:spChg chg="add del mod">
            <ac:chgData name="Ong Xie" userId="828556e7-390d-4ce8-a236-7e4710419788" providerId="ADAL" clId="{9CC078D0-772A-40DF-BBA4-B130902A9FEC}" dt="2023-09-12T06:38:23.651" v="362" actId="207"/>
            <ac:spMkLst>
              <pc:docMk/>
              <pc:sldMasterMk cId="3976720255" sldId="2147483676"/>
              <pc:sldLayoutMk cId="1722588927" sldId="2147483713"/>
              <ac:spMk id="10" creationId="{E778C9F1-4258-2253-B890-1AC4F9C52109}"/>
            </ac:spMkLst>
          </pc:spChg>
        </pc:sldLayoutChg>
      </pc:sldMasterChg>
    </pc:docChg>
  </pc:docChgLst>
  <pc:docChgLst>
    <pc:chgData name="Armelle Otou (Contractor)" userId="S::c-armelle.otou@milliman.com::be426a27-9fe6-4d30-9ca8-3188a01e395f" providerId="AD" clId="Web-{2889E1C9-E351-1B22-0566-C1896719BB7F}"/>
    <pc:docChg chg="delSld modSld">
      <pc:chgData name="Armelle Otou (Contractor)" userId="S::c-armelle.otou@milliman.com::be426a27-9fe6-4d30-9ca8-3188a01e395f" providerId="AD" clId="Web-{2889E1C9-E351-1B22-0566-C1896719BB7F}" dt="2023-09-14T11:47:10.624" v="22"/>
      <pc:docMkLst>
        <pc:docMk/>
      </pc:docMkLst>
      <pc:sldChg chg="del">
        <pc:chgData name="Armelle Otou (Contractor)" userId="S::c-armelle.otou@milliman.com::be426a27-9fe6-4d30-9ca8-3188a01e395f" providerId="AD" clId="Web-{2889E1C9-E351-1B22-0566-C1896719BB7F}" dt="2023-09-14T11:47:09.577" v="21"/>
        <pc:sldMkLst>
          <pc:docMk/>
          <pc:sldMk cId="2023577800" sldId="1288"/>
        </pc:sldMkLst>
      </pc:sldChg>
      <pc:sldChg chg="addSp delSp modSp">
        <pc:chgData name="Armelle Otou (Contractor)" userId="S::c-armelle.otou@milliman.com::be426a27-9fe6-4d30-9ca8-3188a01e395f" providerId="AD" clId="Web-{2889E1C9-E351-1B22-0566-C1896719BB7F}" dt="2023-09-14T11:45:53.950" v="20" actId="1076"/>
        <pc:sldMkLst>
          <pc:docMk/>
          <pc:sldMk cId="771873380" sldId="4783"/>
        </pc:sldMkLst>
        <pc:picChg chg="add del mod">
          <ac:chgData name="Armelle Otou (Contractor)" userId="S::c-armelle.otou@milliman.com::be426a27-9fe6-4d30-9ca8-3188a01e395f" providerId="AD" clId="Web-{2889E1C9-E351-1B22-0566-C1896719BB7F}" dt="2023-09-14T11:42:29.070" v="3"/>
          <ac:picMkLst>
            <pc:docMk/>
            <pc:sldMk cId="771873380" sldId="4783"/>
            <ac:picMk id="4" creationId="{EBC91C30-C322-0FD8-7938-DC565EFFF10A}"/>
          </ac:picMkLst>
        </pc:picChg>
        <pc:picChg chg="add mod modCrop">
          <ac:chgData name="Armelle Otou (Contractor)" userId="S::c-armelle.otou@milliman.com::be426a27-9fe6-4d30-9ca8-3188a01e395f" providerId="AD" clId="Web-{2889E1C9-E351-1B22-0566-C1896719BB7F}" dt="2023-09-14T11:45:53.950" v="20" actId="1076"/>
          <ac:picMkLst>
            <pc:docMk/>
            <pc:sldMk cId="771873380" sldId="4783"/>
            <ac:picMk id="10" creationId="{4F223616-B679-FC39-B85D-96347F4C5C33}"/>
          </ac:picMkLst>
        </pc:picChg>
      </pc:sldChg>
      <pc:sldChg chg="del">
        <pc:chgData name="Armelle Otou (Contractor)" userId="S::c-armelle.otou@milliman.com::be426a27-9fe6-4d30-9ca8-3188a01e395f" providerId="AD" clId="Web-{2889E1C9-E351-1B22-0566-C1896719BB7F}" dt="2023-09-14T11:47:10.624" v="22"/>
        <pc:sldMkLst>
          <pc:docMk/>
          <pc:sldMk cId="174230381" sldId="10954"/>
        </pc:sldMkLst>
      </pc:sldChg>
    </pc:docChg>
  </pc:docChgLst>
  <pc:docChgLst>
    <pc:chgData name="Steve White" userId="8ac13a4e-cdc1-44c1-b26e-c73201da0f00" providerId="ADAL" clId="{1849A8A3-2B87-4DB4-BB43-39805E09A220}"/>
    <pc:docChg chg="modSld sldOrd">
      <pc:chgData name="Steve White" userId="8ac13a4e-cdc1-44c1-b26e-c73201da0f00" providerId="ADAL" clId="{1849A8A3-2B87-4DB4-BB43-39805E09A220}" dt="2023-09-15T22:00:04.505" v="61" actId="6549"/>
      <pc:docMkLst>
        <pc:docMk/>
      </pc:docMkLst>
      <pc:sldChg chg="ord">
        <pc:chgData name="Steve White" userId="8ac13a4e-cdc1-44c1-b26e-c73201da0f00" providerId="ADAL" clId="{1849A8A3-2B87-4DB4-BB43-39805E09A220}" dt="2023-09-13T20:56:34.261" v="25"/>
        <pc:sldMkLst>
          <pc:docMk/>
          <pc:sldMk cId="2023577800" sldId="1288"/>
        </pc:sldMkLst>
      </pc:sldChg>
      <pc:sldChg chg="modSp mod">
        <pc:chgData name="Steve White" userId="8ac13a4e-cdc1-44c1-b26e-c73201da0f00" providerId="ADAL" clId="{1849A8A3-2B87-4DB4-BB43-39805E09A220}" dt="2023-09-13T21:00:03.786" v="35" actId="6549"/>
        <pc:sldMkLst>
          <pc:docMk/>
          <pc:sldMk cId="3740186613" sldId="4751"/>
        </pc:sldMkLst>
        <pc:spChg chg="mod">
          <ac:chgData name="Steve White" userId="8ac13a4e-cdc1-44c1-b26e-c73201da0f00" providerId="ADAL" clId="{1849A8A3-2B87-4DB4-BB43-39805E09A220}" dt="2023-09-13T21:00:03.786" v="35" actId="6549"/>
          <ac:spMkLst>
            <pc:docMk/>
            <pc:sldMk cId="3740186613" sldId="4751"/>
            <ac:spMk id="3" creationId="{866A207A-16E3-4A42-4656-6F2C24289FBF}"/>
          </ac:spMkLst>
        </pc:spChg>
        <pc:spChg chg="mod">
          <ac:chgData name="Steve White" userId="8ac13a4e-cdc1-44c1-b26e-c73201da0f00" providerId="ADAL" clId="{1849A8A3-2B87-4DB4-BB43-39805E09A220}" dt="2023-09-13T20:59:05.090" v="30"/>
          <ac:spMkLst>
            <pc:docMk/>
            <pc:sldMk cId="3740186613" sldId="4751"/>
            <ac:spMk id="13" creationId="{9116B406-9DEB-4B8A-9B54-C7CB434B0316}"/>
          </ac:spMkLst>
        </pc:spChg>
        <pc:spChg chg="mod">
          <ac:chgData name="Steve White" userId="8ac13a4e-cdc1-44c1-b26e-c73201da0f00" providerId="ADAL" clId="{1849A8A3-2B87-4DB4-BB43-39805E09A220}" dt="2023-09-13T20:59:55.567" v="34" actId="20577"/>
          <ac:spMkLst>
            <pc:docMk/>
            <pc:sldMk cId="3740186613" sldId="4751"/>
            <ac:spMk id="25" creationId="{0E1449DE-E3C1-4DE7-9A4D-F61DA42DAD09}"/>
          </ac:spMkLst>
        </pc:spChg>
      </pc:sldChg>
      <pc:sldChg chg="ord">
        <pc:chgData name="Steve White" userId="8ac13a4e-cdc1-44c1-b26e-c73201da0f00" providerId="ADAL" clId="{1849A8A3-2B87-4DB4-BB43-39805E09A220}" dt="2023-09-15T21:49:15.275" v="58"/>
        <pc:sldMkLst>
          <pc:docMk/>
          <pc:sldMk cId="771873380" sldId="4783"/>
        </pc:sldMkLst>
      </pc:sldChg>
      <pc:sldChg chg="ord">
        <pc:chgData name="Steve White" userId="8ac13a4e-cdc1-44c1-b26e-c73201da0f00" providerId="ADAL" clId="{1849A8A3-2B87-4DB4-BB43-39805E09A220}" dt="2023-09-13T20:52:19.423" v="3"/>
        <pc:sldMkLst>
          <pc:docMk/>
          <pc:sldMk cId="2092106236" sldId="10784"/>
        </pc:sldMkLst>
      </pc:sldChg>
      <pc:sldChg chg="ord">
        <pc:chgData name="Steve White" userId="8ac13a4e-cdc1-44c1-b26e-c73201da0f00" providerId="ADAL" clId="{1849A8A3-2B87-4DB4-BB43-39805E09A220}" dt="2023-09-13T20:52:06.838" v="1"/>
        <pc:sldMkLst>
          <pc:docMk/>
          <pc:sldMk cId="3128546989" sldId="10827"/>
        </pc:sldMkLst>
      </pc:sldChg>
      <pc:sldChg chg="ord">
        <pc:chgData name="Steve White" userId="8ac13a4e-cdc1-44c1-b26e-c73201da0f00" providerId="ADAL" clId="{1849A8A3-2B87-4DB4-BB43-39805E09A220}" dt="2023-09-13T20:56:43.467" v="27"/>
        <pc:sldMkLst>
          <pc:docMk/>
          <pc:sldMk cId="821663880" sldId="10828"/>
        </pc:sldMkLst>
      </pc:sldChg>
      <pc:sldChg chg="ord">
        <pc:chgData name="Steve White" userId="8ac13a4e-cdc1-44c1-b26e-c73201da0f00" providerId="ADAL" clId="{1849A8A3-2B87-4DB4-BB43-39805E09A220}" dt="2023-09-13T20:52:30.134" v="7"/>
        <pc:sldMkLst>
          <pc:docMk/>
          <pc:sldMk cId="1091585851" sldId="10886"/>
        </pc:sldMkLst>
      </pc:sldChg>
      <pc:sldChg chg="ord">
        <pc:chgData name="Steve White" userId="8ac13a4e-cdc1-44c1-b26e-c73201da0f00" providerId="ADAL" clId="{1849A8A3-2B87-4DB4-BB43-39805E09A220}" dt="2023-09-13T20:53:36.028" v="15"/>
        <pc:sldMkLst>
          <pc:docMk/>
          <pc:sldMk cId="2309521172" sldId="10888"/>
        </pc:sldMkLst>
      </pc:sldChg>
      <pc:sldChg chg="ord">
        <pc:chgData name="Steve White" userId="8ac13a4e-cdc1-44c1-b26e-c73201da0f00" providerId="ADAL" clId="{1849A8A3-2B87-4DB4-BB43-39805E09A220}" dt="2023-09-13T20:54:18.502" v="21"/>
        <pc:sldMkLst>
          <pc:docMk/>
          <pc:sldMk cId="86139087" sldId="10889"/>
        </pc:sldMkLst>
      </pc:sldChg>
      <pc:sldChg chg="ord">
        <pc:chgData name="Steve White" userId="8ac13a4e-cdc1-44c1-b26e-c73201da0f00" providerId="ADAL" clId="{1849A8A3-2B87-4DB4-BB43-39805E09A220}" dt="2023-09-13T20:54:07.761" v="19"/>
        <pc:sldMkLst>
          <pc:docMk/>
          <pc:sldMk cId="1703528561" sldId="10890"/>
        </pc:sldMkLst>
      </pc:sldChg>
      <pc:sldChg chg="modSp mod">
        <pc:chgData name="Steve White" userId="8ac13a4e-cdc1-44c1-b26e-c73201da0f00" providerId="ADAL" clId="{1849A8A3-2B87-4DB4-BB43-39805E09A220}" dt="2023-09-13T21:00:57.873" v="56" actId="20577"/>
        <pc:sldMkLst>
          <pc:docMk/>
          <pc:sldMk cId="4190706477" sldId="10898"/>
        </pc:sldMkLst>
        <pc:spChg chg="mod">
          <ac:chgData name="Steve White" userId="8ac13a4e-cdc1-44c1-b26e-c73201da0f00" providerId="ADAL" clId="{1849A8A3-2B87-4DB4-BB43-39805E09A220}" dt="2023-09-13T21:00:57.873" v="56" actId="20577"/>
          <ac:spMkLst>
            <pc:docMk/>
            <pc:sldMk cId="4190706477" sldId="10898"/>
            <ac:spMk id="2" creationId="{49B40588-37A8-44EA-B739-0B89A6D6ED23}"/>
          </ac:spMkLst>
        </pc:spChg>
      </pc:sldChg>
      <pc:sldChg chg="modSp mod">
        <pc:chgData name="Steve White" userId="8ac13a4e-cdc1-44c1-b26e-c73201da0f00" providerId="ADAL" clId="{1849A8A3-2B87-4DB4-BB43-39805E09A220}" dt="2023-09-15T22:00:04.505" v="61" actId="6549"/>
        <pc:sldMkLst>
          <pc:docMk/>
          <pc:sldMk cId="1855251671" sldId="10948"/>
        </pc:sldMkLst>
        <pc:spChg chg="mod">
          <ac:chgData name="Steve White" userId="8ac13a4e-cdc1-44c1-b26e-c73201da0f00" providerId="ADAL" clId="{1849A8A3-2B87-4DB4-BB43-39805E09A220}" dt="2023-09-15T22:00:04.505" v="61" actId="6549"/>
          <ac:spMkLst>
            <pc:docMk/>
            <pc:sldMk cId="1855251671" sldId="10948"/>
            <ac:spMk id="2" creationId="{1DD6CFEE-FDAD-6F52-4689-B283E5DACDCD}"/>
          </ac:spMkLst>
        </pc:spChg>
      </pc:sldChg>
      <pc:sldChg chg="ord">
        <pc:chgData name="Steve White" userId="8ac13a4e-cdc1-44c1-b26e-c73201da0f00" providerId="ADAL" clId="{1849A8A3-2B87-4DB4-BB43-39805E09A220}" dt="2023-09-15T21:59:39.098" v="60"/>
        <pc:sldMkLst>
          <pc:docMk/>
          <pc:sldMk cId="2268069039" sldId="10955"/>
        </pc:sldMkLst>
      </pc:sldChg>
      <pc:sldChg chg="ord">
        <pc:chgData name="Steve White" userId="8ac13a4e-cdc1-44c1-b26e-c73201da0f00" providerId="ADAL" clId="{1849A8A3-2B87-4DB4-BB43-39805E09A220}" dt="2023-09-13T20:53:13.271" v="13"/>
        <pc:sldMkLst>
          <pc:docMk/>
          <pc:sldMk cId="2038840947" sldId="10956"/>
        </pc:sldMkLst>
      </pc:sldChg>
    </pc:docChg>
  </pc:docChgLst>
  <pc:docChgLst>
    <pc:chgData name="Armelle Otou (Contractor)" userId="be426a27-9fe6-4d30-9ca8-3188a01e395f" providerId="ADAL" clId="{1AF6B7B4-C6C8-48F1-99CF-52436FA91C82}"/>
    <pc:docChg chg="undo custSel addSld delSld modSld">
      <pc:chgData name="Armelle Otou (Contractor)" userId="be426a27-9fe6-4d30-9ca8-3188a01e395f" providerId="ADAL" clId="{1AF6B7B4-C6C8-48F1-99CF-52436FA91C82}" dt="2023-09-04T19:52:20.845" v="980" actId="20577"/>
      <pc:docMkLst>
        <pc:docMk/>
      </pc:docMkLst>
      <pc:sldChg chg="del mod modShow">
        <pc:chgData name="Armelle Otou (Contractor)" userId="be426a27-9fe6-4d30-9ca8-3188a01e395f" providerId="ADAL" clId="{1AF6B7B4-C6C8-48F1-99CF-52436FA91C82}" dt="2023-09-04T18:56:14.012" v="358" actId="2696"/>
        <pc:sldMkLst>
          <pc:docMk/>
          <pc:sldMk cId="1434395623" sldId="444"/>
        </pc:sldMkLst>
      </pc:sldChg>
      <pc:sldChg chg="del">
        <pc:chgData name="Armelle Otou (Contractor)" userId="be426a27-9fe6-4d30-9ca8-3188a01e395f" providerId="ADAL" clId="{1AF6B7B4-C6C8-48F1-99CF-52436FA91C82}" dt="2023-09-04T18:29:04.806" v="285" actId="2696"/>
        <pc:sldMkLst>
          <pc:docMk/>
          <pc:sldMk cId="424261570" sldId="483"/>
        </pc:sldMkLst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3895572220" sldId="1144"/>
        </pc:sldMkLst>
        <pc:picChg chg="mod">
          <ac:chgData name="Armelle Otou (Contractor)" userId="be426a27-9fe6-4d30-9ca8-3188a01e395f" providerId="ADAL" clId="{1AF6B7B4-C6C8-48F1-99CF-52436FA91C82}" dt="2023-09-04T19:22:46.892" v="657"/>
          <ac:picMkLst>
            <pc:docMk/>
            <pc:sldMk cId="3895572220" sldId="1144"/>
            <ac:picMk id="8" creationId="{BBD157F6-B5D4-F85A-268D-7AB71605AA99}"/>
          </ac:picMkLst>
        </pc:picChg>
      </pc:sldChg>
      <pc:sldChg chg="add del">
        <pc:chgData name="Armelle Otou (Contractor)" userId="be426a27-9fe6-4d30-9ca8-3188a01e395f" providerId="ADAL" clId="{1AF6B7B4-C6C8-48F1-99CF-52436FA91C82}" dt="2023-09-04T19:07:53.920" v="517" actId="47"/>
        <pc:sldMkLst>
          <pc:docMk/>
          <pc:sldMk cId="2896581122" sldId="1636"/>
        </pc:sldMkLst>
      </pc:sldChg>
      <pc:sldChg chg="addSp delSp modSp mod">
        <pc:chgData name="Armelle Otou (Contractor)" userId="be426a27-9fe6-4d30-9ca8-3188a01e395f" providerId="ADAL" clId="{1AF6B7B4-C6C8-48F1-99CF-52436FA91C82}" dt="2023-09-04T19:22:46.892" v="657"/>
        <pc:sldMkLst>
          <pc:docMk/>
          <pc:sldMk cId="771873380" sldId="4783"/>
        </pc:sldMkLst>
        <pc:spChg chg="del">
          <ac:chgData name="Armelle Otou (Contractor)" userId="be426a27-9fe6-4d30-9ca8-3188a01e395f" providerId="ADAL" clId="{1AF6B7B4-C6C8-48F1-99CF-52436FA91C82}" dt="2023-09-04T19:09:45.610" v="531" actId="478"/>
          <ac:spMkLst>
            <pc:docMk/>
            <pc:sldMk cId="771873380" sldId="4783"/>
            <ac:spMk id="2" creationId="{2DB64A30-18A1-CA80-ED0B-90A8D5557F51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771873380" sldId="4783"/>
            <ac:spMk id="3" creationId="{A0077777-7F3D-4837-93A7-B92FA57EBBE5}"/>
          </ac:spMkLst>
        </pc:spChg>
        <pc:spChg chg="del">
          <ac:chgData name="Armelle Otou (Contractor)" userId="be426a27-9fe6-4d30-9ca8-3188a01e395f" providerId="ADAL" clId="{1AF6B7B4-C6C8-48F1-99CF-52436FA91C82}" dt="2023-08-29T15:54:31.597" v="31" actId="478"/>
          <ac:spMkLst>
            <pc:docMk/>
            <pc:sldMk cId="771873380" sldId="4783"/>
            <ac:spMk id="5" creationId="{80842B12-96F1-D954-9647-97E13B9CF53D}"/>
          </ac:spMkLst>
        </pc:spChg>
        <pc:spChg chg="add del mod">
          <ac:chgData name="Armelle Otou (Contractor)" userId="be426a27-9fe6-4d30-9ca8-3188a01e395f" providerId="ADAL" clId="{1AF6B7B4-C6C8-48F1-99CF-52436FA91C82}" dt="2023-08-29T15:52:03.763" v="4" actId="478"/>
          <ac:spMkLst>
            <pc:docMk/>
            <pc:sldMk cId="771873380" sldId="4783"/>
            <ac:spMk id="18" creationId="{BC2D29E4-F2B7-9AAC-D583-A64478470EF5}"/>
          </ac:spMkLst>
        </pc:spChg>
        <pc:spChg chg="del">
          <ac:chgData name="Armelle Otou (Contractor)" userId="be426a27-9fe6-4d30-9ca8-3188a01e395f" providerId="ADAL" clId="{1AF6B7B4-C6C8-48F1-99CF-52436FA91C82}" dt="2023-08-29T15:54:09.639" v="22" actId="478"/>
          <ac:spMkLst>
            <pc:docMk/>
            <pc:sldMk cId="771873380" sldId="4783"/>
            <ac:spMk id="19" creationId="{E99B0FEE-B56C-0E57-0094-AA3EE865A637}"/>
          </ac:spMkLst>
        </pc:spChg>
        <pc:spChg chg="add del">
          <ac:chgData name="Armelle Otou (Contractor)" userId="be426a27-9fe6-4d30-9ca8-3188a01e395f" providerId="ADAL" clId="{1AF6B7B4-C6C8-48F1-99CF-52436FA91C82}" dt="2023-08-29T15:52:07.090" v="7" actId="478"/>
          <ac:spMkLst>
            <pc:docMk/>
            <pc:sldMk cId="771873380" sldId="4783"/>
            <ac:spMk id="20" creationId="{F3FA245F-0214-76B5-4B82-2A653CCFFD00}"/>
          </ac:spMkLst>
        </pc:spChg>
        <pc:spChg chg="del mod">
          <ac:chgData name="Armelle Otou (Contractor)" userId="be426a27-9fe6-4d30-9ca8-3188a01e395f" providerId="ADAL" clId="{1AF6B7B4-C6C8-48F1-99CF-52436FA91C82}" dt="2023-08-29T15:52:12.510" v="11" actId="478"/>
          <ac:spMkLst>
            <pc:docMk/>
            <pc:sldMk cId="771873380" sldId="4783"/>
            <ac:spMk id="21" creationId="{1264BCA0-0273-E090-3DC1-549AA112F7BA}"/>
          </ac:spMkLst>
        </pc:spChg>
        <pc:spChg chg="del">
          <ac:chgData name="Armelle Otou (Contractor)" userId="be426a27-9fe6-4d30-9ca8-3188a01e395f" providerId="ADAL" clId="{1AF6B7B4-C6C8-48F1-99CF-52436FA91C82}" dt="2023-08-29T15:52:17.725" v="12" actId="478"/>
          <ac:spMkLst>
            <pc:docMk/>
            <pc:sldMk cId="771873380" sldId="4783"/>
            <ac:spMk id="22" creationId="{1921A196-D89C-162C-FF64-8596B8D4DF26}"/>
          </ac:spMkLst>
        </pc:spChg>
        <pc:spChg chg="add del mod">
          <ac:chgData name="Armelle Otou (Contractor)" userId="be426a27-9fe6-4d30-9ca8-3188a01e395f" providerId="ADAL" clId="{1AF6B7B4-C6C8-48F1-99CF-52436FA91C82}" dt="2023-08-29T15:52:03.501" v="3" actId="478"/>
          <ac:spMkLst>
            <pc:docMk/>
            <pc:sldMk cId="771873380" sldId="4783"/>
            <ac:spMk id="24" creationId="{D856491F-DD01-5350-7755-395D33494981}"/>
          </ac:spMkLst>
        </pc:spChg>
        <pc:spChg chg="add del mod">
          <ac:chgData name="Armelle Otou (Contractor)" userId="be426a27-9fe6-4d30-9ca8-3188a01e395f" providerId="ADAL" clId="{1AF6B7B4-C6C8-48F1-99CF-52436FA91C82}" dt="2023-08-29T15:54:27.162" v="28" actId="478"/>
          <ac:spMkLst>
            <pc:docMk/>
            <pc:sldMk cId="771873380" sldId="4783"/>
            <ac:spMk id="26" creationId="{5C3CB679-7F96-C3F3-A381-6508127AD471}"/>
          </ac:spMkLst>
        </pc:spChg>
        <pc:spChg chg="add del mod">
          <ac:chgData name="Armelle Otou (Contractor)" userId="be426a27-9fe6-4d30-9ca8-3188a01e395f" providerId="ADAL" clId="{1AF6B7B4-C6C8-48F1-99CF-52436FA91C82}" dt="2023-08-29T15:54:29.281" v="29" actId="478"/>
          <ac:spMkLst>
            <pc:docMk/>
            <pc:sldMk cId="771873380" sldId="4783"/>
            <ac:spMk id="28" creationId="{CC4A7959-8535-AADD-B568-17D8DC2871C5}"/>
          </ac:spMkLst>
        </pc:spChg>
        <pc:spChg chg="add del mod">
          <ac:chgData name="Armelle Otou (Contractor)" userId="be426a27-9fe6-4d30-9ca8-3188a01e395f" providerId="ADAL" clId="{1AF6B7B4-C6C8-48F1-99CF-52436FA91C82}" dt="2023-08-29T15:54:30.642" v="30" actId="478"/>
          <ac:spMkLst>
            <pc:docMk/>
            <pc:sldMk cId="771873380" sldId="4783"/>
            <ac:spMk id="30" creationId="{684CE191-3A9F-A02F-E2A2-BDB01BBE0F6B}"/>
          </ac:spMkLst>
        </pc:spChg>
        <pc:spChg chg="add del mod">
          <ac:chgData name="Armelle Otou (Contractor)" userId="be426a27-9fe6-4d30-9ca8-3188a01e395f" providerId="ADAL" clId="{1AF6B7B4-C6C8-48F1-99CF-52436FA91C82}" dt="2023-08-29T15:54:33.747" v="32" actId="478"/>
          <ac:spMkLst>
            <pc:docMk/>
            <pc:sldMk cId="771873380" sldId="4783"/>
            <ac:spMk id="32" creationId="{6C424893-2C31-16DA-6A3D-AE2DCB89C341}"/>
          </ac:spMkLst>
        </pc:spChg>
        <pc:spChg chg="add del mod">
          <ac:chgData name="Armelle Otou (Contractor)" userId="be426a27-9fe6-4d30-9ca8-3188a01e395f" providerId="ADAL" clId="{1AF6B7B4-C6C8-48F1-99CF-52436FA91C82}" dt="2023-08-29T15:54:12.700" v="24" actId="478"/>
          <ac:spMkLst>
            <pc:docMk/>
            <pc:sldMk cId="771873380" sldId="4783"/>
            <ac:spMk id="34" creationId="{885D2DC6-ED12-019B-C6D9-1A7659928BEC}"/>
          </ac:spMkLst>
        </pc:spChg>
        <pc:spChg chg="add del mod">
          <ac:chgData name="Armelle Otou (Contractor)" userId="be426a27-9fe6-4d30-9ca8-3188a01e395f" providerId="ADAL" clId="{1AF6B7B4-C6C8-48F1-99CF-52436FA91C82}" dt="2023-08-29T15:54:23.547" v="27" actId="478"/>
          <ac:spMkLst>
            <pc:docMk/>
            <pc:sldMk cId="771873380" sldId="4783"/>
            <ac:spMk id="36" creationId="{08B4D653-B5F0-DA01-9DFF-BB6645747234}"/>
          </ac:spMkLst>
        </pc:spChg>
        <pc:spChg chg="add del mod">
          <ac:chgData name="Armelle Otou (Contractor)" userId="be426a27-9fe6-4d30-9ca8-3188a01e395f" providerId="ADAL" clId="{1AF6B7B4-C6C8-48F1-99CF-52436FA91C82}" dt="2023-09-04T18:18:48.497" v="108" actId="113"/>
          <ac:spMkLst>
            <pc:docMk/>
            <pc:sldMk cId="771873380" sldId="4783"/>
            <ac:spMk id="37" creationId="{03046A4E-4E72-69D8-7791-2C6760851743}"/>
          </ac:spMkLst>
        </pc:spChg>
        <pc:spChg chg="add del mod">
          <ac:chgData name="Armelle Otou (Contractor)" userId="be426a27-9fe6-4d30-9ca8-3188a01e395f" providerId="ADAL" clId="{1AF6B7B4-C6C8-48F1-99CF-52436FA91C82}" dt="2023-08-29T15:54:59.967" v="34"/>
          <ac:spMkLst>
            <pc:docMk/>
            <pc:sldMk cId="771873380" sldId="4783"/>
            <ac:spMk id="39" creationId="{EBB92478-7A13-85C3-D550-ACED91472833}"/>
          </ac:spMkLst>
        </pc:spChg>
        <pc:spChg chg="add mod">
          <ac:chgData name="Armelle Otou (Contractor)" userId="be426a27-9fe6-4d30-9ca8-3188a01e395f" providerId="ADAL" clId="{1AF6B7B4-C6C8-48F1-99CF-52436FA91C82}" dt="2023-09-04T18:19:09.642" v="114" actId="1076"/>
          <ac:spMkLst>
            <pc:docMk/>
            <pc:sldMk cId="771873380" sldId="4783"/>
            <ac:spMk id="41" creationId="{666EFD6F-EF86-6A6C-BA7F-B82B35E50861}"/>
          </ac:spMkLst>
        </pc:spChg>
        <pc:spChg chg="add mod">
          <ac:chgData name="Armelle Otou (Contractor)" userId="be426a27-9fe6-4d30-9ca8-3188a01e395f" providerId="ADAL" clId="{1AF6B7B4-C6C8-48F1-99CF-52436FA91C82}" dt="2023-09-04T18:19:20.505" v="117" actId="1076"/>
          <ac:spMkLst>
            <pc:docMk/>
            <pc:sldMk cId="771873380" sldId="4783"/>
            <ac:spMk id="43" creationId="{6BD42333-A6A7-4CFD-1677-F72DA904888C}"/>
          </ac:spMkLst>
        </pc:spChg>
        <pc:picChg chg="del">
          <ac:chgData name="Armelle Otou (Contractor)" userId="be426a27-9fe6-4d30-9ca8-3188a01e395f" providerId="ADAL" clId="{1AF6B7B4-C6C8-48F1-99CF-52436FA91C82}" dt="2023-08-29T15:54:06.751" v="21" actId="478"/>
          <ac:picMkLst>
            <pc:docMk/>
            <pc:sldMk cId="771873380" sldId="4783"/>
            <ac:picMk id="7" creationId="{5EE668C3-AC89-228C-2FBF-935F80D41F22}"/>
          </ac:picMkLst>
        </pc:picChg>
        <pc:picChg chg="add del">
          <ac:chgData name="Armelle Otou (Contractor)" userId="be426a27-9fe6-4d30-9ca8-3188a01e395f" providerId="ADAL" clId="{1AF6B7B4-C6C8-48F1-99CF-52436FA91C82}" dt="2023-08-29T15:52:07.888" v="8" actId="478"/>
          <ac:picMkLst>
            <pc:docMk/>
            <pc:sldMk cId="771873380" sldId="4783"/>
            <ac:picMk id="9" creationId="{051C3F1D-F51F-1533-5A5E-B2A8E5FC6C5F}"/>
          </ac:picMkLst>
        </pc:picChg>
        <pc:picChg chg="add mod">
          <ac:chgData name="Armelle Otou (Contractor)" userId="be426a27-9fe6-4d30-9ca8-3188a01e395f" providerId="ADAL" clId="{1AF6B7B4-C6C8-48F1-99CF-52436FA91C82}" dt="2023-08-29T15:54:10.952" v="23"/>
          <ac:picMkLst>
            <pc:docMk/>
            <pc:sldMk cId="771873380" sldId="4783"/>
            <ac:picMk id="38" creationId="{F2E2E1A3-82F9-4D97-1FA1-2AE3529B7222}"/>
          </ac:picMkLst>
        </pc:picChg>
        <pc:picChg chg="add del mod">
          <ac:chgData name="Armelle Otou (Contractor)" userId="be426a27-9fe6-4d30-9ca8-3188a01e395f" providerId="ADAL" clId="{1AF6B7B4-C6C8-48F1-99CF-52436FA91C82}" dt="2023-08-29T15:54:59.967" v="34"/>
          <ac:picMkLst>
            <pc:docMk/>
            <pc:sldMk cId="771873380" sldId="4783"/>
            <ac:picMk id="40" creationId="{AD3DFCBC-8C30-AD66-2B2C-DF5924E3259E}"/>
          </ac:picMkLst>
        </pc:picChg>
        <pc:picChg chg="add mod">
          <ac:chgData name="Armelle Otou (Contractor)" userId="be426a27-9fe6-4d30-9ca8-3188a01e395f" providerId="ADAL" clId="{1AF6B7B4-C6C8-48F1-99CF-52436FA91C82}" dt="2023-09-04T18:19:06.160" v="113" actId="14100"/>
          <ac:picMkLst>
            <pc:docMk/>
            <pc:sldMk cId="771873380" sldId="4783"/>
            <ac:picMk id="42" creationId="{BC108378-0E31-48E2-70C3-AAC3DD47D9C8}"/>
          </ac:picMkLst>
        </pc:picChg>
        <pc:picChg chg="add del">
          <ac:chgData name="Armelle Otou (Contractor)" userId="be426a27-9fe6-4d30-9ca8-3188a01e395f" providerId="ADAL" clId="{1AF6B7B4-C6C8-48F1-99CF-52436FA91C82}" dt="2023-08-29T15:52:05.425" v="6" actId="478"/>
          <ac:picMkLst>
            <pc:docMk/>
            <pc:sldMk cId="771873380" sldId="4783"/>
            <ac:picMk id="46" creationId="{3F5062CC-C8E9-401E-A01C-141E6047F874}"/>
          </ac:picMkLst>
        </pc:picChg>
      </pc:sldChg>
      <pc:sldChg chg="delSp modSp mod">
        <pc:chgData name="Armelle Otou (Contractor)" userId="be426a27-9fe6-4d30-9ca8-3188a01e395f" providerId="ADAL" clId="{1AF6B7B4-C6C8-48F1-99CF-52436FA91C82}" dt="2023-09-04T19:52:20.845" v="980" actId="20577"/>
        <pc:sldMkLst>
          <pc:docMk/>
          <pc:sldMk cId="842454784" sldId="4812"/>
        </pc:sldMkLst>
        <pc:spChg chg="mod">
          <ac:chgData name="Armelle Otou (Contractor)" userId="be426a27-9fe6-4d30-9ca8-3188a01e395f" providerId="ADAL" clId="{1AF6B7B4-C6C8-48F1-99CF-52436FA91C82}" dt="2023-09-04T19:52:20.845" v="980" actId="20577"/>
          <ac:spMkLst>
            <pc:docMk/>
            <pc:sldMk cId="842454784" sldId="4812"/>
            <ac:spMk id="4" creationId="{B9BA3F58-10D9-D9A7-2141-FB65176FE550}"/>
          </ac:spMkLst>
        </pc:spChg>
        <pc:spChg chg="del mod">
          <ac:chgData name="Armelle Otou (Contractor)" userId="be426a27-9fe6-4d30-9ca8-3188a01e395f" providerId="ADAL" clId="{1AF6B7B4-C6C8-48F1-99CF-52436FA91C82}" dt="2023-09-04T18:40:19.484" v="316" actId="478"/>
          <ac:spMkLst>
            <pc:docMk/>
            <pc:sldMk cId="842454784" sldId="4812"/>
            <ac:spMk id="6" creationId="{9E64E950-6BFF-A5AC-1123-1F1AFEA642D8}"/>
          </ac:spMkLst>
        </pc:spChg>
        <pc:grpChg chg="del">
          <ac:chgData name="Armelle Otou (Contractor)" userId="be426a27-9fe6-4d30-9ca8-3188a01e395f" providerId="ADAL" clId="{1AF6B7B4-C6C8-48F1-99CF-52436FA91C82}" dt="2023-09-04T18:40:15.443" v="314" actId="478"/>
          <ac:grpSpMkLst>
            <pc:docMk/>
            <pc:sldMk cId="842454784" sldId="4812"/>
            <ac:grpSpMk id="8" creationId="{24763536-C7DD-4C26-8EE7-C8ADC7FA3884}"/>
          </ac:grpSpMkLst>
        </pc:grpChg>
      </pc:sldChg>
      <pc:sldChg chg="modSp mod">
        <pc:chgData name="Armelle Otou (Contractor)" userId="be426a27-9fe6-4d30-9ca8-3188a01e395f" providerId="ADAL" clId="{1AF6B7B4-C6C8-48F1-99CF-52436FA91C82}" dt="2023-09-04T19:10:40.119" v="544" actId="20577"/>
        <pc:sldMkLst>
          <pc:docMk/>
          <pc:sldMk cId="2100702750" sldId="4822"/>
        </pc:sldMkLst>
        <pc:spChg chg="mod">
          <ac:chgData name="Armelle Otou (Contractor)" userId="be426a27-9fe6-4d30-9ca8-3188a01e395f" providerId="ADAL" clId="{1AF6B7B4-C6C8-48F1-99CF-52436FA91C82}" dt="2023-09-04T18:27:22.859" v="233" actId="20577"/>
          <ac:spMkLst>
            <pc:docMk/>
            <pc:sldMk cId="2100702750" sldId="4822"/>
            <ac:spMk id="17" creationId="{119ABA45-FB9D-4982-A2DE-47322250ADB0}"/>
          </ac:spMkLst>
        </pc:spChg>
        <pc:graphicFrameChg chg="modGraphic">
          <ac:chgData name="Armelle Otou (Contractor)" userId="be426a27-9fe6-4d30-9ca8-3188a01e395f" providerId="ADAL" clId="{1AF6B7B4-C6C8-48F1-99CF-52436FA91C82}" dt="2023-09-04T19:10:40.119" v="544" actId="20577"/>
          <ac:graphicFrameMkLst>
            <pc:docMk/>
            <pc:sldMk cId="2100702750" sldId="4822"/>
            <ac:graphicFrameMk id="14" creationId="{36021023-2208-4E48-8D0A-5CA35C88EAD8}"/>
          </ac:graphicFrameMkLst>
        </pc:graphicFrameChg>
      </pc:sldChg>
      <pc:sldChg chg="del">
        <pc:chgData name="Armelle Otou (Contractor)" userId="be426a27-9fe6-4d30-9ca8-3188a01e395f" providerId="ADAL" clId="{1AF6B7B4-C6C8-48F1-99CF-52436FA91C82}" dt="2023-09-04T18:34:51.750" v="286" actId="2696"/>
        <pc:sldMkLst>
          <pc:docMk/>
          <pc:sldMk cId="3441232578" sldId="10771"/>
        </pc:sldMkLst>
      </pc:sldChg>
      <pc:sldChg chg="del mod modShow">
        <pc:chgData name="Armelle Otou (Contractor)" userId="be426a27-9fe6-4d30-9ca8-3188a01e395f" providerId="ADAL" clId="{1AF6B7B4-C6C8-48F1-99CF-52436FA91C82}" dt="2023-09-04T18:56:16.222" v="359" actId="2696"/>
        <pc:sldMkLst>
          <pc:docMk/>
          <pc:sldMk cId="2688184130" sldId="10777"/>
        </pc:sldMkLst>
      </pc:sldChg>
      <pc:sldChg chg="modSp mod modShow">
        <pc:chgData name="Armelle Otou (Contractor)" userId="be426a27-9fe6-4d30-9ca8-3188a01e395f" providerId="ADAL" clId="{1AF6B7B4-C6C8-48F1-99CF-52436FA91C82}" dt="2023-09-04T19:22:46.892" v="657"/>
        <pc:sldMkLst>
          <pc:docMk/>
          <pc:sldMk cId="2085861016" sldId="10781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2085861016" sldId="10781"/>
            <ac:spMk id="3" creationId="{04758A12-CA5C-0076-57F7-61BBE8583597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2085861016" sldId="10781"/>
            <ac:spMk id="4" creationId="{C6CF0557-6257-440E-AB58-BAD80EE5B131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2085861016" sldId="10781"/>
            <ac:spMk id="5" creationId="{B533A13B-C33A-452A-9825-7844A5E37982}"/>
          </ac:spMkLst>
        </pc:spChg>
      </pc:sldChg>
      <pc:sldChg chg="modSp mod modShow">
        <pc:chgData name="Armelle Otou (Contractor)" userId="be426a27-9fe6-4d30-9ca8-3188a01e395f" providerId="ADAL" clId="{1AF6B7B4-C6C8-48F1-99CF-52436FA91C82}" dt="2023-09-04T19:22:46.892" v="657"/>
        <pc:sldMkLst>
          <pc:docMk/>
          <pc:sldMk cId="1764995725" sldId="10782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1764995725" sldId="10782"/>
            <ac:spMk id="2" creationId="{BAA1AC1A-D4CA-AE42-AC79-5A37E440B34B}"/>
          </ac:spMkLst>
        </pc:spChg>
      </pc:sldChg>
      <pc:sldChg chg="del mod modShow">
        <pc:chgData name="Armelle Otou (Contractor)" userId="be426a27-9fe6-4d30-9ca8-3188a01e395f" providerId="ADAL" clId="{1AF6B7B4-C6C8-48F1-99CF-52436FA91C82}" dt="2023-09-04T18:56:33.047" v="361" actId="2696"/>
        <pc:sldMkLst>
          <pc:docMk/>
          <pc:sldMk cId="3215017613" sldId="10786"/>
        </pc:sldMkLst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1835178479" sldId="10799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1835178479" sldId="10799"/>
            <ac:spMk id="2" creationId="{E806C291-06E8-A8CD-87E1-27E1E6D7FF77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1835178479" sldId="10799"/>
            <ac:spMk id="4" creationId="{E9B41C2D-C2C9-B001-7CD0-B5EFE5C99591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1835178479" sldId="10799"/>
            <ac:spMk id="5" creationId="{3FF4E891-9D8A-EDDD-E157-5301EBBB9C80}"/>
          </ac:spMkLst>
        </pc:spChg>
      </pc:sldChg>
      <pc:sldChg chg="modSp mod modShow">
        <pc:chgData name="Armelle Otou (Contractor)" userId="be426a27-9fe6-4d30-9ca8-3188a01e395f" providerId="ADAL" clId="{1AF6B7B4-C6C8-48F1-99CF-52436FA91C82}" dt="2023-09-04T19:22:46.892" v="657"/>
        <pc:sldMkLst>
          <pc:docMk/>
          <pc:sldMk cId="63329976" sldId="10801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63329976" sldId="10801"/>
            <ac:spMk id="2" creationId="{BAA1AC1A-D4CA-AE42-AC79-5A37E440B34B}"/>
          </ac:spMkLst>
        </pc:spChg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1545434746" sldId="10802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1545434746" sldId="10802"/>
            <ac:spMk id="2" creationId="{49B40588-37A8-44EA-B739-0B89A6D6ED23}"/>
          </ac:spMkLst>
        </pc:spChg>
      </pc:sldChg>
      <pc:sldChg chg="del mod modShow">
        <pc:chgData name="Armelle Otou (Contractor)" userId="be426a27-9fe6-4d30-9ca8-3188a01e395f" providerId="ADAL" clId="{1AF6B7B4-C6C8-48F1-99CF-52436FA91C82}" dt="2023-09-04T18:56:19.132" v="360" actId="2696"/>
        <pc:sldMkLst>
          <pc:docMk/>
          <pc:sldMk cId="3641649078" sldId="10803"/>
        </pc:sldMkLst>
      </pc:sldChg>
      <pc:sldChg chg="modSp mod modShow">
        <pc:chgData name="Armelle Otou (Contractor)" userId="be426a27-9fe6-4d30-9ca8-3188a01e395f" providerId="ADAL" clId="{1AF6B7B4-C6C8-48F1-99CF-52436FA91C82}" dt="2023-09-04T19:22:46.892" v="657"/>
        <pc:sldMkLst>
          <pc:docMk/>
          <pc:sldMk cId="4165394534" sldId="10806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4165394534" sldId="10806"/>
            <ac:spMk id="2" creationId="{06789D88-2AF7-71DB-B7D2-D079934EFDD4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4165394534" sldId="10806"/>
            <ac:spMk id="4" creationId="{A33FE032-CA6A-FB04-D233-EFD6DFF5511F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4165394534" sldId="10806"/>
            <ac:spMk id="5" creationId="{10211296-E58D-C11F-330D-3E37AA03EF0C}"/>
          </ac:spMkLst>
        </pc:spChg>
      </pc:sldChg>
      <pc:sldChg chg="addSp delSp modSp mod">
        <pc:chgData name="Armelle Otou (Contractor)" userId="be426a27-9fe6-4d30-9ca8-3188a01e395f" providerId="ADAL" clId="{1AF6B7B4-C6C8-48F1-99CF-52436FA91C82}" dt="2023-09-04T19:22:46.892" v="657"/>
        <pc:sldMkLst>
          <pc:docMk/>
          <pc:sldMk cId="524134385" sldId="10808"/>
        </pc:sldMkLst>
        <pc:spChg chg="add del mod">
          <ac:chgData name="Armelle Otou (Contractor)" userId="be426a27-9fe6-4d30-9ca8-3188a01e395f" providerId="ADAL" clId="{1AF6B7B4-C6C8-48F1-99CF-52436FA91C82}" dt="2023-09-04T18:21:10.518" v="168" actId="20577"/>
          <ac:spMkLst>
            <pc:docMk/>
            <pc:sldMk cId="524134385" sldId="10808"/>
            <ac:spMk id="4" creationId="{B07ABD2E-91CF-887A-BB43-95644F350C66}"/>
          </ac:spMkLst>
        </pc:spChg>
        <pc:spChg chg="mod">
          <ac:chgData name="Armelle Otou (Contractor)" userId="be426a27-9fe6-4d30-9ca8-3188a01e395f" providerId="ADAL" clId="{1AF6B7B4-C6C8-48F1-99CF-52436FA91C82}" dt="2023-09-04T18:20:26.960" v="124" actId="20577"/>
          <ac:spMkLst>
            <pc:docMk/>
            <pc:sldMk cId="524134385" sldId="10808"/>
            <ac:spMk id="5" creationId="{BF531C40-1DA8-0232-B1E5-105161FAF020}"/>
          </ac:spMkLst>
        </pc:spChg>
        <pc:spChg chg="mod">
          <ac:chgData name="Armelle Otou (Contractor)" userId="be426a27-9fe6-4d30-9ca8-3188a01e395f" providerId="ADAL" clId="{1AF6B7B4-C6C8-48F1-99CF-52436FA91C82}" dt="2023-09-04T18:23:46.649" v="211" actId="14100"/>
          <ac:spMkLst>
            <pc:docMk/>
            <pc:sldMk cId="524134385" sldId="10808"/>
            <ac:spMk id="6" creationId="{B8F17871-37F2-317C-DAD3-07C5ED6DCD10}"/>
          </ac:spMkLst>
        </pc:spChg>
        <pc:spChg chg="mod">
          <ac:chgData name="Armelle Otou (Contractor)" userId="be426a27-9fe6-4d30-9ca8-3188a01e395f" providerId="ADAL" clId="{1AF6B7B4-C6C8-48F1-99CF-52436FA91C82}" dt="2023-09-04T18:22:51.855" v="182" actId="1076"/>
          <ac:spMkLst>
            <pc:docMk/>
            <pc:sldMk cId="524134385" sldId="10808"/>
            <ac:spMk id="9" creationId="{17712752-7126-5BC8-B7AC-5527B7EE6955}"/>
          </ac:spMkLst>
        </pc:spChg>
        <pc:spChg chg="mod">
          <ac:chgData name="Armelle Otou (Contractor)" userId="be426a27-9fe6-4d30-9ca8-3188a01e395f" providerId="ADAL" clId="{1AF6B7B4-C6C8-48F1-99CF-52436FA91C82}" dt="2023-09-04T18:22:11.289" v="178" actId="1076"/>
          <ac:spMkLst>
            <pc:docMk/>
            <pc:sldMk cId="524134385" sldId="10808"/>
            <ac:spMk id="11" creationId="{6E191147-4A6A-4A6A-BCB7-BEA195974659}"/>
          </ac:spMkLst>
        </pc:spChg>
        <pc:spChg chg="add del mod">
          <ac:chgData name="Armelle Otou (Contractor)" userId="be426a27-9fe6-4d30-9ca8-3188a01e395f" providerId="ADAL" clId="{1AF6B7B4-C6C8-48F1-99CF-52436FA91C82}" dt="2023-09-04T18:20:55.796" v="131" actId="478"/>
          <ac:spMkLst>
            <pc:docMk/>
            <pc:sldMk cId="524134385" sldId="10808"/>
            <ac:spMk id="15" creationId="{0B999EB9-93D8-34C8-CF6B-3D457E01C89E}"/>
          </ac:spMkLst>
        </pc:spChg>
        <pc:spChg chg="add del mod">
          <ac:chgData name="Armelle Otou (Contractor)" userId="be426a27-9fe6-4d30-9ca8-3188a01e395f" providerId="ADAL" clId="{1AF6B7B4-C6C8-48F1-99CF-52436FA91C82}" dt="2023-09-04T18:20:55.047" v="130" actId="478"/>
          <ac:spMkLst>
            <pc:docMk/>
            <pc:sldMk cId="524134385" sldId="10808"/>
            <ac:spMk id="23" creationId="{212CD305-429B-E6FF-EC5C-05C1E144A1B1}"/>
          </ac:spMkLst>
        </pc:spChg>
        <pc:spChg chg="add mod">
          <ac:chgData name="Armelle Otou (Contractor)" userId="be426a27-9fe6-4d30-9ca8-3188a01e395f" providerId="ADAL" clId="{1AF6B7B4-C6C8-48F1-99CF-52436FA91C82}" dt="2023-09-04T18:21:18.344" v="170" actId="1076"/>
          <ac:spMkLst>
            <pc:docMk/>
            <pc:sldMk cId="524134385" sldId="10808"/>
            <ac:spMk id="27" creationId="{98885581-E4AC-B35C-506B-BC343E98324D}"/>
          </ac:spMkLst>
        </pc:spChg>
        <pc:spChg chg="add del mod">
          <ac:chgData name="Armelle Otou (Contractor)" userId="be426a27-9fe6-4d30-9ca8-3188a01e395f" providerId="ADAL" clId="{1AF6B7B4-C6C8-48F1-99CF-52436FA91C82}" dt="2023-09-04T18:21:59.757" v="176" actId="478"/>
          <ac:spMkLst>
            <pc:docMk/>
            <pc:sldMk cId="524134385" sldId="10808"/>
            <ac:spMk id="29" creationId="{2F17492D-0DBC-1434-39B0-1AC743DEA6B5}"/>
          </ac:spMkLst>
        </pc:spChg>
        <pc:spChg chg="add mod">
          <ac:chgData name="Armelle Otou (Contractor)" userId="be426a27-9fe6-4d30-9ca8-3188a01e395f" providerId="ADAL" clId="{1AF6B7B4-C6C8-48F1-99CF-52436FA91C82}" dt="2023-09-04T18:24:01.767" v="213" actId="1076"/>
          <ac:spMkLst>
            <pc:docMk/>
            <pc:sldMk cId="524134385" sldId="10808"/>
            <ac:spMk id="30" creationId="{9AAB9968-BCC9-DC04-FD29-74B91F830359}"/>
          </ac:spMkLst>
        </pc:spChg>
        <pc:picChg chg="mod">
          <ac:chgData name="Armelle Otou (Contractor)" userId="be426a27-9fe6-4d30-9ca8-3188a01e395f" providerId="ADAL" clId="{1AF6B7B4-C6C8-48F1-99CF-52436FA91C82}" dt="2023-09-04T18:22:06.435" v="177" actId="1076"/>
          <ac:picMkLst>
            <pc:docMk/>
            <pc:sldMk cId="524134385" sldId="10808"/>
            <ac:picMk id="12" creationId="{36AC190F-4732-BDBF-55A3-EE179DBDC2A8}"/>
          </ac:picMkLst>
        </pc:picChg>
        <pc:picChg chg="add del">
          <ac:chgData name="Armelle Otou (Contractor)" userId="be426a27-9fe6-4d30-9ca8-3188a01e395f" providerId="ADAL" clId="{1AF6B7B4-C6C8-48F1-99CF-52436FA91C82}" dt="2023-09-04T18:21:15.846" v="169" actId="478"/>
          <ac:picMkLst>
            <pc:docMk/>
            <pc:sldMk cId="524134385" sldId="10808"/>
            <ac:picMk id="20" creationId="{31A2E605-D22A-938F-3E6F-CF6616086C53}"/>
          </ac:picMkLst>
        </pc:picChg>
        <pc:picChg chg="add del mod">
          <ac:chgData name="Armelle Otou (Contractor)" userId="be426a27-9fe6-4d30-9ca8-3188a01e395f" providerId="ADAL" clId="{1AF6B7B4-C6C8-48F1-99CF-52436FA91C82}" dt="2023-09-04T19:22:46.892" v="657"/>
          <ac:picMkLst>
            <pc:docMk/>
            <pc:sldMk cId="524134385" sldId="10808"/>
            <ac:picMk id="24" creationId="{0FD2E5C3-FAF3-D963-5E66-2733A3B562BB}"/>
          </ac:picMkLst>
        </pc:picChg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821663880" sldId="10828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821663880" sldId="10828"/>
            <ac:spMk id="2" creationId="{64F6088E-A4EF-0743-958B-8C937272CBEB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821663880" sldId="10828"/>
            <ac:spMk id="3" creationId="{152CD10A-E258-5E40-84AC-425202A399F3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821663880" sldId="10828"/>
            <ac:spMk id="10" creationId="{438E8876-1861-D746-8CDD-7EEEE0C528D6}"/>
          </ac:spMkLst>
        </pc:spChg>
      </pc:sldChg>
      <pc:sldChg chg="modSp mod">
        <pc:chgData name="Armelle Otou (Contractor)" userId="be426a27-9fe6-4d30-9ca8-3188a01e395f" providerId="ADAL" clId="{1AF6B7B4-C6C8-48F1-99CF-52436FA91C82}" dt="2023-09-04T19:22:46.892" v="657"/>
        <pc:sldMkLst>
          <pc:docMk/>
          <pc:sldMk cId="2935044273" sldId="10833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2935044273" sldId="10833"/>
            <ac:spMk id="4" creationId="{0A96158A-5C53-92F0-5BF3-F6CFE6992CC1}"/>
          </ac:spMkLst>
        </pc:spChg>
      </pc:sldChg>
      <pc:sldChg chg="modSp mod">
        <pc:chgData name="Armelle Otou (Contractor)" userId="be426a27-9fe6-4d30-9ca8-3188a01e395f" providerId="ADAL" clId="{1AF6B7B4-C6C8-48F1-99CF-52436FA91C82}" dt="2023-09-04T19:22:46.892" v="657"/>
        <pc:sldMkLst>
          <pc:docMk/>
          <pc:sldMk cId="2935522264" sldId="10852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2935522264" sldId="10852"/>
            <ac:spMk id="3" creationId="{866A207A-16E3-4A42-4656-6F2C24289FBF}"/>
          </ac:spMkLst>
        </pc:spChg>
        <pc:spChg chg="mod">
          <ac:chgData name="Armelle Otou (Contractor)" userId="be426a27-9fe6-4d30-9ca8-3188a01e395f" providerId="ADAL" clId="{1AF6B7B4-C6C8-48F1-99CF-52436FA91C82}" dt="2023-09-04T19:09:20.994" v="530" actId="20577"/>
          <ac:spMkLst>
            <pc:docMk/>
            <pc:sldMk cId="2935522264" sldId="10852"/>
            <ac:spMk id="15" creationId="{188A9310-D997-C4D6-7643-05B64445D4CC}"/>
          </ac:spMkLst>
        </pc:spChg>
        <pc:spChg chg="mod">
          <ac:chgData name="Armelle Otou (Contractor)" userId="be426a27-9fe6-4d30-9ca8-3188a01e395f" providerId="ADAL" clId="{1AF6B7B4-C6C8-48F1-99CF-52436FA91C82}" dt="2023-09-04T19:09:12.255" v="528" actId="20577"/>
          <ac:spMkLst>
            <pc:docMk/>
            <pc:sldMk cId="2935522264" sldId="10852"/>
            <ac:spMk id="18" creationId="{85651014-A3A9-D8DD-7794-1592D5616809}"/>
          </ac:spMkLst>
        </pc:spChg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1271835903" sldId="10853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1271835903" sldId="10853"/>
            <ac:spMk id="2" creationId="{62525E4D-9A67-E349-BA91-01ECDBF08325}"/>
          </ac:spMkLst>
        </pc:spChg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2162709597" sldId="10857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2162709597" sldId="10857"/>
            <ac:spMk id="4" creationId="{0A96158A-5C53-92F0-5BF3-F6CFE6992CC1}"/>
          </ac:spMkLst>
        </pc:spChg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2309521172" sldId="10888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2309521172" sldId="10888"/>
            <ac:spMk id="3" creationId="{152CD10A-E258-5E40-84AC-425202A399F3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2309521172" sldId="10888"/>
            <ac:spMk id="10" creationId="{438E8876-1861-D746-8CDD-7EEEE0C528D6}"/>
          </ac:spMkLst>
        </pc:spChg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86139087" sldId="10889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86139087" sldId="10889"/>
            <ac:spMk id="10" creationId="{438E8876-1861-D746-8CDD-7EEEE0C528D6}"/>
          </ac:spMkLst>
        </pc:spChg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1703528561" sldId="10890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1703528561" sldId="10890"/>
            <ac:spMk id="5" creationId="{D5A9EFC8-04D2-43D5-9F27-B17DA7E93695}"/>
          </ac:spMkLst>
        </pc:spChg>
      </pc:sldChg>
      <pc:sldChg chg="del mod modShow">
        <pc:chgData name="Armelle Otou (Contractor)" userId="be426a27-9fe6-4d30-9ca8-3188a01e395f" providerId="ADAL" clId="{1AF6B7B4-C6C8-48F1-99CF-52436FA91C82}" dt="2023-09-04T18:56:11.174" v="357" actId="2696"/>
        <pc:sldMkLst>
          <pc:docMk/>
          <pc:sldMk cId="1490069445" sldId="10891"/>
        </pc:sldMkLst>
      </pc:sldChg>
      <pc:sldChg chg="del">
        <pc:chgData name="Armelle Otou (Contractor)" userId="be426a27-9fe6-4d30-9ca8-3188a01e395f" providerId="ADAL" clId="{1AF6B7B4-C6C8-48F1-99CF-52436FA91C82}" dt="2023-08-29T15:53:26.519" v="20" actId="47"/>
        <pc:sldMkLst>
          <pc:docMk/>
          <pc:sldMk cId="93591765" sldId="10892"/>
        </pc:sldMkLst>
      </pc:sldChg>
      <pc:sldChg chg="del">
        <pc:chgData name="Armelle Otou (Contractor)" userId="be426a27-9fe6-4d30-9ca8-3188a01e395f" providerId="ADAL" clId="{1AF6B7B4-C6C8-48F1-99CF-52436FA91C82}" dt="2023-08-29T15:53:25.289" v="19" actId="47"/>
        <pc:sldMkLst>
          <pc:docMk/>
          <pc:sldMk cId="1681371727" sldId="10893"/>
        </pc:sldMkLst>
      </pc:sldChg>
      <pc:sldChg chg="del">
        <pc:chgData name="Armelle Otou (Contractor)" userId="be426a27-9fe6-4d30-9ca8-3188a01e395f" providerId="ADAL" clId="{1AF6B7B4-C6C8-48F1-99CF-52436FA91C82}" dt="2023-08-29T15:53:24.462" v="18" actId="47"/>
        <pc:sldMkLst>
          <pc:docMk/>
          <pc:sldMk cId="2018781256" sldId="10894"/>
        </pc:sldMkLst>
      </pc:sldChg>
      <pc:sldChg chg="del">
        <pc:chgData name="Armelle Otou (Contractor)" userId="be426a27-9fe6-4d30-9ca8-3188a01e395f" providerId="ADAL" clId="{1AF6B7B4-C6C8-48F1-99CF-52436FA91C82}" dt="2023-08-29T15:53:23.571" v="17" actId="47"/>
        <pc:sldMkLst>
          <pc:docMk/>
          <pc:sldMk cId="2873828569" sldId="10895"/>
        </pc:sldMkLst>
      </pc:sldChg>
      <pc:sldChg chg="del">
        <pc:chgData name="Armelle Otou (Contractor)" userId="be426a27-9fe6-4d30-9ca8-3188a01e395f" providerId="ADAL" clId="{1AF6B7B4-C6C8-48F1-99CF-52436FA91C82}" dt="2023-09-04T18:53:05.892" v="328" actId="2696"/>
        <pc:sldMkLst>
          <pc:docMk/>
          <pc:sldMk cId="3995005198" sldId="10895"/>
        </pc:sldMkLst>
      </pc:sldChg>
      <pc:sldChg chg="del">
        <pc:chgData name="Armelle Otou (Contractor)" userId="be426a27-9fe6-4d30-9ca8-3188a01e395f" providerId="ADAL" clId="{1AF6B7B4-C6C8-48F1-99CF-52436FA91C82}" dt="2023-08-29T15:53:22.669" v="16" actId="47"/>
        <pc:sldMkLst>
          <pc:docMk/>
          <pc:sldMk cId="1702432238" sldId="10896"/>
        </pc:sldMkLst>
      </pc:sldChg>
      <pc:sldChg chg="del">
        <pc:chgData name="Armelle Otou (Contractor)" userId="be426a27-9fe6-4d30-9ca8-3188a01e395f" providerId="ADAL" clId="{1AF6B7B4-C6C8-48F1-99CF-52436FA91C82}" dt="2023-08-29T15:53:16.625" v="13" actId="47"/>
        <pc:sldMkLst>
          <pc:docMk/>
          <pc:sldMk cId="842860003" sldId="10897"/>
        </pc:sldMkLst>
      </pc:sldChg>
      <pc:sldChg chg="del">
        <pc:chgData name="Armelle Otou (Contractor)" userId="be426a27-9fe6-4d30-9ca8-3188a01e395f" providerId="ADAL" clId="{1AF6B7B4-C6C8-48F1-99CF-52436FA91C82}" dt="2023-08-29T15:53:18.261" v="14" actId="47"/>
        <pc:sldMkLst>
          <pc:docMk/>
          <pc:sldMk cId="3426325856" sldId="10898"/>
        </pc:sldMkLst>
      </pc:sldChg>
      <pc:sldChg chg="del">
        <pc:chgData name="Armelle Otou (Contractor)" userId="be426a27-9fe6-4d30-9ca8-3188a01e395f" providerId="ADAL" clId="{1AF6B7B4-C6C8-48F1-99CF-52436FA91C82}" dt="2023-08-29T15:53:21.620" v="15" actId="47"/>
        <pc:sldMkLst>
          <pc:docMk/>
          <pc:sldMk cId="2936858636" sldId="10899"/>
        </pc:sldMkLst>
      </pc:sldChg>
      <pc:sldChg chg="modSp mod">
        <pc:chgData name="Armelle Otou (Contractor)" userId="be426a27-9fe6-4d30-9ca8-3188a01e395f" providerId="ADAL" clId="{1AF6B7B4-C6C8-48F1-99CF-52436FA91C82}" dt="2023-09-04T18:38:06.925" v="313" actId="1076"/>
        <pc:sldMkLst>
          <pc:docMk/>
          <pc:sldMk cId="4216480708" sldId="10907"/>
        </pc:sldMkLst>
        <pc:spChg chg="mod">
          <ac:chgData name="Armelle Otou (Contractor)" userId="be426a27-9fe6-4d30-9ca8-3188a01e395f" providerId="ADAL" clId="{1AF6B7B4-C6C8-48F1-99CF-52436FA91C82}" dt="2023-09-04T18:38:06.925" v="313" actId="1076"/>
          <ac:spMkLst>
            <pc:docMk/>
            <pc:sldMk cId="4216480708" sldId="10907"/>
            <ac:spMk id="3" creationId="{2E6801E9-1C5D-B957-02AB-88E8EC544B89}"/>
          </ac:spMkLst>
        </pc:spChg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1464748090" sldId="10908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1464748090" sldId="10908"/>
            <ac:spMk id="4" creationId="{0A96158A-5C53-92F0-5BF3-F6CFE6992CC1}"/>
          </ac:spMkLst>
        </pc:spChg>
      </pc:sldChg>
      <pc:sldChg chg="del">
        <pc:chgData name="Armelle Otou (Contractor)" userId="be426a27-9fe6-4d30-9ca8-3188a01e395f" providerId="ADAL" clId="{1AF6B7B4-C6C8-48F1-99CF-52436FA91C82}" dt="2023-09-04T18:53:01.089" v="327" actId="2696"/>
        <pc:sldMkLst>
          <pc:docMk/>
          <pc:sldMk cId="1668676300" sldId="10911"/>
        </pc:sldMkLst>
      </pc:sldChg>
      <pc:sldChg chg="delSp modSp del mod">
        <pc:chgData name="Armelle Otou (Contractor)" userId="be426a27-9fe6-4d30-9ca8-3188a01e395f" providerId="ADAL" clId="{1AF6B7B4-C6C8-48F1-99CF-52436FA91C82}" dt="2023-09-04T19:41:50.261" v="892" actId="47"/>
        <pc:sldMkLst>
          <pc:docMk/>
          <pc:sldMk cId="700559644" sldId="10912"/>
        </pc:sldMkLst>
        <pc:spChg chg="del mod">
          <ac:chgData name="Armelle Otou (Contractor)" userId="be426a27-9fe6-4d30-9ca8-3188a01e395f" providerId="ADAL" clId="{1AF6B7B4-C6C8-48F1-99CF-52436FA91C82}" dt="2023-09-04T19:40:47.972" v="858" actId="20577"/>
          <ac:spMkLst>
            <pc:docMk/>
            <pc:sldMk cId="700559644" sldId="10912"/>
            <ac:spMk id="4" creationId="{8E5EB9D4-5E44-BF40-4D58-2AA040D144C4}"/>
          </ac:spMkLst>
        </pc:spChg>
        <pc:spChg chg="del mod">
          <ac:chgData name="Armelle Otou (Contractor)" userId="be426a27-9fe6-4d30-9ca8-3188a01e395f" providerId="ADAL" clId="{1AF6B7B4-C6C8-48F1-99CF-52436FA91C82}" dt="2023-09-04T19:40:54.336" v="860" actId="20577"/>
          <ac:spMkLst>
            <pc:docMk/>
            <pc:sldMk cId="700559644" sldId="10912"/>
            <ac:spMk id="11" creationId="{D23E10BF-932C-A3C2-A80A-D366BDE74CE0}"/>
          </ac:spMkLst>
        </pc:spChg>
        <pc:spChg chg="mod">
          <ac:chgData name="Armelle Otou (Contractor)" userId="be426a27-9fe6-4d30-9ca8-3188a01e395f" providerId="ADAL" clId="{1AF6B7B4-C6C8-48F1-99CF-52436FA91C82}" dt="2023-09-04T19:38:46.529" v="817" actId="20577"/>
          <ac:spMkLst>
            <pc:docMk/>
            <pc:sldMk cId="700559644" sldId="10912"/>
            <ac:spMk id="12" creationId="{843FEE9E-1070-A301-37A9-A9D95911B4EB}"/>
          </ac:spMkLst>
        </pc:spChg>
        <pc:spChg chg="del mod">
          <ac:chgData name="Armelle Otou (Contractor)" userId="be426a27-9fe6-4d30-9ca8-3188a01e395f" providerId="ADAL" clId="{1AF6B7B4-C6C8-48F1-99CF-52436FA91C82}" dt="2023-09-04T19:41:03.171" v="890" actId="20577"/>
          <ac:spMkLst>
            <pc:docMk/>
            <pc:sldMk cId="700559644" sldId="10912"/>
            <ac:spMk id="14" creationId="{089762F8-3D45-2E4A-9B65-47001F2ADCC5}"/>
          </ac:spMkLst>
        </pc:spChg>
        <pc:grpChg chg="del">
          <ac:chgData name="Armelle Otou (Contractor)" userId="be426a27-9fe6-4d30-9ca8-3188a01e395f" providerId="ADAL" clId="{1AF6B7B4-C6C8-48F1-99CF-52436FA91C82}" dt="2023-09-04T18:59:12.252" v="382" actId="478"/>
          <ac:grpSpMkLst>
            <pc:docMk/>
            <pc:sldMk cId="700559644" sldId="10912"/>
            <ac:grpSpMk id="2" creationId="{69860EC4-0DF9-C0E7-9B0C-FC51200E5E94}"/>
          </ac:grpSpMkLst>
        </pc:grpChg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3219628097" sldId="10913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3219628097" sldId="10913"/>
            <ac:spMk id="12" creationId="{843FEE9E-1070-A301-37A9-A9D95911B4EB}"/>
          </ac:spMkLst>
        </pc:spChg>
      </pc:sldChg>
      <pc:sldChg chg="delSp modSp mod">
        <pc:chgData name="Armelle Otou (Contractor)" userId="be426a27-9fe6-4d30-9ca8-3188a01e395f" providerId="ADAL" clId="{1AF6B7B4-C6C8-48F1-99CF-52436FA91C82}" dt="2023-09-04T19:52:17.484" v="979" actId="20577"/>
        <pc:sldMkLst>
          <pc:docMk/>
          <pc:sldMk cId="482724939" sldId="10940"/>
        </pc:sldMkLst>
        <pc:spChg chg="mod">
          <ac:chgData name="Armelle Otou (Contractor)" userId="be426a27-9fe6-4d30-9ca8-3188a01e395f" providerId="ADAL" clId="{1AF6B7B4-C6C8-48F1-99CF-52436FA91C82}" dt="2023-09-04T19:52:17.484" v="979" actId="20577"/>
          <ac:spMkLst>
            <pc:docMk/>
            <pc:sldMk cId="482724939" sldId="10940"/>
            <ac:spMk id="4" creationId="{B9BA3F58-10D9-D9A7-2141-FB65176FE550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482724939" sldId="10940"/>
            <ac:spMk id="5" creationId="{D5A9EFC8-04D2-43D5-9F27-B17DA7E93695}"/>
          </ac:spMkLst>
        </pc:spChg>
        <pc:spChg chg="del">
          <ac:chgData name="Armelle Otou (Contractor)" userId="be426a27-9fe6-4d30-9ca8-3188a01e395f" providerId="ADAL" clId="{1AF6B7B4-C6C8-48F1-99CF-52436FA91C82}" dt="2023-09-04T18:40:25.370" v="319" actId="478"/>
          <ac:spMkLst>
            <pc:docMk/>
            <pc:sldMk cId="482724939" sldId="10940"/>
            <ac:spMk id="9" creationId="{D6D41509-B98D-DEA9-57C6-C6FB5B6E1237}"/>
          </ac:spMkLst>
        </pc:spChg>
        <pc:spChg chg="del">
          <ac:chgData name="Armelle Otou (Contractor)" userId="be426a27-9fe6-4d30-9ca8-3188a01e395f" providerId="ADAL" clId="{1AF6B7B4-C6C8-48F1-99CF-52436FA91C82}" dt="2023-09-04T18:40:23.981" v="318" actId="478"/>
          <ac:spMkLst>
            <pc:docMk/>
            <pc:sldMk cId="482724939" sldId="10940"/>
            <ac:spMk id="10" creationId="{0B56636D-DDC6-BFED-129D-610AD7C795A9}"/>
          </ac:spMkLst>
        </pc:spChg>
        <pc:grpChg chg="del">
          <ac:chgData name="Armelle Otou (Contractor)" userId="be426a27-9fe6-4d30-9ca8-3188a01e395f" providerId="ADAL" clId="{1AF6B7B4-C6C8-48F1-99CF-52436FA91C82}" dt="2023-09-04T18:40:22.628" v="317" actId="478"/>
          <ac:grpSpMkLst>
            <pc:docMk/>
            <pc:sldMk cId="482724939" sldId="10940"/>
            <ac:grpSpMk id="7" creationId="{C6795617-BE72-42FB-9816-484298FA6291}"/>
          </ac:grpSpMkLst>
        </pc:grpChg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2030587140" sldId="10941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2030587140" sldId="10941"/>
            <ac:spMk id="12" creationId="{843FEE9E-1070-A301-37A9-A9D95911B4EB}"/>
          </ac:spMkLst>
        </pc:spChg>
      </pc:sldChg>
      <pc:sldChg chg="addSp delSp modSp add del mod">
        <pc:chgData name="Armelle Otou (Contractor)" userId="be426a27-9fe6-4d30-9ca8-3188a01e395f" providerId="ADAL" clId="{1AF6B7B4-C6C8-48F1-99CF-52436FA91C82}" dt="2023-09-04T19:51:29.429" v="976"/>
        <pc:sldMkLst>
          <pc:docMk/>
          <pc:sldMk cId="4187586003" sldId="10943"/>
        </pc:sldMkLst>
        <pc:spChg chg="add del mod">
          <ac:chgData name="Armelle Otou (Contractor)" userId="be426a27-9fe6-4d30-9ca8-3188a01e395f" providerId="ADAL" clId="{1AF6B7B4-C6C8-48F1-99CF-52436FA91C82}" dt="2023-09-04T19:36:55.471" v="784" actId="478"/>
          <ac:spMkLst>
            <pc:docMk/>
            <pc:sldMk cId="4187586003" sldId="10943"/>
            <ac:spMk id="3" creationId="{66C5B5A2-3B10-D6C0-A91A-CE7058A73CE8}"/>
          </ac:spMkLst>
        </pc:spChg>
        <pc:spChg chg="del">
          <ac:chgData name="Armelle Otou (Contractor)" userId="be426a27-9fe6-4d30-9ca8-3188a01e395f" providerId="ADAL" clId="{1AF6B7B4-C6C8-48F1-99CF-52436FA91C82}" dt="2023-09-04T18:37:06.596" v="298" actId="478"/>
          <ac:spMkLst>
            <pc:docMk/>
            <pc:sldMk cId="4187586003" sldId="10943"/>
            <ac:spMk id="49" creationId="{BC9231B7-7C12-A87E-92D1-FB2589AEC02B}"/>
          </ac:spMkLst>
        </pc:spChg>
        <pc:spChg chg="del mod">
          <ac:chgData name="Armelle Otou (Contractor)" userId="be426a27-9fe6-4d30-9ca8-3188a01e395f" providerId="ADAL" clId="{1AF6B7B4-C6C8-48F1-99CF-52436FA91C82}" dt="2023-09-04T19:43:23.170" v="907" actId="1076"/>
          <ac:spMkLst>
            <pc:docMk/>
            <pc:sldMk cId="4187586003" sldId="10943"/>
            <ac:spMk id="50" creationId="{DA52EE4F-87B2-DBBB-7865-5DCC1CEC8188}"/>
          </ac:spMkLst>
        </pc:spChg>
        <pc:spChg chg="del mod">
          <ac:chgData name="Armelle Otou (Contractor)" userId="be426a27-9fe6-4d30-9ca8-3188a01e395f" providerId="ADAL" clId="{1AF6B7B4-C6C8-48F1-99CF-52436FA91C82}" dt="2023-09-04T19:41:54.500" v="893" actId="20577"/>
          <ac:spMkLst>
            <pc:docMk/>
            <pc:sldMk cId="4187586003" sldId="10943"/>
            <ac:spMk id="52" creationId="{69042DF7-6B1F-996A-064A-862BADFED944}"/>
          </ac:spMkLst>
        </pc:spChg>
        <pc:spChg chg="del mod">
          <ac:chgData name="Armelle Otou (Contractor)" userId="be426a27-9fe6-4d30-9ca8-3188a01e395f" providerId="ADAL" clId="{1AF6B7B4-C6C8-48F1-99CF-52436FA91C82}" dt="2023-09-04T19:49:37.448" v="975"/>
          <ac:spMkLst>
            <pc:docMk/>
            <pc:sldMk cId="4187586003" sldId="10943"/>
            <ac:spMk id="53" creationId="{5C21A08C-5C4B-D69C-65A0-C8952EB3734C}"/>
          </ac:spMkLst>
        </pc:spChg>
        <pc:spChg chg="mod">
          <ac:chgData name="Armelle Otou (Contractor)" userId="be426a27-9fe6-4d30-9ca8-3188a01e395f" providerId="ADAL" clId="{1AF6B7B4-C6C8-48F1-99CF-52436FA91C82}" dt="2023-09-04T19:51:29.429" v="976"/>
          <ac:spMkLst>
            <pc:docMk/>
            <pc:sldMk cId="4187586003" sldId="10943"/>
            <ac:spMk id="54" creationId="{57BA006B-8EA1-49C3-B395-12CD582981D9}"/>
          </ac:spMkLst>
        </pc:spChg>
        <pc:spChg chg="del">
          <ac:chgData name="Armelle Otou (Contractor)" userId="be426a27-9fe6-4d30-9ca8-3188a01e395f" providerId="ADAL" clId="{1AF6B7B4-C6C8-48F1-99CF-52436FA91C82}" dt="2023-09-04T18:37:04.846" v="296" actId="478"/>
          <ac:spMkLst>
            <pc:docMk/>
            <pc:sldMk cId="4187586003" sldId="10943"/>
            <ac:spMk id="55" creationId="{9D3578E0-0412-ECC7-28DE-243915B45745}"/>
          </ac:spMkLst>
        </pc:spChg>
        <pc:spChg chg="del mod">
          <ac:chgData name="Armelle Otou (Contractor)" userId="be426a27-9fe6-4d30-9ca8-3188a01e395f" providerId="ADAL" clId="{1AF6B7B4-C6C8-48F1-99CF-52436FA91C82}" dt="2023-09-04T19:49:37.446" v="969"/>
          <ac:spMkLst>
            <pc:docMk/>
            <pc:sldMk cId="4187586003" sldId="10943"/>
            <ac:spMk id="56" creationId="{39677322-F439-89C2-BB41-C5CEFA3B1731}"/>
          </ac:spMkLst>
        </pc:spChg>
        <pc:spChg chg="del">
          <ac:chgData name="Armelle Otou (Contractor)" userId="be426a27-9fe6-4d30-9ca8-3188a01e395f" providerId="ADAL" clId="{1AF6B7B4-C6C8-48F1-99CF-52436FA91C82}" dt="2023-09-04T18:37:00.461" v="291" actId="478"/>
          <ac:spMkLst>
            <pc:docMk/>
            <pc:sldMk cId="4187586003" sldId="10943"/>
            <ac:spMk id="57" creationId="{748B7469-2BF4-B2FF-CAE9-0B107C2FAB04}"/>
          </ac:spMkLst>
        </pc:spChg>
        <pc:spChg chg="del">
          <ac:chgData name="Armelle Otou (Contractor)" userId="be426a27-9fe6-4d30-9ca8-3188a01e395f" providerId="ADAL" clId="{1AF6B7B4-C6C8-48F1-99CF-52436FA91C82}" dt="2023-09-04T18:36:57.524" v="289" actId="478"/>
          <ac:spMkLst>
            <pc:docMk/>
            <pc:sldMk cId="4187586003" sldId="10943"/>
            <ac:spMk id="58" creationId="{D2886486-C61D-AD90-1264-C9C63A23671B}"/>
          </ac:spMkLst>
        </pc:spChg>
        <pc:spChg chg="del">
          <ac:chgData name="Armelle Otou (Contractor)" userId="be426a27-9fe6-4d30-9ca8-3188a01e395f" providerId="ADAL" clId="{1AF6B7B4-C6C8-48F1-99CF-52436FA91C82}" dt="2023-09-04T18:36:59.236" v="290" actId="478"/>
          <ac:spMkLst>
            <pc:docMk/>
            <pc:sldMk cId="4187586003" sldId="10943"/>
            <ac:spMk id="59" creationId="{3F9CE1D2-FBF7-424F-EAE9-9343489BC506}"/>
          </ac:spMkLst>
        </pc:spChg>
        <pc:spChg chg="del mod">
          <ac:chgData name="Armelle Otou (Contractor)" userId="be426a27-9fe6-4d30-9ca8-3188a01e395f" providerId="ADAL" clId="{1AF6B7B4-C6C8-48F1-99CF-52436FA91C82}" dt="2023-09-04T18:37:18.280" v="310" actId="478"/>
          <ac:spMkLst>
            <pc:docMk/>
            <pc:sldMk cId="4187586003" sldId="10943"/>
            <ac:spMk id="60" creationId="{175C418F-19C1-63CE-1973-FEC49310813F}"/>
          </ac:spMkLst>
        </pc:spChg>
        <pc:spChg chg="del">
          <ac:chgData name="Armelle Otou (Contractor)" userId="be426a27-9fe6-4d30-9ca8-3188a01e395f" providerId="ADAL" clId="{1AF6B7B4-C6C8-48F1-99CF-52436FA91C82}" dt="2023-09-04T18:37:12.673" v="303" actId="478"/>
          <ac:spMkLst>
            <pc:docMk/>
            <pc:sldMk cId="4187586003" sldId="10943"/>
            <ac:spMk id="61" creationId="{6D71DC9E-CB49-34D2-3B48-E3BE718A9C3F}"/>
          </ac:spMkLst>
        </pc:spChg>
        <pc:spChg chg="del mod">
          <ac:chgData name="Armelle Otou (Contractor)" userId="be426a27-9fe6-4d30-9ca8-3188a01e395f" providerId="ADAL" clId="{1AF6B7B4-C6C8-48F1-99CF-52436FA91C82}" dt="2023-09-04T19:49:37.447" v="971"/>
          <ac:spMkLst>
            <pc:docMk/>
            <pc:sldMk cId="4187586003" sldId="10943"/>
            <ac:spMk id="62" creationId="{C8CCE495-3AD8-4984-9269-9BF9CDAE6E62}"/>
          </ac:spMkLst>
        </pc:spChg>
        <pc:spChg chg="del">
          <ac:chgData name="Armelle Otou (Contractor)" userId="be426a27-9fe6-4d30-9ca8-3188a01e395f" providerId="ADAL" clId="{1AF6B7B4-C6C8-48F1-99CF-52436FA91C82}" dt="2023-09-04T18:37:15.240" v="306" actId="478"/>
          <ac:spMkLst>
            <pc:docMk/>
            <pc:sldMk cId="4187586003" sldId="10943"/>
            <ac:spMk id="63" creationId="{E22DBFB1-EBB1-1AF7-588E-8E15B8AEF097}"/>
          </ac:spMkLst>
        </pc:spChg>
        <pc:spChg chg="del mod">
          <ac:chgData name="Armelle Otou (Contractor)" userId="be426a27-9fe6-4d30-9ca8-3188a01e395f" providerId="ADAL" clId="{1AF6B7B4-C6C8-48F1-99CF-52436FA91C82}" dt="2023-09-04T19:49:37.448" v="973"/>
          <ac:spMkLst>
            <pc:docMk/>
            <pc:sldMk cId="4187586003" sldId="10943"/>
            <ac:spMk id="64" creationId="{4FE08860-9255-6C3F-1ED5-B1B9212DC3B9}"/>
          </ac:spMkLst>
        </pc:spChg>
        <pc:spChg chg="del">
          <ac:chgData name="Armelle Otou (Contractor)" userId="be426a27-9fe6-4d30-9ca8-3188a01e395f" providerId="ADAL" clId="{1AF6B7B4-C6C8-48F1-99CF-52436FA91C82}" dt="2023-09-04T18:37:17.663" v="308" actId="478"/>
          <ac:spMkLst>
            <pc:docMk/>
            <pc:sldMk cId="4187586003" sldId="10943"/>
            <ac:spMk id="65" creationId="{7828065E-8A93-C48B-D86E-AF7A44E8BD5C}"/>
          </ac:spMkLst>
        </pc:spChg>
        <pc:spChg chg="del">
          <ac:chgData name="Armelle Otou (Contractor)" userId="be426a27-9fe6-4d30-9ca8-3188a01e395f" providerId="ADAL" clId="{1AF6B7B4-C6C8-48F1-99CF-52436FA91C82}" dt="2023-09-04T18:37:07.548" v="299" actId="478"/>
          <ac:spMkLst>
            <pc:docMk/>
            <pc:sldMk cId="4187586003" sldId="10943"/>
            <ac:spMk id="66" creationId="{40F03E64-C7C4-318E-2AFF-08C775220C0E}"/>
          </ac:spMkLst>
        </pc:spChg>
        <pc:spChg chg="del">
          <ac:chgData name="Armelle Otou (Contractor)" userId="be426a27-9fe6-4d30-9ca8-3188a01e395f" providerId="ADAL" clId="{1AF6B7B4-C6C8-48F1-99CF-52436FA91C82}" dt="2023-09-04T18:37:16.340" v="307" actId="478"/>
          <ac:spMkLst>
            <pc:docMk/>
            <pc:sldMk cId="4187586003" sldId="10943"/>
            <ac:spMk id="67" creationId="{E8827003-45DC-175C-0026-3CF6426DAA4C}"/>
          </ac:spMkLst>
        </pc:spChg>
        <pc:spChg chg="del">
          <ac:chgData name="Armelle Otou (Contractor)" userId="be426a27-9fe6-4d30-9ca8-3188a01e395f" providerId="ADAL" clId="{1AF6B7B4-C6C8-48F1-99CF-52436FA91C82}" dt="2023-09-04T18:37:14.685" v="305" actId="478"/>
          <ac:spMkLst>
            <pc:docMk/>
            <pc:sldMk cId="4187586003" sldId="10943"/>
            <ac:spMk id="68" creationId="{B4C371DF-1C26-15C4-2FB2-EB84673FF684}"/>
          </ac:spMkLst>
        </pc:spChg>
        <pc:graphicFrameChg chg="add del mod modGraphic">
          <ac:chgData name="Armelle Otou (Contractor)" userId="be426a27-9fe6-4d30-9ca8-3188a01e395f" providerId="ADAL" clId="{1AF6B7B4-C6C8-48F1-99CF-52436FA91C82}" dt="2023-09-04T19:37:40.491" v="788" actId="478"/>
          <ac:graphicFrameMkLst>
            <pc:docMk/>
            <pc:sldMk cId="4187586003" sldId="10943"/>
            <ac:graphicFrameMk id="4" creationId="{EB8B9D6A-EFF6-7BEC-5F29-DED0DD413A1A}"/>
          </ac:graphicFrameMkLst>
        </pc:graphicFrameChg>
        <pc:graphicFrameChg chg="add mod">
          <ac:chgData name="Armelle Otou (Contractor)" userId="be426a27-9fe6-4d30-9ca8-3188a01e395f" providerId="ADAL" clId="{1AF6B7B4-C6C8-48F1-99CF-52436FA91C82}" dt="2023-09-04T19:37:44.541" v="789"/>
          <ac:graphicFrameMkLst>
            <pc:docMk/>
            <pc:sldMk cId="4187586003" sldId="10943"/>
            <ac:graphicFrameMk id="5" creationId="{17327646-00C0-C226-59FB-9ADFDD70EB4D}"/>
          </ac:graphicFrameMkLst>
        </pc:graphicFrameChg>
      </pc:sldChg>
      <pc:sldChg chg="modSp">
        <pc:chgData name="Armelle Otou (Contractor)" userId="be426a27-9fe6-4d30-9ca8-3188a01e395f" providerId="ADAL" clId="{1AF6B7B4-C6C8-48F1-99CF-52436FA91C82}" dt="2023-09-04T19:22:46.892" v="657"/>
        <pc:sldMkLst>
          <pc:docMk/>
          <pc:sldMk cId="3259490015" sldId="10944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3259490015" sldId="10944"/>
            <ac:spMk id="3" creationId="{5A430A08-D665-5A99-B73A-308928FFAB4C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3259490015" sldId="10944"/>
            <ac:spMk id="5" creationId="{440548A1-3B68-5819-DBC9-6CF34AF5B4AB}"/>
          </ac:spMkLst>
        </pc:spChg>
      </pc:sldChg>
      <pc:sldChg chg="addSp delSp modSp mod">
        <pc:chgData name="Armelle Otou (Contractor)" userId="be426a27-9fe6-4d30-9ca8-3188a01e395f" providerId="ADAL" clId="{1AF6B7B4-C6C8-48F1-99CF-52436FA91C82}" dt="2023-09-04T19:28:27.399" v="687" actId="1076"/>
        <pc:sldMkLst>
          <pc:docMk/>
          <pc:sldMk cId="559693373" sldId="10945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559693373" sldId="10945"/>
            <ac:spMk id="12" creationId="{843FEE9E-1070-A301-37A9-A9D95911B4EB}"/>
          </ac:spMkLst>
        </pc:spChg>
        <pc:grpChg chg="del mod">
          <ac:chgData name="Armelle Otou (Contractor)" userId="be426a27-9fe6-4d30-9ca8-3188a01e395f" providerId="ADAL" clId="{1AF6B7B4-C6C8-48F1-99CF-52436FA91C82}" dt="2023-09-04T18:59:28.020" v="404" actId="478"/>
          <ac:grpSpMkLst>
            <pc:docMk/>
            <pc:sldMk cId="559693373" sldId="10945"/>
            <ac:grpSpMk id="2" creationId="{69860EC4-0DF9-C0E7-9B0C-FC51200E5E94}"/>
          </ac:grpSpMkLst>
        </pc:grpChg>
        <pc:graphicFrameChg chg="add del mod">
          <ac:chgData name="Armelle Otou (Contractor)" userId="be426a27-9fe6-4d30-9ca8-3188a01e395f" providerId="ADAL" clId="{1AF6B7B4-C6C8-48F1-99CF-52436FA91C82}" dt="2023-09-04T18:59:37.432" v="406"/>
          <ac:graphicFrameMkLst>
            <pc:docMk/>
            <pc:sldMk cId="559693373" sldId="10945"/>
            <ac:graphicFrameMk id="4" creationId="{C6C11293-83A3-E52E-53A5-FE7F2DC99BAD}"/>
          </ac:graphicFrameMkLst>
        </pc:graphicFrameChg>
        <pc:graphicFrameChg chg="add mod modGraphic">
          <ac:chgData name="Armelle Otou (Contractor)" userId="be426a27-9fe6-4d30-9ca8-3188a01e395f" providerId="ADAL" clId="{1AF6B7B4-C6C8-48F1-99CF-52436FA91C82}" dt="2023-09-04T19:28:27.399" v="687" actId="1076"/>
          <ac:graphicFrameMkLst>
            <pc:docMk/>
            <pc:sldMk cId="559693373" sldId="10945"/>
            <ac:graphicFrameMk id="6" creationId="{326BF241-A2F4-8C22-5553-C4156D717935}"/>
          </ac:graphicFrameMkLst>
        </pc:graphicFrameChg>
        <pc:picChg chg="add del mod">
          <ac:chgData name="Armelle Otou (Contractor)" userId="be426a27-9fe6-4d30-9ca8-3188a01e395f" providerId="ADAL" clId="{1AF6B7B4-C6C8-48F1-99CF-52436FA91C82}" dt="2023-09-04T18:59:55.511" v="410"/>
          <ac:picMkLst>
            <pc:docMk/>
            <pc:sldMk cId="559693373" sldId="10945"/>
            <ac:picMk id="5" creationId="{367F9B02-D3DB-DBB2-DF80-71D64174D06D}"/>
          </ac:picMkLst>
        </pc:picChg>
      </pc:sldChg>
      <pc:sldChg chg="modSp add mod">
        <pc:chgData name="Armelle Otou (Contractor)" userId="be426a27-9fe6-4d30-9ca8-3188a01e395f" providerId="ADAL" clId="{1AF6B7B4-C6C8-48F1-99CF-52436FA91C82}" dt="2023-09-04T19:28:50.716" v="692" actId="1076"/>
        <pc:sldMkLst>
          <pc:docMk/>
          <pc:sldMk cId="4067135536" sldId="10946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4067135536" sldId="10946"/>
            <ac:spMk id="12" creationId="{843FEE9E-1070-A301-37A9-A9D95911B4EB}"/>
          </ac:spMkLst>
        </pc:spChg>
        <pc:graphicFrameChg chg="mod modGraphic">
          <ac:chgData name="Armelle Otou (Contractor)" userId="be426a27-9fe6-4d30-9ca8-3188a01e395f" providerId="ADAL" clId="{1AF6B7B4-C6C8-48F1-99CF-52436FA91C82}" dt="2023-09-04T19:28:50.716" v="692" actId="1076"/>
          <ac:graphicFrameMkLst>
            <pc:docMk/>
            <pc:sldMk cId="4067135536" sldId="10946"/>
            <ac:graphicFrameMk id="6" creationId="{326BF241-A2F4-8C22-5553-C4156D717935}"/>
          </ac:graphicFrameMkLst>
        </pc:graphicFrameChg>
      </pc:sldChg>
      <pc:sldChg chg="modSp mod">
        <pc:chgData name="Armelle Otou (Contractor)" userId="be426a27-9fe6-4d30-9ca8-3188a01e395f" providerId="ADAL" clId="{1AF6B7B4-C6C8-48F1-99CF-52436FA91C82}" dt="2023-09-04T19:22:46.892" v="657"/>
        <pc:sldMkLst>
          <pc:docMk/>
          <pc:sldMk cId="113461035" sldId="10947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113461035" sldId="10947"/>
            <ac:spMk id="2" creationId="{62525E4D-9A67-E349-BA91-01ECDBF08325}"/>
          </ac:spMkLst>
        </pc:spChg>
        <pc:spChg chg="mod">
          <ac:chgData name="Armelle Otou (Contractor)" userId="be426a27-9fe6-4d30-9ca8-3188a01e395f" providerId="ADAL" clId="{1AF6B7B4-C6C8-48F1-99CF-52436FA91C82}" dt="2023-09-04T19:07:57.643" v="518" actId="1076"/>
          <ac:spMkLst>
            <pc:docMk/>
            <pc:sldMk cId="113461035" sldId="10947"/>
            <ac:spMk id="5" creationId="{C1D6204D-2594-C505-D270-28AEBA0659E5}"/>
          </ac:spMkLst>
        </pc:spChg>
      </pc:sldChg>
      <pc:sldChg chg="del">
        <pc:chgData name="Armelle Otou (Contractor)" userId="be426a27-9fe6-4d30-9ca8-3188a01e395f" providerId="ADAL" clId="{1AF6B7B4-C6C8-48F1-99CF-52436FA91C82}" dt="2023-09-04T19:07:35.061" v="515"/>
        <pc:sldMkLst>
          <pc:docMk/>
          <pc:sldMk cId="1532325326" sldId="10947"/>
        </pc:sldMkLst>
      </pc:sldChg>
      <pc:sldChg chg="addSp modSp add mod">
        <pc:chgData name="Armelle Otou (Contractor)" userId="be426a27-9fe6-4d30-9ca8-3188a01e395f" providerId="ADAL" clId="{1AF6B7B4-C6C8-48F1-99CF-52436FA91C82}" dt="2023-09-04T19:27:46.675" v="682" actId="1076"/>
        <pc:sldMkLst>
          <pc:docMk/>
          <pc:sldMk cId="99092497" sldId="10948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99092497" sldId="10948"/>
            <ac:spMk id="12" creationId="{843FEE9E-1070-A301-37A9-A9D95911B4EB}"/>
          </ac:spMkLst>
        </pc:spChg>
        <pc:graphicFrameChg chg="add mod modGraphic">
          <ac:chgData name="Armelle Otou (Contractor)" userId="be426a27-9fe6-4d30-9ca8-3188a01e395f" providerId="ADAL" clId="{1AF6B7B4-C6C8-48F1-99CF-52436FA91C82}" dt="2023-09-04T19:27:46.675" v="682" actId="1076"/>
          <ac:graphicFrameMkLst>
            <pc:docMk/>
            <pc:sldMk cId="99092497" sldId="10948"/>
            <ac:graphicFrameMk id="2" creationId="{10069985-9508-962D-7B6E-2A0B4C0A5EB5}"/>
          </ac:graphicFrameMkLst>
        </pc:graphicFrameChg>
      </pc:sldChg>
      <pc:sldChg chg="modSp add del">
        <pc:chgData name="Armelle Otou (Contractor)" userId="be426a27-9fe6-4d30-9ca8-3188a01e395f" providerId="ADAL" clId="{1AF6B7B4-C6C8-48F1-99CF-52436FA91C82}" dt="2023-09-04T19:29:41.514" v="729" actId="2696"/>
        <pc:sldMkLst>
          <pc:docMk/>
          <pc:sldMk cId="321043629" sldId="10949"/>
        </pc:sldMkLst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321043629" sldId="10949"/>
            <ac:spMk id="12" creationId="{843FEE9E-1070-A301-37A9-A9D95911B4EB}"/>
          </ac:spMkLst>
        </pc:spChg>
      </pc:sldChg>
      <pc:sldChg chg="addSp delSp modSp add del mod">
        <pc:chgData name="Armelle Otou (Contractor)" userId="be426a27-9fe6-4d30-9ca8-3188a01e395f" providerId="ADAL" clId="{1AF6B7B4-C6C8-48F1-99CF-52436FA91C82}" dt="2023-09-04T19:23:50.156" v="664" actId="2696"/>
        <pc:sldMkLst>
          <pc:docMk/>
          <pc:sldMk cId="2263994249" sldId="10950"/>
        </pc:sldMkLst>
        <pc:spChg chg="add del mod">
          <ac:chgData name="Armelle Otou (Contractor)" userId="be426a27-9fe6-4d30-9ca8-3188a01e395f" providerId="ADAL" clId="{1AF6B7B4-C6C8-48F1-99CF-52436FA91C82}" dt="2023-09-04T19:16:58.832" v="643" actId="20577"/>
          <ac:spMkLst>
            <pc:docMk/>
            <pc:sldMk cId="2263994249" sldId="10950"/>
            <ac:spMk id="4" creationId="{8E5EB9D4-5E44-BF40-4D58-2AA040D144C4}"/>
          </ac:spMkLst>
        </pc:spChg>
        <pc:spChg chg="mod">
          <ac:chgData name="Armelle Otou (Contractor)" userId="be426a27-9fe6-4d30-9ca8-3188a01e395f" providerId="ADAL" clId="{1AF6B7B4-C6C8-48F1-99CF-52436FA91C82}" dt="2023-09-04T19:16:05.665" v="622" actId="1076"/>
          <ac:spMkLst>
            <pc:docMk/>
            <pc:sldMk cId="2263994249" sldId="10950"/>
            <ac:spMk id="11" creationId="{D23E10BF-932C-A3C2-A80A-D366BDE74CE0}"/>
          </ac:spMkLst>
        </pc:spChg>
        <pc:spChg chg="mod">
          <ac:chgData name="Armelle Otou (Contractor)" userId="be426a27-9fe6-4d30-9ca8-3188a01e395f" providerId="ADAL" clId="{1AF6B7B4-C6C8-48F1-99CF-52436FA91C82}" dt="2023-09-04T19:22:46.892" v="657"/>
          <ac:spMkLst>
            <pc:docMk/>
            <pc:sldMk cId="2263994249" sldId="10950"/>
            <ac:spMk id="12" creationId="{843FEE9E-1070-A301-37A9-A9D95911B4EB}"/>
          </ac:spMkLst>
        </pc:spChg>
        <pc:grpChg chg="del">
          <ac:chgData name="Armelle Otou (Contractor)" userId="be426a27-9fe6-4d30-9ca8-3188a01e395f" providerId="ADAL" clId="{1AF6B7B4-C6C8-48F1-99CF-52436FA91C82}" dt="2023-09-04T19:18:28.545" v="644" actId="478"/>
          <ac:grpSpMkLst>
            <pc:docMk/>
            <pc:sldMk cId="2263994249" sldId="10950"/>
            <ac:grpSpMk id="2" creationId="{69860EC4-0DF9-C0E7-9B0C-FC51200E5E94}"/>
          </ac:grpSpMkLst>
        </pc:grpChg>
        <pc:picChg chg="add del mod">
          <ac:chgData name="Armelle Otou (Contractor)" userId="be426a27-9fe6-4d30-9ca8-3188a01e395f" providerId="ADAL" clId="{1AF6B7B4-C6C8-48F1-99CF-52436FA91C82}" dt="2023-09-04T19:20:32.079" v="652" actId="478"/>
          <ac:picMkLst>
            <pc:docMk/>
            <pc:sldMk cId="2263994249" sldId="10950"/>
            <ac:picMk id="6" creationId="{1D2A0CCC-8EEB-0A8E-93B6-98B9E82EF8AD}"/>
          </ac:picMkLst>
        </pc:picChg>
        <pc:picChg chg="add mod">
          <ac:chgData name="Armelle Otou (Contractor)" userId="be426a27-9fe6-4d30-9ca8-3188a01e395f" providerId="ADAL" clId="{1AF6B7B4-C6C8-48F1-99CF-52436FA91C82}" dt="2023-09-04T19:20:42.248" v="655" actId="1076"/>
          <ac:picMkLst>
            <pc:docMk/>
            <pc:sldMk cId="2263994249" sldId="10950"/>
            <ac:picMk id="8" creationId="{2433D1D7-5F3B-A0F5-8D9B-730BF207C194}"/>
          </ac:picMkLst>
        </pc:picChg>
      </pc:sldChg>
      <pc:sldChg chg="addSp delSp modSp new mod">
        <pc:chgData name="Armelle Otou (Contractor)" userId="be426a27-9fe6-4d30-9ca8-3188a01e395f" providerId="ADAL" clId="{1AF6B7B4-C6C8-48F1-99CF-52436FA91C82}" dt="2023-09-04T19:29:16.957" v="727" actId="20577"/>
        <pc:sldMkLst>
          <pc:docMk/>
          <pc:sldMk cId="3557993352" sldId="10951"/>
        </pc:sldMkLst>
        <pc:spChg chg="del">
          <ac:chgData name="Armelle Otou (Contractor)" userId="be426a27-9fe6-4d30-9ca8-3188a01e395f" providerId="ADAL" clId="{1AF6B7B4-C6C8-48F1-99CF-52436FA91C82}" dt="2023-09-04T19:23:06.520" v="659" actId="478"/>
          <ac:spMkLst>
            <pc:docMk/>
            <pc:sldMk cId="3557993352" sldId="10951"/>
            <ac:spMk id="2" creationId="{7923352E-7297-CE16-4A00-210B6F09FB20}"/>
          </ac:spMkLst>
        </pc:spChg>
        <pc:spChg chg="add mod">
          <ac:chgData name="Armelle Otou (Contractor)" userId="be426a27-9fe6-4d30-9ca8-3188a01e395f" providerId="ADAL" clId="{1AF6B7B4-C6C8-48F1-99CF-52436FA91C82}" dt="2023-09-04T19:29:16.957" v="727" actId="20577"/>
          <ac:spMkLst>
            <pc:docMk/>
            <pc:sldMk cId="3557993352" sldId="10951"/>
            <ac:spMk id="4" creationId="{6C8F61C7-010F-E3E7-53CE-A6FE03249E8B}"/>
          </ac:spMkLst>
        </pc:spChg>
        <pc:spChg chg="add mod">
          <ac:chgData name="Armelle Otou (Contractor)" userId="be426a27-9fe6-4d30-9ca8-3188a01e395f" providerId="ADAL" clId="{1AF6B7B4-C6C8-48F1-99CF-52436FA91C82}" dt="2023-09-04T19:25:06.060" v="675" actId="1076"/>
          <ac:spMkLst>
            <pc:docMk/>
            <pc:sldMk cId="3557993352" sldId="10951"/>
            <ac:spMk id="5" creationId="{7FB240B5-8EFF-1B54-0C61-C0376D72AAEA}"/>
          </ac:spMkLst>
        </pc:spChg>
        <pc:picChg chg="add mod">
          <ac:chgData name="Armelle Otou (Contractor)" userId="be426a27-9fe6-4d30-9ca8-3188a01e395f" providerId="ADAL" clId="{1AF6B7B4-C6C8-48F1-99CF-52436FA91C82}" dt="2023-09-04T19:24:56.216" v="672" actId="14100"/>
          <ac:picMkLst>
            <pc:docMk/>
            <pc:sldMk cId="3557993352" sldId="10951"/>
            <ac:picMk id="3" creationId="{A611160C-DED5-0093-EA9C-C7EC4C4ABB69}"/>
          </ac:picMkLst>
        </pc:picChg>
      </pc:sldChg>
      <pc:sldChg chg="modSp add mod">
        <pc:chgData name="Armelle Otou (Contractor)" userId="be426a27-9fe6-4d30-9ca8-3188a01e395f" providerId="ADAL" clId="{1AF6B7B4-C6C8-48F1-99CF-52436FA91C82}" dt="2023-09-04T19:30:08.409" v="733" actId="14100"/>
        <pc:sldMkLst>
          <pc:docMk/>
          <pc:sldMk cId="3136968655" sldId="10952"/>
        </pc:sldMkLst>
        <pc:graphicFrameChg chg="mod modGraphic">
          <ac:chgData name="Armelle Otou (Contractor)" userId="be426a27-9fe6-4d30-9ca8-3188a01e395f" providerId="ADAL" clId="{1AF6B7B4-C6C8-48F1-99CF-52436FA91C82}" dt="2023-09-04T19:30:08.409" v="733" actId="14100"/>
          <ac:graphicFrameMkLst>
            <pc:docMk/>
            <pc:sldMk cId="3136968655" sldId="10952"/>
            <ac:graphicFrameMk id="2" creationId="{10069985-9508-962D-7B6E-2A0B4C0A5EB5}"/>
          </ac:graphicFrameMkLst>
        </pc:graphicFrameChg>
      </pc:sldChg>
      <pc:sldChg chg="modSp add mod">
        <pc:chgData name="Armelle Otou (Contractor)" userId="be426a27-9fe6-4d30-9ca8-3188a01e395f" providerId="ADAL" clId="{1AF6B7B4-C6C8-48F1-99CF-52436FA91C82}" dt="2023-09-04T19:30:37.277" v="738" actId="14100"/>
        <pc:sldMkLst>
          <pc:docMk/>
          <pc:sldMk cId="738660748" sldId="10953"/>
        </pc:sldMkLst>
        <pc:graphicFrameChg chg="mod modGraphic">
          <ac:chgData name="Armelle Otou (Contractor)" userId="be426a27-9fe6-4d30-9ca8-3188a01e395f" providerId="ADAL" clId="{1AF6B7B4-C6C8-48F1-99CF-52436FA91C82}" dt="2023-09-04T19:30:37.277" v="738" actId="14100"/>
          <ac:graphicFrameMkLst>
            <pc:docMk/>
            <pc:sldMk cId="738660748" sldId="10953"/>
            <ac:graphicFrameMk id="2" creationId="{10069985-9508-962D-7B6E-2A0B4C0A5EB5}"/>
          </ac:graphicFrameMkLst>
        </pc:graphicFrameChg>
      </pc:sldChg>
      <pc:sldMasterChg chg="delSldLayout">
        <pc:chgData name="Armelle Otou (Contractor)" userId="be426a27-9fe6-4d30-9ca8-3188a01e395f" providerId="ADAL" clId="{1AF6B7B4-C6C8-48F1-99CF-52436FA91C82}" dt="2023-09-04T18:56:14.012" v="358" actId="2696"/>
        <pc:sldMasterMkLst>
          <pc:docMk/>
          <pc:sldMasterMk cId="1307387459" sldId="2147483660"/>
        </pc:sldMasterMkLst>
        <pc:sldLayoutChg chg="del">
          <pc:chgData name="Armelle Otou (Contractor)" userId="be426a27-9fe6-4d30-9ca8-3188a01e395f" providerId="ADAL" clId="{1AF6B7B4-C6C8-48F1-99CF-52436FA91C82}" dt="2023-09-04T18:34:51.750" v="286" actId="2696"/>
          <pc:sldLayoutMkLst>
            <pc:docMk/>
            <pc:sldMasterMk cId="1307387459" sldId="2147483660"/>
            <pc:sldLayoutMk cId="3063414146" sldId="2147483705"/>
          </pc:sldLayoutMkLst>
        </pc:sldLayoutChg>
        <pc:sldLayoutChg chg="del">
          <pc:chgData name="Armelle Otou (Contractor)" userId="be426a27-9fe6-4d30-9ca8-3188a01e395f" providerId="ADAL" clId="{1AF6B7B4-C6C8-48F1-99CF-52436FA91C82}" dt="2023-09-04T18:56:14.012" v="358" actId="2696"/>
          <pc:sldLayoutMkLst>
            <pc:docMk/>
            <pc:sldMasterMk cId="1307387459" sldId="2147483660"/>
            <pc:sldLayoutMk cId="1949843141" sldId="2147483708"/>
          </pc:sldLayoutMkLst>
        </pc:sldLayoutChg>
        <pc:sldLayoutChg chg="del">
          <pc:chgData name="Armelle Otou (Contractor)" userId="be426a27-9fe6-4d30-9ca8-3188a01e395f" providerId="ADAL" clId="{1AF6B7B4-C6C8-48F1-99CF-52436FA91C82}" dt="2023-08-29T15:53:26.519" v="20" actId="47"/>
          <pc:sldLayoutMkLst>
            <pc:docMk/>
            <pc:sldMasterMk cId="1307387459" sldId="2147483660"/>
            <pc:sldLayoutMk cId="2128832976" sldId="2147483711"/>
          </pc:sldLayoutMkLst>
        </pc:sldLayoutChg>
      </pc:sldMasterChg>
      <pc:sldMasterChg chg="delSldLayout">
        <pc:chgData name="Armelle Otou (Contractor)" userId="be426a27-9fe6-4d30-9ca8-3188a01e395f" providerId="ADAL" clId="{1AF6B7B4-C6C8-48F1-99CF-52436FA91C82}" dt="2023-09-04T18:29:04.806" v="285" actId="2696"/>
        <pc:sldMasterMkLst>
          <pc:docMk/>
          <pc:sldMasterMk cId="3976720255" sldId="2147483676"/>
        </pc:sldMasterMkLst>
        <pc:sldLayoutChg chg="del">
          <pc:chgData name="Armelle Otou (Contractor)" userId="be426a27-9fe6-4d30-9ca8-3188a01e395f" providerId="ADAL" clId="{1AF6B7B4-C6C8-48F1-99CF-52436FA91C82}" dt="2023-09-04T18:29:04.806" v="285" actId="2696"/>
          <pc:sldLayoutMkLst>
            <pc:docMk/>
            <pc:sldMasterMk cId="3976720255" sldId="2147483676"/>
            <pc:sldLayoutMk cId="3115745623" sldId="214748370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A2-4254-B0DE-1BE3157C55C0}"/>
              </c:ext>
            </c:extLst>
          </c:dPt>
          <c:dPt>
            <c:idx val="1"/>
            <c:bubble3D val="0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A2-4254-B0DE-1BE3157C55C0}"/>
              </c:ext>
            </c:extLst>
          </c:dPt>
          <c:dPt>
            <c:idx val="2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A2-4254-B0DE-1BE3157C55C0}"/>
              </c:ext>
            </c:extLst>
          </c:dPt>
          <c:dPt>
            <c:idx val="3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A2-4254-B0DE-1BE3157C55C0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2-42E8-8ACB-6E6717BD9D7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>
          <a:outerShdw blurRad="50800" dist="50800" sx="1000" sy="1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4E0B-68A7-4CF2-8C63-1FC4BDCE0B0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77A7A-BF55-4663-B750-036B12AE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0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423" indent="0" defTabSz="942265">
              <a:spcBef>
                <a:spcPts val="618"/>
              </a:spcBef>
              <a:buNone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65">
              <a:defRPr/>
            </a:pPr>
            <a:fld id="{D298ABE7-2E59-B840-A11E-3AE96583F77F}" type="slidenum">
              <a:rPr lang="en-US">
                <a:solidFill>
                  <a:prstClr val="black"/>
                </a:solidFill>
                <a:latin typeface="Arial"/>
              </a:rPr>
              <a:pPr defTabSz="942265">
                <a:defRPr/>
              </a:pPr>
              <a:t>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34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half of the 4,600 employees are actuaries</a:t>
            </a:r>
          </a:p>
          <a:p>
            <a:r>
              <a:rPr lang="en-US"/>
              <a:t>Consulting and products</a:t>
            </a:r>
          </a:p>
          <a:p>
            <a:endParaRPr lang="en-US"/>
          </a:p>
          <a:p>
            <a:r>
              <a:rPr lang="en-US"/>
              <a:t>Merideth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ABE7-2E59-B840-A11E-3AE96583F7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7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ABE7-2E59-B840-A11E-3AE96583F7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004">
              <a:defRPr/>
            </a:pPr>
            <a:fld id="{D298ABE7-2E59-B840-A11E-3AE96583F77F}" type="slidenum">
              <a:rPr lang="en-US">
                <a:solidFill>
                  <a:prstClr val="black"/>
                </a:solidFill>
              </a:rPr>
              <a:pPr defTabSz="971004"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5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144" indent="0">
              <a:buNone/>
            </a:pPr>
            <a:endParaRPr lang="en-GB" altLang="x-none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29538" indent="-319053">
              <a:defRPr>
                <a:solidFill>
                  <a:schemeClr val="tx1"/>
                </a:solidFill>
                <a:latin typeface="Arial" charset="0"/>
              </a:defRPr>
            </a:lvl2pPr>
            <a:lvl3pPr marL="1276213" indent="-255242">
              <a:defRPr>
                <a:solidFill>
                  <a:schemeClr val="tx1"/>
                </a:solidFill>
                <a:latin typeface="Arial" charset="0"/>
              </a:defRPr>
            </a:lvl3pPr>
            <a:lvl4pPr marL="1786698" indent="-255242">
              <a:defRPr>
                <a:solidFill>
                  <a:schemeClr val="tx1"/>
                </a:solidFill>
                <a:latin typeface="Arial" charset="0"/>
              </a:defRPr>
            </a:lvl4pPr>
            <a:lvl5pPr marL="2297183" indent="-255242">
              <a:defRPr>
                <a:solidFill>
                  <a:schemeClr val="tx1"/>
                </a:solidFill>
                <a:latin typeface="Arial" charset="0"/>
              </a:defRPr>
            </a:lvl5pPr>
            <a:lvl6pPr marL="2807668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18153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8639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9124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19199" fontAlgn="base">
              <a:spcBef>
                <a:spcPct val="0"/>
              </a:spcBef>
              <a:spcAft>
                <a:spcPct val="0"/>
              </a:spcAft>
              <a:defRPr/>
            </a:pPr>
            <a:fld id="{18D5D4A1-1C9F-6641-8BBC-4698EDD90F74}" type="slidenum">
              <a:rPr lang="en-US" altLang="x-none">
                <a:solidFill>
                  <a:prstClr val="black"/>
                </a:solidFill>
              </a:rPr>
              <a:pPr defTabSz="1019199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66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113" indent="-37691" defTabSz="942265">
              <a:spcBef>
                <a:spcPts val="618"/>
              </a:spcBef>
              <a:defRPr/>
            </a:pPr>
            <a:r>
              <a:rPr lang="en-GB">
                <a:solidFill>
                  <a:srgbClr val="39414D"/>
                </a:solidFill>
              </a:rPr>
              <a:t>Our corporate headquarters are in Seattle, Washington.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ABE7-2E59-B840-A11E-3AE96583F7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33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423" indent="0">
              <a:buNone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1E869-98E2-E947-9230-BE9FD1E67F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99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423" indent="0" defTabSz="942265">
              <a:spcBef>
                <a:spcPts val="618"/>
              </a:spcBef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65">
              <a:defRPr/>
            </a:pPr>
            <a:fld id="{D298ABE7-2E59-B840-A11E-3AE96583F77F}" type="slidenum">
              <a:rPr lang="en-US">
                <a:solidFill>
                  <a:prstClr val="black"/>
                </a:solidFill>
                <a:latin typeface="Arial"/>
              </a:rPr>
              <a:pPr defTabSz="942265">
                <a:defRPr/>
              </a:pPr>
              <a:t>17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403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423" indent="0" defTabSz="942265">
              <a:spcBef>
                <a:spcPts val="618"/>
              </a:spcBef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65">
              <a:defRPr/>
            </a:pPr>
            <a:fld id="{D298ABE7-2E59-B840-A11E-3AE96583F77F}" type="slidenum">
              <a:rPr lang="en-US">
                <a:solidFill>
                  <a:prstClr val="black"/>
                </a:solidFill>
                <a:latin typeface="Arial"/>
              </a:rPr>
              <a:pPr defTabSz="942265">
                <a:defRPr/>
              </a:pPr>
              <a:t>18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955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379" indent="0">
              <a:buNone/>
            </a:pPr>
            <a:endParaRPr lang="en-GB" altLang="x-none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50857" indent="-327253">
              <a:defRPr>
                <a:solidFill>
                  <a:schemeClr val="tx1"/>
                </a:solidFill>
                <a:latin typeface="Arial" charset="0"/>
              </a:defRPr>
            </a:lvl2pPr>
            <a:lvl3pPr marL="1309012" indent="-261802">
              <a:defRPr>
                <a:solidFill>
                  <a:schemeClr val="tx1"/>
                </a:solidFill>
                <a:latin typeface="Arial" charset="0"/>
              </a:defRPr>
            </a:lvl3pPr>
            <a:lvl4pPr marL="1832616" indent="-261802">
              <a:defRPr>
                <a:solidFill>
                  <a:schemeClr val="tx1"/>
                </a:solidFill>
                <a:latin typeface="Arial" charset="0"/>
              </a:defRPr>
            </a:lvl4pPr>
            <a:lvl5pPr marL="2356221" indent="-261802">
              <a:defRPr>
                <a:solidFill>
                  <a:schemeClr val="tx1"/>
                </a:solidFill>
                <a:latin typeface="Arial" charset="0"/>
              </a:defRPr>
            </a:lvl5pPr>
            <a:lvl6pPr marL="2879825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03430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035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0639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45392" fontAlgn="base">
              <a:spcBef>
                <a:spcPct val="0"/>
              </a:spcBef>
              <a:spcAft>
                <a:spcPct val="0"/>
              </a:spcAft>
              <a:defRPr/>
            </a:pPr>
            <a:fld id="{18D5D4A1-1C9F-6641-8BBC-4698EDD90F74}" type="slidenum">
              <a:rPr lang="en-US" altLang="x-none">
                <a:solidFill>
                  <a:prstClr val="black"/>
                </a:solidFill>
              </a:rPr>
              <a:pPr defTabSz="1045392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96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379" indent="0">
              <a:buNone/>
            </a:pPr>
            <a:endParaRPr lang="en-GB" altLang="x-none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50857" indent="-327253">
              <a:defRPr>
                <a:solidFill>
                  <a:schemeClr val="tx1"/>
                </a:solidFill>
                <a:latin typeface="Arial" charset="0"/>
              </a:defRPr>
            </a:lvl2pPr>
            <a:lvl3pPr marL="1309012" indent="-261802">
              <a:defRPr>
                <a:solidFill>
                  <a:schemeClr val="tx1"/>
                </a:solidFill>
                <a:latin typeface="Arial" charset="0"/>
              </a:defRPr>
            </a:lvl3pPr>
            <a:lvl4pPr marL="1832616" indent="-261802">
              <a:defRPr>
                <a:solidFill>
                  <a:schemeClr val="tx1"/>
                </a:solidFill>
                <a:latin typeface="Arial" charset="0"/>
              </a:defRPr>
            </a:lvl4pPr>
            <a:lvl5pPr marL="2356221" indent="-261802">
              <a:defRPr>
                <a:solidFill>
                  <a:schemeClr val="tx1"/>
                </a:solidFill>
                <a:latin typeface="Arial" charset="0"/>
              </a:defRPr>
            </a:lvl5pPr>
            <a:lvl6pPr marL="2879825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03430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035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0639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45392" fontAlgn="base">
              <a:spcBef>
                <a:spcPct val="0"/>
              </a:spcBef>
              <a:spcAft>
                <a:spcPct val="0"/>
              </a:spcAft>
              <a:defRPr/>
            </a:pPr>
            <a:fld id="{18D5D4A1-1C9F-6641-8BBC-4698EDD90F74}" type="slidenum">
              <a:rPr lang="en-US" altLang="x-none">
                <a:solidFill>
                  <a:prstClr val="black"/>
                </a:solidFill>
              </a:rPr>
              <a:pPr defTabSz="1045392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x-none"/>
              <a:t>All text is editable. Choose an icon which works with content, or delete.</a:t>
            </a: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29538" indent="-319053">
              <a:defRPr>
                <a:solidFill>
                  <a:schemeClr val="tx1"/>
                </a:solidFill>
                <a:latin typeface="Arial" charset="0"/>
              </a:defRPr>
            </a:lvl2pPr>
            <a:lvl3pPr marL="1276213" indent="-255242">
              <a:defRPr>
                <a:solidFill>
                  <a:schemeClr val="tx1"/>
                </a:solidFill>
                <a:latin typeface="Arial" charset="0"/>
              </a:defRPr>
            </a:lvl3pPr>
            <a:lvl4pPr marL="1786698" indent="-255242">
              <a:defRPr>
                <a:solidFill>
                  <a:schemeClr val="tx1"/>
                </a:solidFill>
                <a:latin typeface="Arial" charset="0"/>
              </a:defRPr>
            </a:lvl4pPr>
            <a:lvl5pPr marL="2297183" indent="-255242">
              <a:defRPr>
                <a:solidFill>
                  <a:schemeClr val="tx1"/>
                </a:solidFill>
                <a:latin typeface="Arial" charset="0"/>
              </a:defRPr>
            </a:lvl5pPr>
            <a:lvl6pPr marL="2807668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18153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8639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9124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19199" fontAlgn="base">
              <a:spcBef>
                <a:spcPct val="0"/>
              </a:spcBef>
              <a:spcAft>
                <a:spcPct val="0"/>
              </a:spcAft>
              <a:defRPr/>
            </a:pPr>
            <a:fld id="{18D5D4A1-1C9F-6641-8BBC-4698EDD90F74}" type="slidenum">
              <a:rPr lang="en-US" altLang="x-none">
                <a:solidFill>
                  <a:prstClr val="black"/>
                </a:solidFill>
              </a:rPr>
              <a:pPr defTabSz="1019199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3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379" indent="0">
              <a:buNone/>
            </a:pPr>
            <a:endParaRPr lang="en-GB" altLang="x-none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50857" indent="-327253">
              <a:defRPr>
                <a:solidFill>
                  <a:schemeClr val="tx1"/>
                </a:solidFill>
                <a:latin typeface="Arial" charset="0"/>
              </a:defRPr>
            </a:lvl2pPr>
            <a:lvl3pPr marL="1309012" indent="-261802">
              <a:defRPr>
                <a:solidFill>
                  <a:schemeClr val="tx1"/>
                </a:solidFill>
                <a:latin typeface="Arial" charset="0"/>
              </a:defRPr>
            </a:lvl3pPr>
            <a:lvl4pPr marL="1832616" indent="-261802">
              <a:defRPr>
                <a:solidFill>
                  <a:schemeClr val="tx1"/>
                </a:solidFill>
                <a:latin typeface="Arial" charset="0"/>
              </a:defRPr>
            </a:lvl4pPr>
            <a:lvl5pPr marL="2356221" indent="-261802">
              <a:defRPr>
                <a:solidFill>
                  <a:schemeClr val="tx1"/>
                </a:solidFill>
                <a:latin typeface="Arial" charset="0"/>
              </a:defRPr>
            </a:lvl5pPr>
            <a:lvl6pPr marL="2879825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03430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035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0639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45392" fontAlgn="base">
              <a:spcBef>
                <a:spcPct val="0"/>
              </a:spcBef>
              <a:spcAft>
                <a:spcPct val="0"/>
              </a:spcAft>
              <a:defRPr/>
            </a:pPr>
            <a:fld id="{18D5D4A1-1C9F-6641-8BBC-4698EDD90F74}" type="slidenum">
              <a:rPr lang="en-US" altLang="x-none">
                <a:solidFill>
                  <a:prstClr val="black"/>
                </a:solidFill>
              </a:rPr>
              <a:pPr defTabSz="1045392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07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379" indent="0">
              <a:buNone/>
            </a:pPr>
            <a:endParaRPr lang="en-GB" altLang="x-none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50857" indent="-327253">
              <a:defRPr>
                <a:solidFill>
                  <a:schemeClr val="tx1"/>
                </a:solidFill>
                <a:latin typeface="Arial" charset="0"/>
              </a:defRPr>
            </a:lvl2pPr>
            <a:lvl3pPr marL="1309012" indent="-261802">
              <a:defRPr>
                <a:solidFill>
                  <a:schemeClr val="tx1"/>
                </a:solidFill>
                <a:latin typeface="Arial" charset="0"/>
              </a:defRPr>
            </a:lvl3pPr>
            <a:lvl4pPr marL="1832616" indent="-261802">
              <a:defRPr>
                <a:solidFill>
                  <a:schemeClr val="tx1"/>
                </a:solidFill>
                <a:latin typeface="Arial" charset="0"/>
              </a:defRPr>
            </a:lvl4pPr>
            <a:lvl5pPr marL="2356221" indent="-261802">
              <a:defRPr>
                <a:solidFill>
                  <a:schemeClr val="tx1"/>
                </a:solidFill>
                <a:latin typeface="Arial" charset="0"/>
              </a:defRPr>
            </a:lvl5pPr>
            <a:lvl6pPr marL="2879825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03430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035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0639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45392" fontAlgn="base">
              <a:spcBef>
                <a:spcPct val="0"/>
              </a:spcBef>
              <a:spcAft>
                <a:spcPct val="0"/>
              </a:spcAft>
              <a:defRPr/>
            </a:pPr>
            <a:fld id="{18D5D4A1-1C9F-6641-8BBC-4698EDD90F74}" type="slidenum">
              <a:rPr lang="en-US" altLang="x-none">
                <a:solidFill>
                  <a:prstClr val="black"/>
                </a:solidFill>
              </a:rPr>
              <a:pPr defTabSz="1045392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93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379" indent="0">
              <a:buNone/>
            </a:pPr>
            <a:endParaRPr lang="en-GB" altLang="x-none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50857" indent="-327253">
              <a:defRPr>
                <a:solidFill>
                  <a:schemeClr val="tx1"/>
                </a:solidFill>
                <a:latin typeface="Arial" charset="0"/>
              </a:defRPr>
            </a:lvl2pPr>
            <a:lvl3pPr marL="1309012" indent="-261802">
              <a:defRPr>
                <a:solidFill>
                  <a:schemeClr val="tx1"/>
                </a:solidFill>
                <a:latin typeface="Arial" charset="0"/>
              </a:defRPr>
            </a:lvl3pPr>
            <a:lvl4pPr marL="1832616" indent="-261802">
              <a:defRPr>
                <a:solidFill>
                  <a:schemeClr val="tx1"/>
                </a:solidFill>
                <a:latin typeface="Arial" charset="0"/>
              </a:defRPr>
            </a:lvl4pPr>
            <a:lvl5pPr marL="2356221" indent="-261802">
              <a:defRPr>
                <a:solidFill>
                  <a:schemeClr val="tx1"/>
                </a:solidFill>
                <a:latin typeface="Arial" charset="0"/>
              </a:defRPr>
            </a:lvl5pPr>
            <a:lvl6pPr marL="2879825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03430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035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0639" indent="-261802" defTabSz="10453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45392" fontAlgn="base">
              <a:spcBef>
                <a:spcPct val="0"/>
              </a:spcBef>
              <a:spcAft>
                <a:spcPct val="0"/>
              </a:spcAft>
              <a:defRPr/>
            </a:pPr>
            <a:fld id="{18D5D4A1-1C9F-6641-8BBC-4698EDD90F74}" type="slidenum">
              <a:rPr lang="en-US" altLang="x-none">
                <a:solidFill>
                  <a:prstClr val="black"/>
                </a:solidFill>
              </a:rPr>
              <a:pPr defTabSz="1045392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36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3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423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ABE7-2E59-B840-A11E-3AE96583F7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06699">
              <a:lnSpc>
                <a:spcPct val="90000"/>
              </a:lnSpc>
              <a:spcBef>
                <a:spcPts val="927"/>
              </a:spcBef>
              <a:buClr>
                <a:srgbClr val="0081E3"/>
              </a:buClr>
              <a:buSzPct val="80000"/>
              <a:defRPr/>
            </a:pPr>
            <a:r>
              <a:rPr lang="en-US">
                <a:solidFill>
                  <a:srgbClr val="38414D"/>
                </a:solidFill>
                <a:latin typeface="Benton Sans Book" panose="02000404020000020004"/>
              </a:rPr>
              <a:t>The UNDP works with developing countries across the globe to eradicate poverty and reduce inequality. </a:t>
            </a:r>
          </a:p>
          <a:p>
            <a:pPr defTabSz="706699">
              <a:lnSpc>
                <a:spcPct val="90000"/>
              </a:lnSpc>
              <a:spcBef>
                <a:spcPts val="927"/>
              </a:spcBef>
              <a:buClr>
                <a:srgbClr val="0081E3"/>
              </a:buClr>
              <a:buSzPct val="80000"/>
              <a:defRPr/>
            </a:pPr>
            <a:r>
              <a:rPr lang="en-US">
                <a:solidFill>
                  <a:srgbClr val="38414D"/>
                </a:solidFill>
                <a:latin typeface="Benton Sans Book" panose="02000404020000020004"/>
              </a:rPr>
              <a:t>Their work is focused on sustainable development, democratic governance and peace building, and climate and disaster resilience. </a:t>
            </a:r>
          </a:p>
          <a:p>
            <a:pPr defTabSz="706699">
              <a:lnSpc>
                <a:spcPct val="90000"/>
              </a:lnSpc>
              <a:spcBef>
                <a:spcPts val="927"/>
              </a:spcBef>
              <a:buClr>
                <a:srgbClr val="0081E3"/>
              </a:buClr>
              <a:buSzPct val="80000"/>
              <a:defRPr/>
            </a:pPr>
            <a:r>
              <a:rPr lang="en-US">
                <a:solidFill>
                  <a:srgbClr val="38414D"/>
                </a:solidFill>
                <a:latin typeface="Benton Sans Book" panose="02000404020000020004"/>
              </a:rPr>
              <a:t>In recent years the UNDP has more broadly recognized the importance of risk management and its link to sustainable development. </a:t>
            </a:r>
          </a:p>
          <a:p>
            <a:pPr defTabSz="706699">
              <a:lnSpc>
                <a:spcPct val="90000"/>
              </a:lnSpc>
              <a:spcBef>
                <a:spcPts val="927"/>
              </a:spcBef>
              <a:buClr>
                <a:srgbClr val="0081E3"/>
              </a:buClr>
              <a:buSzPct val="80000"/>
              <a:defRPr/>
            </a:pPr>
            <a:r>
              <a:rPr lang="en-US">
                <a:solidFill>
                  <a:srgbClr val="38414D"/>
                </a:solidFill>
                <a:latin typeface="Benton Sans Book" panose="02000404020000020004"/>
              </a:rPr>
              <a:t>For any society to develop economically, people must be able to save and invest, and they must have resources to manage risk.</a:t>
            </a:r>
          </a:p>
          <a:p>
            <a:pPr marL="220850" indent="-220850" defTabSz="706699">
              <a:lnSpc>
                <a:spcPct val="90000"/>
              </a:lnSpc>
              <a:spcBef>
                <a:spcPts val="927"/>
              </a:spcBef>
              <a:buClr>
                <a:srgbClr val="0081E3"/>
              </a:buClr>
              <a:buSzPct val="80000"/>
              <a:buFont typeface="Wingdings" charset="2"/>
              <a:buChar char="§"/>
              <a:defRPr/>
            </a:pPr>
            <a:endParaRPr lang="en-US">
              <a:solidFill>
                <a:srgbClr val="38414D"/>
              </a:solidFill>
              <a:latin typeface="Benton Sans Book" panose="02000404020000020004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29538" indent="-319053">
              <a:defRPr>
                <a:solidFill>
                  <a:schemeClr val="tx1"/>
                </a:solidFill>
                <a:latin typeface="Arial" charset="0"/>
              </a:defRPr>
            </a:lvl2pPr>
            <a:lvl3pPr marL="1276213" indent="-255242">
              <a:defRPr>
                <a:solidFill>
                  <a:schemeClr val="tx1"/>
                </a:solidFill>
                <a:latin typeface="Arial" charset="0"/>
              </a:defRPr>
            </a:lvl3pPr>
            <a:lvl4pPr marL="1786698" indent="-255242">
              <a:defRPr>
                <a:solidFill>
                  <a:schemeClr val="tx1"/>
                </a:solidFill>
                <a:latin typeface="Arial" charset="0"/>
              </a:defRPr>
            </a:lvl4pPr>
            <a:lvl5pPr marL="2297183" indent="-255242">
              <a:defRPr>
                <a:solidFill>
                  <a:schemeClr val="tx1"/>
                </a:solidFill>
                <a:latin typeface="Arial" charset="0"/>
              </a:defRPr>
            </a:lvl5pPr>
            <a:lvl6pPr marL="2807668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18153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8639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9124" indent="-255242" defTabSz="10191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191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D5D4A1-1C9F-6641-8BBC-4698EDD90F7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191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12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x-none"/>
              <a:t>All text is editable. Choose an icon which works with content, or delete.</a:t>
            </a: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890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D5D4A1-1C9F-6641-8BBC-4698EDD90F7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890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52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x-none" dirty="0"/>
              <a:t>All text is editable. Choose an icon which works with content, or delete.</a:t>
            </a: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890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D5D4A1-1C9F-6641-8BBC-4698EDD90F7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890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39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113" indent="-37691" defTabSz="942265">
              <a:spcBef>
                <a:spcPts val="618"/>
              </a:spcBef>
              <a:defRPr/>
            </a:pPr>
            <a:r>
              <a:rPr lang="en-GB">
                <a:solidFill>
                  <a:srgbClr val="39414D"/>
                </a:solidFill>
              </a:rPr>
              <a:t>Our corporate headquarters are in Seattle, Washington.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ABE7-2E59-B840-A11E-3AE96583F7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ABE7-2E59-B840-A11E-3AE96583F7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302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x-none"/>
              <a:t>All text is editable. Choose an icon which works with content, or delete.</a:t>
            </a: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defTabSz="9890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890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D5D4A1-1C9F-6641-8BBC-4698EDD90F7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890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06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 minute warning</a:t>
            </a:r>
          </a:p>
          <a:p>
            <a:r>
              <a:rPr lang="en-US"/>
              <a:t>About half of the 4,600 employees are actuaries</a:t>
            </a:r>
          </a:p>
          <a:p>
            <a:r>
              <a:rPr lang="en-US"/>
              <a:t>Consulting and products</a:t>
            </a:r>
          </a:p>
          <a:p>
            <a:endParaRPr lang="en-US"/>
          </a:p>
          <a:p>
            <a:r>
              <a:rPr lang="en-US"/>
              <a:t>Merideth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ABE7-2E59-B840-A11E-3AE96583F7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55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4317520C-EACF-2F4A-9E85-140DD7E3F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695450"/>
            <a:ext cx="11318875" cy="4400550"/>
          </a:xfrm>
          <a:ln>
            <a:noFill/>
          </a:ln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1" i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Divider: white</a:t>
            </a:r>
          </a:p>
          <a:p>
            <a:pPr lvl="1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2B20DE4-CF46-4E63-8D8E-548F33B73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7B06CD7C-3820-DEA6-E8EE-BA2F18B760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830" y="6162675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Q&amp;A">
    <p:bg>
      <p:bgPr>
        <a:gradFill>
          <a:gsLst>
            <a:gs pos="10000">
              <a:srgbClr val="545A5C"/>
            </a:gs>
            <a:gs pos="60000">
              <a:srgbClr val="6F777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4317520C-EACF-2F4A-9E85-140DD7E3F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695450"/>
            <a:ext cx="11318875" cy="4400550"/>
          </a:xfrm>
          <a:ln>
            <a:noFill/>
          </a:ln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Q&amp;A</a:t>
            </a:r>
          </a:p>
          <a:p>
            <a:pPr lvl="1"/>
            <a:r>
              <a:rPr lang="en-US"/>
              <a:t>Click to 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EEC4DCB-2987-B803-E1CE-32ACD5730B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84" y="6096000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 (MBlue to VBlue)">
    <p:bg>
      <p:bgPr>
        <a:gradFill>
          <a:gsLst>
            <a:gs pos="10000">
              <a:schemeClr val="accent6"/>
            </a:gs>
            <a:gs pos="6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0A0BA0-5C80-3D4A-8D2E-558EBC31A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843189"/>
            <a:ext cx="11039475" cy="11917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3A077A-16FE-6047-AC9B-5DAC25CB8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055922"/>
            <a:ext cx="11039475" cy="978986"/>
          </a:xfrm>
          <a:prstGeom prst="rect">
            <a:avLst/>
          </a:prstGeom>
        </p:spPr>
        <p:txBody>
          <a:bodyPr lIns="0" tIns="0" rIns="91440" bIns="0" numCol="3" spcCol="365760">
            <a:sp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1600" b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Surname</a:t>
            </a:r>
          </a:p>
          <a:p>
            <a:pPr lvl="1"/>
            <a:r>
              <a:rPr lang="en-US" err="1"/>
              <a:t>presenter.name@milliman.com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r>
              <a:rPr lang="en-US"/>
              <a:t>Name Surname</a:t>
            </a:r>
          </a:p>
          <a:p>
            <a:pPr lvl="1"/>
            <a:r>
              <a:rPr lang="en-US" err="1"/>
              <a:t>presenter.name@milliman.com</a:t>
            </a:r>
            <a:r>
              <a:rPr lang="en-US"/>
              <a:t>  </a:t>
            </a:r>
          </a:p>
          <a:p>
            <a:pPr lvl="0"/>
            <a:endParaRPr lang="en-US"/>
          </a:p>
          <a:p>
            <a:pPr lvl="0"/>
            <a:r>
              <a:rPr lang="en-US"/>
              <a:t>Name Surname</a:t>
            </a:r>
          </a:p>
          <a:p>
            <a:pPr lvl="1"/>
            <a:r>
              <a:rPr lang="en-US" err="1"/>
              <a:t>presenter.name@milliman.com</a:t>
            </a:r>
            <a:r>
              <a:rPr lang="en-US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E6C87-38A9-4AD3-99BD-F6A2A7979FD8}"/>
              </a:ext>
            </a:extLst>
          </p:cNvPr>
          <p:cNvSpPr/>
          <p:nvPr userDrawn="1"/>
        </p:nvSpPr>
        <p:spPr bwMode="ltGray">
          <a:xfrm>
            <a:off x="11326483" y="6452558"/>
            <a:ext cx="508959" cy="284672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9E9FAF-6F9B-1D93-0BE0-955164549D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458" y="6104895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Columns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FA49967-630A-B54B-BAE0-E75A3B41E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521210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4-Columns</a:t>
            </a:r>
            <a:endParaRPr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57A4965-7E85-6C4A-8739-C3904F47C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1695450"/>
            <a:ext cx="3293291" cy="4400551"/>
          </a:xfrm>
          <a:solidFill>
            <a:schemeClr val="accent6">
              <a:lumMod val="50000"/>
            </a:schemeClr>
          </a:solidFill>
        </p:spPr>
        <p:txBody>
          <a:bodyPr lIns="612648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F9C0CA-4D68-2E45-A6A6-7888D17EFB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2951" y="1695450"/>
            <a:ext cx="2857500" cy="4400551"/>
          </a:xfrm>
          <a:solidFill>
            <a:schemeClr val="accent6"/>
          </a:solidFill>
        </p:spPr>
        <p:txBody>
          <a:bodyPr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A2146ED-FE85-D949-AA02-61EDF758CE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40451" y="1695450"/>
            <a:ext cx="2844800" cy="4400551"/>
          </a:xfrm>
          <a:solidFill>
            <a:schemeClr val="tx1"/>
          </a:solidFill>
        </p:spPr>
        <p:txBody>
          <a:bodyPr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097F482-590B-514B-B67C-C96091BBBF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85250" y="1695450"/>
            <a:ext cx="3206749" cy="4400551"/>
          </a:xfrm>
          <a:solidFill>
            <a:schemeClr val="accent5"/>
          </a:solidFill>
        </p:spPr>
        <p:txBody>
          <a:bodyPr lIns="173736" tIns="137160" rIns="548640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7B34507-4A1A-A9FE-9CB1-1CA0B2DC6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856745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874CDB6-F991-1174-F132-737554E6FB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288810"/>
            <a:ext cx="11039475" cy="123111"/>
          </a:xfrm>
        </p:spPr>
        <p:txBody>
          <a:bodyPr lIns="27432" tIns="0" rIns="0" bIns="0"/>
          <a:lstStyle>
            <a:lvl1pPr>
              <a:defRPr sz="800" b="0" cap="all" spc="3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4FD8FBC-A792-C934-13EC-35EDC87469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830" y="6162675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DF1F2F6-17BE-8B3B-9941-AE71F858B9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  <p15:guide id="12" pos="5542">
          <p15:clr>
            <a:srgbClr val="F26B43"/>
          </p15:clr>
        </p15:guide>
        <p15:guide id="13" pos="5772">
          <p15:clr>
            <a:srgbClr val="F26B43"/>
          </p15:clr>
        </p15:guide>
        <p15:guide id="23" pos="5660">
          <p15:clr>
            <a:srgbClr val="A4A3A4"/>
          </p15:clr>
        </p15:guide>
        <p15:guide id="27" pos="2180">
          <p15:clr>
            <a:srgbClr val="F26B43"/>
          </p15:clr>
        </p15:guide>
        <p15:guide id="28" pos="1950">
          <p15:clr>
            <a:srgbClr val="F26B43"/>
          </p15:clr>
        </p15:guide>
        <p15:guide id="46" pos="2068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,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4D5C819-8190-024C-97F6-0A1F1F297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Background only, 1-Column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B2CA27-C7B1-CB05-F9D3-3F26180424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74" y="5695889"/>
            <a:ext cx="11318876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2B54AE-CFFB-A4E1-DC75-F1750BC666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2CB3372-EA01-6BC7-6764-30A99B8746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AC596-C257-469A-A012-2DDCDCAFD9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75033" y="5004843"/>
            <a:ext cx="2078817" cy="400110"/>
          </a:xfrm>
        </p:spPr>
        <p:txBody>
          <a:bodyPr/>
          <a:lstStyle>
            <a:lvl1pPr>
              <a:defRPr lang="en-US" sz="8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Note: XYZ (delete this box if not using)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F8FAA2-F814-DEAA-1E6D-584CE3FD0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830" y="6162675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26E08E8-6771-896C-4017-DB386B81BF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, 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9258530-A073-E747-BD4A-199EC7FC9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Background only, 3-Columns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50AD05-5F0B-A110-267C-ACA8633DB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74" y="5695889"/>
            <a:ext cx="3803651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1C53CA7-1624-9326-3A7A-58F40FB925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FB6481D-8FD9-0CE3-ABBA-D90B813568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9539CBE-729F-CA99-97F1-7A5E491E67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830" y="6162675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E0EEA79-6A6C-E5D4-C32C-767276E45A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778">
          <p15:clr>
            <a:srgbClr val="F26B43"/>
          </p15:clr>
        </p15:guide>
        <p15:guide id="10" pos="4944">
          <p15:clr>
            <a:srgbClr val="F26B43"/>
          </p15:clr>
        </p15:guide>
        <p15:guide id="11" pos="5172">
          <p15:clr>
            <a:srgbClr val="F26B43"/>
          </p15:clr>
        </p15:guide>
        <p15:guide id="23" pos="5066">
          <p15:clr>
            <a:srgbClr val="A4A3A4"/>
          </p15:clr>
        </p15:guide>
        <p15:guide id="24" pos="2670">
          <p15:clr>
            <a:srgbClr val="A4A3A4"/>
          </p15:clr>
        </p15:guide>
        <p15:guide id="26" pos="2548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: gradient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98CD5E-F190-1F46-B481-CB8952909AE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nl-NL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61C37-A15E-B2AD-2E1E-16976694DB7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nl-NL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8C9F1-4258-2253-B890-1AC4F9C52109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nl-NL" err="1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4317520C-EACF-2F4A-9E85-140DD7E3F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695450"/>
            <a:ext cx="11318875" cy="4400550"/>
          </a:xfrm>
          <a:ln>
            <a:noFill/>
          </a:ln>
        </p:spPr>
        <p:txBody>
          <a:bodyPr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 sz="4800" b="1" i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/>
              <a:t>Divider: gradient with image</a:t>
            </a:r>
          </a:p>
          <a:p>
            <a:pPr lvl="1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D9DD4-224A-F84B-8B5A-29E0D675F6C4}"/>
              </a:ext>
            </a:extLst>
          </p:cNvPr>
          <p:cNvSpPr txBox="1"/>
          <p:nvPr userDrawn="1"/>
        </p:nvSpPr>
        <p:spPr>
          <a:xfrm>
            <a:off x="11061699" y="6484765"/>
            <a:ext cx="587376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71999E1E-CE6C-4B40-A20C-38E6E2AA2845}" type="slidenum">
              <a:rPr lang="uk-UA" sz="1100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uk-UA" sz="110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D8B1F5C-553F-F35C-153F-CC8933F5D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: Q&amp;A">
    <p:bg>
      <p:bgPr>
        <a:gradFill>
          <a:gsLst>
            <a:gs pos="10000">
              <a:srgbClr val="545A5C"/>
            </a:gs>
            <a:gs pos="60000">
              <a:srgbClr val="6F777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4317520C-EACF-2F4A-9E85-140DD7E3F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695450"/>
            <a:ext cx="11318875" cy="4400550"/>
          </a:xfrm>
          <a:ln>
            <a:noFill/>
          </a:ln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Q&amp;A</a:t>
            </a:r>
          </a:p>
          <a:p>
            <a:pPr lvl="1"/>
            <a:r>
              <a:rPr lang="en-US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5501C2C-7D41-D8A5-DD9C-CC3A3C81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0318" y="1695450"/>
            <a:ext cx="2194560" cy="219456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4043F45-B658-7EF5-D145-67B40B08D2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84" y="6096000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ck cover (MBlue to VBlue)">
    <p:bg>
      <p:bgPr>
        <a:gradFill>
          <a:gsLst>
            <a:gs pos="10000">
              <a:schemeClr val="accent6"/>
            </a:gs>
            <a:gs pos="6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0A0BA0-5C80-3D4A-8D2E-558EBC31A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843189"/>
            <a:ext cx="11039475" cy="11917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3A077A-16FE-6047-AC9B-5DAC25CB8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055922"/>
            <a:ext cx="11039475" cy="978986"/>
          </a:xfrm>
          <a:prstGeom prst="rect">
            <a:avLst/>
          </a:prstGeom>
        </p:spPr>
        <p:txBody>
          <a:bodyPr lIns="0" tIns="0" rIns="91440" bIns="0" numCol="3" spcCol="365760">
            <a:sp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1600" b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Surname</a:t>
            </a:r>
          </a:p>
          <a:p>
            <a:pPr lvl="1"/>
            <a:r>
              <a:rPr lang="en-US" err="1"/>
              <a:t>presenter.name@milliman.com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r>
              <a:rPr lang="en-US"/>
              <a:t>Name Surname</a:t>
            </a:r>
          </a:p>
          <a:p>
            <a:pPr lvl="1"/>
            <a:r>
              <a:rPr lang="en-US" err="1"/>
              <a:t>presenter.name@milliman.com</a:t>
            </a:r>
            <a:r>
              <a:rPr lang="en-US"/>
              <a:t>  </a:t>
            </a:r>
          </a:p>
          <a:p>
            <a:pPr lvl="0"/>
            <a:endParaRPr lang="en-US"/>
          </a:p>
          <a:p>
            <a:pPr lvl="0"/>
            <a:r>
              <a:rPr lang="en-US"/>
              <a:t>Name Surname</a:t>
            </a:r>
          </a:p>
          <a:p>
            <a:pPr lvl="1"/>
            <a:r>
              <a:rPr lang="en-US" err="1"/>
              <a:t>presenter.name@milliman.com</a:t>
            </a:r>
            <a:r>
              <a:rPr lang="en-US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E6C87-38A9-4AD3-99BD-F6A2A7979FD8}"/>
              </a:ext>
            </a:extLst>
          </p:cNvPr>
          <p:cNvSpPr/>
          <p:nvPr userDrawn="1"/>
        </p:nvSpPr>
        <p:spPr bwMode="ltGray">
          <a:xfrm>
            <a:off x="11326483" y="6452558"/>
            <a:ext cx="508959" cy="284672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err="1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A5EDC1-1161-8FC8-06FD-03322AB471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84" y="6096000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,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4D5C819-8190-024C-97F6-0A1F1F297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Background only, 1-Column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B2CA27-C7B1-CB05-F9D3-3F26180424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74" y="5695889"/>
            <a:ext cx="11318876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2B54AE-CFFB-A4E1-DC75-F1750BC666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2CB3372-EA01-6BC7-6764-30A99B8746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AC596-C257-469A-A012-2DDCDCAFD9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75033" y="5004843"/>
            <a:ext cx="2078817" cy="400110"/>
          </a:xfrm>
        </p:spPr>
        <p:txBody>
          <a:bodyPr/>
          <a:lstStyle>
            <a:lvl1pPr>
              <a:defRPr lang="en-US" sz="8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Note: XYZ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5787AC3-9581-9363-9702-30A32F8F1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,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4EB504-29F5-554E-A994-372F800C4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Background only, 2-Columns</a:t>
            </a:r>
            <a:endParaRPr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7D9CF8-B05F-3D41-82AC-18D5A69529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74" y="5695889"/>
            <a:ext cx="5702427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575F26-602E-BA69-1423-FA75310F4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621FC24-6A39-8C3C-BBF5-0AE5F8DB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02C312C-256C-3143-EC23-0B2DD261EA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blue gradient">
    <p:bg>
      <p:bgPr>
        <a:gradFill>
          <a:gsLst>
            <a:gs pos="10000">
              <a:schemeClr val="accent6"/>
            </a:gs>
            <a:gs pos="6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4317520C-EACF-2F4A-9E85-140DD7E3F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695450"/>
            <a:ext cx="11318875" cy="4400550"/>
          </a:xfrm>
          <a:ln>
            <a:noFill/>
          </a:ln>
        </p:spPr>
        <p:txBody>
          <a:bodyPr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 sz="4800" b="1" i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/>
              <a:t>Divider: blue gradient</a:t>
            </a:r>
          </a:p>
          <a:p>
            <a:pPr lvl="1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D9DD4-224A-F84B-8B5A-29E0D675F6C4}"/>
              </a:ext>
            </a:extLst>
          </p:cNvPr>
          <p:cNvSpPr txBox="1"/>
          <p:nvPr userDrawn="1"/>
        </p:nvSpPr>
        <p:spPr>
          <a:xfrm>
            <a:off x="5507036" y="6457057"/>
            <a:ext cx="587376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71999E1E-CE6C-4B40-A20C-38E6E2AA2845}" type="slidenum">
              <a:rPr lang="uk-UA" sz="1100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uk-UA" sz="1100">
              <a:solidFill>
                <a:schemeClr val="bg1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CF16D90-5270-8619-717E-9E8BF2B587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830" y="6096000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, 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9258530-A073-E747-BD4A-199EC7FC9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Background only, 3-Columns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50AD05-5F0B-A110-267C-ACA8633DB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74" y="5695889"/>
            <a:ext cx="3803651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1C53CA7-1624-9326-3A7A-58F40FB925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FB6481D-8FD9-0CE3-ABBA-D90B813568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41EF532-BEE5-0B41-3B05-8503D6F1C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778">
          <p15:clr>
            <a:srgbClr val="F26B43"/>
          </p15:clr>
        </p15:guide>
        <p15:guide id="10" pos="4944">
          <p15:clr>
            <a:srgbClr val="F26B43"/>
          </p15:clr>
        </p15:guide>
        <p15:guide id="11" pos="5172">
          <p15:clr>
            <a:srgbClr val="F26B43"/>
          </p15:clr>
        </p15:guide>
        <p15:guide id="23" pos="5066">
          <p15:clr>
            <a:srgbClr val="A4A3A4"/>
          </p15:clr>
        </p15:guide>
        <p15:guide id="24" pos="2670">
          <p15:clr>
            <a:srgbClr val="A4A3A4"/>
          </p15:clr>
        </p15:guide>
        <p15:guide id="26" pos="2548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, 4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FA49967-630A-B54B-BAE0-E75A3B41E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Background only, 4-Columns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F69D707-6130-2B98-D0FE-05F91ABDB7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975" y="5695889"/>
            <a:ext cx="2847976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BBF2F3-77E7-A828-2893-DA84757984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A0B7738-B466-222E-C0E2-7D6FF6A106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E8D6A73-3257-A466-8B47-30D066EFB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  <p15:guide id="12" pos="5542">
          <p15:clr>
            <a:srgbClr val="F26B43"/>
          </p15:clr>
        </p15:guide>
        <p15:guide id="13" pos="5772">
          <p15:clr>
            <a:srgbClr val="F26B43"/>
          </p15:clr>
        </p15:guide>
        <p15:guide id="23" pos="5660">
          <p15:clr>
            <a:srgbClr val="A4A3A4"/>
          </p15:clr>
        </p15:guide>
        <p15:guide id="27" pos="2180">
          <p15:clr>
            <a:srgbClr val="F26B43"/>
          </p15:clr>
        </p15:guide>
        <p15:guide id="28" pos="1950">
          <p15:clr>
            <a:srgbClr val="F26B43"/>
          </p15:clr>
        </p15:guide>
        <p15:guide id="46" pos="2068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933FB9-99DB-C64D-A3F0-19AA37181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1-Column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26AC7-6980-2145-A145-C9710B4BA0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975" y="1695450"/>
            <a:ext cx="11757024" cy="1538883"/>
          </a:xfrm>
          <a:noFill/>
        </p:spPr>
        <p:txBody>
          <a:bodyPr wrap="square" lIns="173736" rIns="45720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 marL="137160" indent="-137160">
              <a:defRPr sz="1200"/>
            </a:lvl4pPr>
            <a:lvl5pPr marL="274320" indent="-137160">
              <a:buClr>
                <a:srgbClr val="727A7D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11D19A-D2BF-EF46-A346-F5064FD4D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75" y="5695889"/>
            <a:ext cx="11318875" cy="400110"/>
          </a:xfrm>
          <a:noFill/>
        </p:spPr>
        <p:txBody>
          <a:bodyPr wrap="square"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7EC44D4-F85E-9D9A-57FF-CC5B29537B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5AC879-B915-3976-D20E-357BE1C26A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6948D3B-936B-9BAC-86A0-8A39479A1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, 2-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A7315A-3757-0741-ADC7-22F7131EAC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974" y="3892296"/>
            <a:ext cx="11318875" cy="2203704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4EB504-29F5-554E-A994-372F800C4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1-Column, 2-Rows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87980-3123-F847-B76E-EFB46E28C9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974" y="1695450"/>
            <a:ext cx="11318875" cy="2190750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5DD9D78-5280-27CA-0309-F22773920E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48EB34E-9434-2BD6-A0A1-69BDE14E60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E446A07-05D4-A9ED-6563-AD24C01BF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8" orient="horz" pos="2352">
          <p15:clr>
            <a:srgbClr val="F26B43"/>
          </p15:clr>
        </p15:guide>
        <p15:guide id="9" orient="horz" pos="2448">
          <p15:clr>
            <a:srgbClr val="A4A3A4"/>
          </p15:clr>
        </p15:guide>
        <p15:guide id="10" orient="horz" pos="2544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4EB504-29F5-554E-A994-372F800C4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2-Columns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87980-3123-F847-B76E-EFB46E28C9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975" y="1695450"/>
            <a:ext cx="5705474" cy="1538883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0E7F80B-2AA8-D141-85EF-98181D0FAF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0450" y="1695450"/>
            <a:ext cx="5613400" cy="1538883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C2A3652-5987-0D7F-7D39-A9437226D0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9C1B138-68BE-188A-3AC7-610371F77A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C6EA0B-B357-12F7-96BB-550DC37643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758" y="5695889"/>
            <a:ext cx="5702643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4DBA67-9281-5FF3-2576-FECDC6078C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0450" y="5695889"/>
            <a:ext cx="5613400" cy="400110"/>
          </a:xfrm>
          <a:noFill/>
        </p:spPr>
        <p:txBody>
          <a:bodyPr lIns="173736" rIns="164592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54505AC-F65E-7CC5-B134-BCCB4065A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, flow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4EB504-29F5-554E-A994-372F800C4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2-Columns, flowed text box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87980-3123-F847-B76E-EFB46E28C9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974" y="1695450"/>
            <a:ext cx="11318875" cy="1615827"/>
          </a:xfrm>
          <a:noFill/>
        </p:spPr>
        <p:txBody>
          <a:bodyPr wrap="square" lIns="173736" rIns="164592" numCol="2" spcCol="45720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40C40B4-5481-A939-4D98-0D48ADE6B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5182F14-E90A-FBF8-560F-E8D9933E48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AB8F04E-C871-B819-34F6-B7FE542346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758" y="5695889"/>
            <a:ext cx="5702643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AB6B433-9A6A-C48E-8609-301D651F35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0450" y="5695889"/>
            <a:ext cx="5613400" cy="400110"/>
          </a:xfrm>
          <a:noFill/>
        </p:spPr>
        <p:txBody>
          <a:bodyPr lIns="173736" rIns="164592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0A6BBCB-1C1E-EFD2-E65B-1340D40BE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, 2-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A7315A-3757-0741-ADC7-22F7131EAC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975" y="3892296"/>
            <a:ext cx="5705474" cy="2203704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CAA06F1-6DD7-8848-A218-969B922CAE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40450" y="3892296"/>
            <a:ext cx="6051550" cy="2203704"/>
          </a:xfrm>
          <a:noFill/>
        </p:spPr>
        <p:txBody>
          <a:bodyPr rIns="457200">
            <a:noAutofit/>
          </a:bodyPr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4EB504-29F5-554E-A994-372F800C4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2-Columns, 2-Rows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87980-3123-F847-B76E-EFB46E28C9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975" y="1695450"/>
            <a:ext cx="5705474" cy="2190750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EAC1E-4627-1848-900D-03095434A3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0450" y="1695450"/>
            <a:ext cx="6051550" cy="2190750"/>
          </a:xfrm>
          <a:noFill/>
        </p:spPr>
        <p:txBody>
          <a:bodyPr rIns="457200">
            <a:noAutofit/>
          </a:bodyPr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5DD9D78-5280-27CA-0309-F22773920E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48EB34E-9434-2BD6-A0A1-69BDE14E60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712BFEC-53EF-4828-735C-ECD06E427A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  <p15:guide id="8" orient="horz" pos="2352">
          <p15:clr>
            <a:srgbClr val="F26B43"/>
          </p15:clr>
        </p15:guide>
        <p15:guide id="9" orient="horz" pos="2448">
          <p15:clr>
            <a:srgbClr val="A4A3A4"/>
          </p15:clr>
        </p15:guide>
        <p15:guide id="10" orient="horz" pos="2544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, flowed text, and text-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4EB504-29F5-554E-A994-372F800C4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2-Columns, flowed text, and text-heavy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87980-3123-F847-B76E-EFB46E28C9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974" y="1695450"/>
            <a:ext cx="11318875" cy="1484779"/>
          </a:xfrm>
          <a:noFill/>
        </p:spPr>
        <p:txBody>
          <a:bodyPr wrap="square" lIns="173736" rIns="164592" numCol="2" spcCol="45720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0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26694AF-8DF8-EDC6-0512-E1A85F071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03DAFF1-AE83-5EB1-2972-F50D8F70E2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4479717-EBAE-E91A-EFBD-220C9D56B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9258530-A073-E747-BD4A-199EC7FC9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3-Columns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37B99-7850-1043-A08A-025D2361AA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975" y="1695450"/>
            <a:ext cx="3803650" cy="1569660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92BB9B7-E760-DA49-BDB2-B9BF7B67C2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8625" y="1695450"/>
            <a:ext cx="3803650" cy="1569660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92EEC77-E704-BC4E-8224-871C220D4B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2275" y="1695450"/>
            <a:ext cx="3714750" cy="1569660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73FB0F-2DBC-4226-5D65-D3D01FE0D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95D1C60-08C4-F6FE-EA49-564B264467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898F5A4-FFF0-4998-A8A0-771793E86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974" y="5695889"/>
            <a:ext cx="3803651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7A84896-71AC-B775-C0D3-A497E37DE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778">
          <p15:clr>
            <a:srgbClr val="F26B43"/>
          </p15:clr>
        </p15:guide>
        <p15:guide id="10" pos="4944">
          <p15:clr>
            <a:srgbClr val="F26B43"/>
          </p15:clr>
        </p15:guide>
        <p15:guide id="11" pos="5172">
          <p15:clr>
            <a:srgbClr val="F26B43"/>
          </p15:clr>
        </p15:guide>
        <p15:guide id="23" pos="5066">
          <p15:clr>
            <a:srgbClr val="A4A3A4"/>
          </p15:clr>
        </p15:guide>
        <p15:guide id="24" pos="2670">
          <p15:clr>
            <a:srgbClr val="A4A3A4"/>
          </p15:clr>
        </p15:guide>
        <p15:guide id="26" pos="2548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, flow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9258530-A073-E747-BD4A-199EC7FC9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3-Columns, flowed text box</a:t>
            </a:r>
            <a:endParaRPr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982903-55F0-024A-A0B4-02550C43CC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976" y="1690386"/>
            <a:ext cx="11318874" cy="1618488"/>
          </a:xfrm>
          <a:noFill/>
        </p:spPr>
        <p:txBody>
          <a:bodyPr lIns="173736" tIns="137160" rIns="91440" bIns="137160" numCol="3" spcCol="36576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2212C25-B440-B812-EDD5-1C99F8C0A1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BCA6D58-8C04-4721-21FA-93E0691CCD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CE167CA-0F8E-9F32-3EFD-4E1F3B93ED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74" y="5695889"/>
            <a:ext cx="3803651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62E6B24-2425-3698-6157-D8F42CFE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778">
          <p15:clr>
            <a:srgbClr val="F26B43"/>
          </p15:clr>
        </p15:guide>
        <p15:guide id="10" pos="4944">
          <p15:clr>
            <a:srgbClr val="F26B43"/>
          </p15:clr>
        </p15:guide>
        <p15:guide id="11" pos="5172">
          <p15:clr>
            <a:srgbClr val="F26B43"/>
          </p15:clr>
        </p15:guide>
        <p15:guide id="23" pos="5066">
          <p15:clr>
            <a:srgbClr val="A4A3A4"/>
          </p15:clr>
        </p15:guide>
        <p15:guide id="24" pos="2670">
          <p15:clr>
            <a:srgbClr val="A4A3A4"/>
          </p15:clr>
        </p15:guide>
        <p15:guide id="26" pos="2548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4317520C-EACF-2F4A-9E85-140DD7E3F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695450"/>
            <a:ext cx="11318875" cy="4400550"/>
          </a:xfrm>
          <a:ln>
            <a:noFill/>
          </a:ln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1" i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Divider: with image</a:t>
            </a:r>
          </a:p>
          <a:p>
            <a:pPr lvl="1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2B20DE4-CF46-4E63-8D8E-548F33B73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C39FC08-933E-32FC-4282-9757B6D488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6171405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, 2-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9258530-A073-E747-BD4A-199EC7FC9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3-Columns, 2-Rows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37B99-7850-1043-A08A-025D2361AA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975" y="1695450"/>
            <a:ext cx="3803649" cy="2190750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023CDC2-0B02-134A-AAF5-E2DE6351C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8626" y="1695450"/>
            <a:ext cx="3803650" cy="2190750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49C6673-03C7-8444-B27F-18F630713F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2276" y="1695450"/>
            <a:ext cx="3711574" cy="2190750"/>
          </a:xfrm>
          <a:noFill/>
        </p:spPr>
        <p:txBody>
          <a:bodyPr lIns="173736" rIns="45720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D88F148-F4DE-7B4E-BCF1-65A8F90431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975" y="3886200"/>
            <a:ext cx="3803650" cy="2209800"/>
          </a:xfrm>
          <a:noFill/>
        </p:spPr>
        <p:txBody>
          <a:bodyPr lIns="173736" rIns="45720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2CF5EA4-2890-3945-9F14-42265E72FC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35995" y="3886200"/>
            <a:ext cx="3803650" cy="2209800"/>
          </a:xfrm>
          <a:noFill/>
        </p:spPr>
        <p:txBody>
          <a:bodyPr lIns="173736" rIns="45720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9C9E4E4-5EE4-784D-B75D-A90FA62F24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2275" y="3886200"/>
            <a:ext cx="3711575" cy="2209800"/>
          </a:xfrm>
          <a:noFill/>
        </p:spPr>
        <p:txBody>
          <a:bodyPr lIns="173736" rIns="45720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175ECB3-D030-15FD-FF19-207B6E248B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5395B9C-98A7-1301-A5AB-8D546D3ECF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0FB2656-036B-99D6-ABD2-A3D84970C6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778">
          <p15:clr>
            <a:srgbClr val="F26B43"/>
          </p15:clr>
        </p15:guide>
        <p15:guide id="10" pos="4944">
          <p15:clr>
            <a:srgbClr val="F26B43"/>
          </p15:clr>
        </p15:guide>
        <p15:guide id="11" pos="5172">
          <p15:clr>
            <a:srgbClr val="F26B43"/>
          </p15:clr>
        </p15:guide>
        <p15:guide id="23" pos="5066">
          <p15:clr>
            <a:srgbClr val="A4A3A4"/>
          </p15:clr>
        </p15:guide>
        <p15:guide id="24" pos="2670">
          <p15:clr>
            <a:srgbClr val="A4A3A4"/>
          </p15:clr>
        </p15:guide>
        <p15:guide id="26" pos="2548">
          <p15:clr>
            <a:srgbClr val="F26B43"/>
          </p15:clr>
        </p15:guide>
        <p15:guide id="27" orient="horz" pos="2352">
          <p15:clr>
            <a:srgbClr val="F26B43"/>
          </p15:clr>
        </p15:guide>
        <p15:guide id="28" orient="horz" pos="2448">
          <p15:clr>
            <a:srgbClr val="A4A3A4"/>
          </p15:clr>
        </p15:guide>
        <p15:guide id="29" orient="horz" pos="2544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, flowed text, and text-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9258530-A073-E747-BD4A-199EC7FC9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3-Columns, flowed text, and text-heavy</a:t>
            </a:r>
            <a:endParaRPr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982903-55F0-024A-A0B4-02550C43CC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976" y="1688685"/>
            <a:ext cx="11318874" cy="1345518"/>
          </a:xfrm>
          <a:noFill/>
        </p:spPr>
        <p:txBody>
          <a:bodyPr lIns="173736" tIns="137160" rIns="91440" bIns="137160" numCol="3" spcCol="36576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0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E128EC7-D396-527B-8D67-3214EB5D58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029F1A-E4C7-610B-0EAE-917CB0BEFD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6861D1F-1A08-BEC3-77CF-48E306B47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778">
          <p15:clr>
            <a:srgbClr val="F26B43"/>
          </p15:clr>
        </p15:guide>
        <p15:guide id="10" pos="4944">
          <p15:clr>
            <a:srgbClr val="F26B43"/>
          </p15:clr>
        </p15:guide>
        <p15:guide id="11" pos="5172">
          <p15:clr>
            <a:srgbClr val="F26B43"/>
          </p15:clr>
        </p15:guide>
        <p15:guide id="23" pos="5066">
          <p15:clr>
            <a:srgbClr val="A4A3A4"/>
          </p15:clr>
        </p15:guide>
        <p15:guide id="24" pos="2670">
          <p15:clr>
            <a:srgbClr val="A4A3A4"/>
          </p15:clr>
        </p15:guide>
        <p15:guide id="26" pos="2548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FA49967-630A-B54B-BAE0-E75A3B41E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4-Columns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A3799-02F9-AA4D-8772-FA8A0FA079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975" y="1695450"/>
            <a:ext cx="2847974" cy="1754326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10E2F8-4803-9BB6-B592-519938ADDA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AD0A60-55E4-A466-6595-E468034F94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49EA151-E02D-1991-7D57-5B68FEFE69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82950" y="1695450"/>
            <a:ext cx="2857500" cy="1754326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7CAB38A-E216-0633-975B-B3D83AD452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40450" y="1695450"/>
            <a:ext cx="2844800" cy="1754326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E38DBFD-0864-08A9-7285-3E5E0B0030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85250" y="1695450"/>
            <a:ext cx="2768600" cy="1754326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3DB13A0-87C4-1D9D-3854-38189AEE4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975" y="5695889"/>
            <a:ext cx="2847976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5F4ED8A-1185-E073-9F07-7119263F9F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  <p15:guide id="12" pos="5542">
          <p15:clr>
            <a:srgbClr val="F26B43"/>
          </p15:clr>
        </p15:guide>
        <p15:guide id="13" pos="5772">
          <p15:clr>
            <a:srgbClr val="F26B43"/>
          </p15:clr>
        </p15:guide>
        <p15:guide id="23" pos="5660">
          <p15:clr>
            <a:srgbClr val="A4A3A4"/>
          </p15:clr>
        </p15:guide>
        <p15:guide id="27" pos="2180">
          <p15:clr>
            <a:srgbClr val="F26B43"/>
          </p15:clr>
        </p15:guide>
        <p15:guide id="28" pos="1950">
          <p15:clr>
            <a:srgbClr val="F26B43"/>
          </p15:clr>
        </p15:guide>
        <p15:guide id="46" pos="2068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s, flow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FA49967-630A-B54B-BAE0-E75A3B41E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4-Columns, flowed text box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A3799-02F9-AA4D-8772-FA8A0FA079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974" y="1695450"/>
            <a:ext cx="11318875" cy="2123658"/>
          </a:xfrm>
          <a:noFill/>
        </p:spPr>
        <p:txBody>
          <a:bodyPr wrap="square" lIns="173736" rIns="164592" numCol="4" spcCol="45720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F7AFAD7-A488-E130-EDC7-8B32A4E947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E498491-6383-2A25-D87D-B2D55F118A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B3B74F-FA02-CF0F-AA7E-7D51F94B58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975" y="5695889"/>
            <a:ext cx="2847976" cy="40011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39EC46F-4FC6-0587-69FC-6972B00CB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  <p15:guide id="12" pos="5542">
          <p15:clr>
            <a:srgbClr val="F26B43"/>
          </p15:clr>
        </p15:guide>
        <p15:guide id="13" pos="5772">
          <p15:clr>
            <a:srgbClr val="F26B43"/>
          </p15:clr>
        </p15:guide>
        <p15:guide id="23" pos="5660">
          <p15:clr>
            <a:srgbClr val="A4A3A4"/>
          </p15:clr>
        </p15:guide>
        <p15:guide id="27" pos="2180">
          <p15:clr>
            <a:srgbClr val="F26B43"/>
          </p15:clr>
        </p15:guide>
        <p15:guide id="28" pos="1950">
          <p15:clr>
            <a:srgbClr val="F26B43"/>
          </p15:clr>
        </p15:guide>
        <p15:guide id="46" pos="2068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s, 2-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FA49967-630A-B54B-BAE0-E75A3B41E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4-Columns, 2-Rows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A3799-02F9-AA4D-8772-FA8A0FA079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975" y="1695451"/>
            <a:ext cx="2847974" cy="2190751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0814E83-2BE3-9349-AC03-B501F25F37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92476" y="1695451"/>
            <a:ext cx="2847974" cy="2190751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8099B55-CDF0-2B4E-9FF7-9F2B318384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40450" y="1695451"/>
            <a:ext cx="2847974" cy="2190751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9B8419A-1F96-9B40-A396-F6F21A4BCC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88424" y="1695451"/>
            <a:ext cx="2768601" cy="2190751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47CB12-5F12-8E42-80A5-EC2390FC1A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4976" y="3890010"/>
            <a:ext cx="2847974" cy="2205990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A619EB4-055E-3A49-BC2E-54F556CA347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292476" y="3890010"/>
            <a:ext cx="2847974" cy="2205990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4772069-FF87-C941-AFEF-D287CE6914C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40450" y="3890010"/>
            <a:ext cx="2847974" cy="2205990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096B636-D081-DC42-8BD9-E612A7ACDB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88424" y="3890010"/>
            <a:ext cx="2768600" cy="2205990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F6342EE-138E-D407-1347-95AF960847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020EE24-0E0A-8A9B-0081-8A52253A84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A00722C-85D9-128E-8821-26C044D91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  <p15:guide id="12" pos="5542">
          <p15:clr>
            <a:srgbClr val="F26B43"/>
          </p15:clr>
        </p15:guide>
        <p15:guide id="13" pos="5772">
          <p15:clr>
            <a:srgbClr val="F26B43"/>
          </p15:clr>
        </p15:guide>
        <p15:guide id="23" pos="5660">
          <p15:clr>
            <a:srgbClr val="A4A3A4"/>
          </p15:clr>
        </p15:guide>
        <p15:guide id="27" pos="2180">
          <p15:clr>
            <a:srgbClr val="F26B43"/>
          </p15:clr>
        </p15:guide>
        <p15:guide id="28" pos="1950">
          <p15:clr>
            <a:srgbClr val="F26B43"/>
          </p15:clr>
        </p15:guide>
        <p15:guide id="46" pos="2068">
          <p15:clr>
            <a:srgbClr val="A4A3A4"/>
          </p15:clr>
        </p15:guide>
        <p15:guide id="47" orient="horz" pos="2352">
          <p15:clr>
            <a:srgbClr val="F26B43"/>
          </p15:clr>
        </p15:guide>
        <p15:guide id="48" orient="horz" pos="2448">
          <p15:clr>
            <a:srgbClr val="A4A3A4"/>
          </p15:clr>
        </p15:guide>
        <p15:guide id="49" orient="horz" pos="2544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s, 2-Rows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FA49967-630A-B54B-BAE0-E75A3B41E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4-Columns, 2-Rows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A3799-02F9-AA4D-8772-FA8A0FA079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975" y="1695450"/>
            <a:ext cx="2847974" cy="1754326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627D7A-6522-BF49-81A2-BD90B47B8B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92476" y="1695450"/>
            <a:ext cx="2847974" cy="1754326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88A032A-38AF-E341-BC8B-68674EDF52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40450" y="1695450"/>
            <a:ext cx="2847974" cy="1754326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0941A6C-1744-A94D-B61A-CCC35B6010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8424" y="1695450"/>
            <a:ext cx="2765426" cy="1754326"/>
          </a:xfrm>
          <a:noFill/>
        </p:spPr>
        <p:txBody>
          <a:bodyPr wrap="square" lIns="173736" rIns="1645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0D9EAC-397E-5330-A286-022E09DD122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4976" y="3890010"/>
            <a:ext cx="11318874" cy="2205990"/>
          </a:xfrm>
          <a:noFill/>
        </p:spPr>
        <p:txBody>
          <a:bodyPr lIns="173736" rIns="164592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68E66D7-7C1E-05A7-EB7A-A1EEB5B62B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622DD10-2CA8-2C27-0DA3-6288639F93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F1F08B7-BE95-44C9-4581-B530F99123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  <p15:guide id="12" pos="5542">
          <p15:clr>
            <a:srgbClr val="F26B43"/>
          </p15:clr>
        </p15:guide>
        <p15:guide id="13" pos="5772">
          <p15:clr>
            <a:srgbClr val="F26B43"/>
          </p15:clr>
        </p15:guide>
        <p15:guide id="23" pos="5660">
          <p15:clr>
            <a:srgbClr val="A4A3A4"/>
          </p15:clr>
        </p15:guide>
        <p15:guide id="27" pos="2180">
          <p15:clr>
            <a:srgbClr val="F26B43"/>
          </p15:clr>
        </p15:guide>
        <p15:guide id="28" pos="1950">
          <p15:clr>
            <a:srgbClr val="F26B43"/>
          </p15:clr>
        </p15:guide>
        <p15:guide id="46" pos="2068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s, flowed text, and text-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FA49967-630A-B54B-BAE0-E75A3B41E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4-Columns, flowed text, and text-heavy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A3799-02F9-AA4D-8772-FA8A0FA079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974" y="1695450"/>
            <a:ext cx="11318875" cy="1616083"/>
          </a:xfrm>
          <a:noFill/>
        </p:spPr>
        <p:txBody>
          <a:bodyPr wrap="square" lIns="173736" rIns="164592" numCol="4" spcCol="45720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0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8AA7099-E417-B269-87FA-3F2D68CF5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B9515EC-5B29-9EB3-A9B8-EBCA27D34F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C3342D7-3F36-82BE-7B19-B51FCC9C3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  <p15:guide id="12" pos="5542">
          <p15:clr>
            <a:srgbClr val="F26B43"/>
          </p15:clr>
        </p15:guide>
        <p15:guide id="13" pos="5772">
          <p15:clr>
            <a:srgbClr val="F26B43"/>
          </p15:clr>
        </p15:guide>
        <p15:guide id="23" pos="5660">
          <p15:clr>
            <a:srgbClr val="A4A3A4"/>
          </p15:clr>
        </p15:guide>
        <p15:guide id="27" pos="2180">
          <p15:clr>
            <a:srgbClr val="F26B43"/>
          </p15:clr>
        </p15:guide>
        <p15:guide id="28" pos="1950">
          <p15:clr>
            <a:srgbClr val="F26B43"/>
          </p15:clr>
        </p15:guide>
        <p15:guide id="46" pos="2068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2515D25-7A1D-A64D-93F8-60B4CD1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6-Columns</a:t>
            </a:r>
            <a:endParaRPr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CFD45FF-8CC2-C34D-91BD-E302B78E97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975" y="1695450"/>
            <a:ext cx="1903388" cy="1754326"/>
          </a:xfrm>
          <a:noFill/>
        </p:spPr>
        <p:txBody>
          <a:bodyPr wrap="square" lIns="173736" tIns="137160" rIns="164592" bIns="13716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51854E-CFA7-AE47-BBA7-3E685E4ABF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36800" y="1695450"/>
            <a:ext cx="1901825" cy="1754326"/>
          </a:xfrm>
          <a:noFill/>
        </p:spPr>
        <p:txBody>
          <a:bodyPr wrap="square" lIns="173736" tIns="137160" rIns="164592" bIns="13716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6F33801-A865-8344-8C24-4CC0FC309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38626" y="1695450"/>
            <a:ext cx="1901824" cy="1754326"/>
          </a:xfrm>
          <a:noFill/>
        </p:spPr>
        <p:txBody>
          <a:bodyPr wrap="square" lIns="173736" tIns="137160" rIns="164592" bIns="13716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B8E329C-C084-524A-ACD0-CC1388F84E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40451" y="1695450"/>
            <a:ext cx="1901824" cy="1754326"/>
          </a:xfrm>
          <a:noFill/>
        </p:spPr>
        <p:txBody>
          <a:bodyPr wrap="square" lIns="173736" tIns="137160" rIns="164592" bIns="13716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C21271B-6A87-7E40-B748-8E2B1D2388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42276" y="1695450"/>
            <a:ext cx="1901824" cy="1754326"/>
          </a:xfrm>
          <a:noFill/>
        </p:spPr>
        <p:txBody>
          <a:bodyPr wrap="square" lIns="173736" tIns="137160" rIns="164592" bIns="13716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D4C8F85-EB39-AE4A-84B0-4A59A83D75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944100" y="1695450"/>
            <a:ext cx="1812925" cy="1754326"/>
          </a:xfrm>
          <a:noFill/>
        </p:spPr>
        <p:txBody>
          <a:bodyPr wrap="square" lIns="173736" tIns="137160" rIns="91440" bIns="13716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ADE5241-CD7B-C0EA-C517-50060CB3F0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DB77739-8032-4483-635F-5E4CB2E5DE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4F3E2D-4B4B-387D-4B49-3C37318025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975" y="5572779"/>
            <a:ext cx="1901825" cy="523220"/>
          </a:xfrm>
          <a:noFill/>
        </p:spPr>
        <p:txBody>
          <a:bodyPr lIns="173736" rIns="91440" anchor="b">
            <a:spAutoFit/>
          </a:bodyPr>
          <a:lstStyle>
            <a:lvl1pPr>
              <a:spcBef>
                <a:spcPts val="400"/>
              </a:spcBef>
              <a:defRPr sz="8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 marL="228600" indent="-228600">
              <a:defRPr sz="2000"/>
            </a:lvl4pPr>
            <a:lvl5pPr marL="457200" indent="-228600">
              <a:defRPr sz="2000"/>
            </a:lvl5pPr>
          </a:lstStyle>
          <a:p>
            <a:r>
              <a:rPr lang="en-US"/>
              <a:t>Source: XYZ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41CC89D-9A00-8CD3-DC3F-3EAD9697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3" pos="2778">
          <p15:clr>
            <a:srgbClr val="F26B43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  <p15:guide id="10" pos="4944">
          <p15:clr>
            <a:srgbClr val="F26B43"/>
          </p15:clr>
        </p15:guide>
        <p15:guide id="11" pos="5172">
          <p15:clr>
            <a:srgbClr val="F26B43"/>
          </p15:clr>
        </p15:guide>
        <p15:guide id="14" pos="6140">
          <p15:clr>
            <a:srgbClr val="F26B43"/>
          </p15:clr>
        </p15:guide>
        <p15:guide id="16" pos="6370">
          <p15:clr>
            <a:srgbClr val="F26B43"/>
          </p15:clr>
        </p15:guide>
        <p15:guide id="21" pos="6264">
          <p15:clr>
            <a:srgbClr val="A4A3A4"/>
          </p15:clr>
        </p15:guide>
        <p15:guide id="23" pos="5066">
          <p15:clr>
            <a:srgbClr val="A4A3A4"/>
          </p15:clr>
        </p15:guide>
        <p15:guide id="24" pos="2670">
          <p15:clr>
            <a:srgbClr val="A4A3A4"/>
          </p15:clr>
        </p15:guide>
        <p15:guide id="26" pos="2548">
          <p15:clr>
            <a:srgbClr val="F26B43"/>
          </p15:clr>
        </p15:guide>
        <p15:guide id="29" pos="1582">
          <p15:clr>
            <a:srgbClr val="F26B43"/>
          </p15:clr>
        </p15:guide>
        <p15:guide id="30" pos="1352">
          <p15:clr>
            <a:srgbClr val="F26B43"/>
          </p15:clr>
        </p15:guide>
        <p15:guide id="34" pos="1472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Columns, 2-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2515D25-7A1D-A64D-93F8-60B4CD1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6-Columns, 2-Rows</a:t>
            </a:r>
            <a:endParaRPr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CFD45FF-8CC2-C34D-91BD-E302B78E97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975" y="1695449"/>
            <a:ext cx="1903388" cy="2190750"/>
          </a:xfrm>
          <a:noFill/>
        </p:spPr>
        <p:txBody>
          <a:bodyPr wrap="square"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51854E-CFA7-AE47-BBA7-3E685E4ABF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36800" y="1695449"/>
            <a:ext cx="1901825" cy="2190750"/>
          </a:xfrm>
          <a:noFill/>
        </p:spPr>
        <p:txBody>
          <a:bodyPr wrap="square"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6F33801-A865-8344-8C24-4CC0FC309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38626" y="1695449"/>
            <a:ext cx="1901824" cy="2190750"/>
          </a:xfrm>
          <a:noFill/>
        </p:spPr>
        <p:txBody>
          <a:bodyPr wrap="square"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B8E329C-C084-524A-ACD0-CC1388F84E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40451" y="1695449"/>
            <a:ext cx="1901824" cy="2190750"/>
          </a:xfrm>
          <a:noFill/>
        </p:spPr>
        <p:txBody>
          <a:bodyPr wrap="square"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C21271B-6A87-7E40-B748-8E2B1D2388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42276" y="1695449"/>
            <a:ext cx="1901824" cy="2190750"/>
          </a:xfrm>
          <a:noFill/>
        </p:spPr>
        <p:txBody>
          <a:bodyPr wrap="square"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D4C8F85-EB39-AE4A-84B0-4A59A83D75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944100" y="1695449"/>
            <a:ext cx="1812925" cy="2190750"/>
          </a:xfrm>
          <a:noFill/>
        </p:spPr>
        <p:txBody>
          <a:bodyPr wrap="square" lIns="173736" tIns="137160" rIns="91440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BB0708D-2ECB-FB5F-685F-CF70DBB763F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4975" y="3892297"/>
            <a:ext cx="1903388" cy="2203704"/>
          </a:xfrm>
          <a:noFill/>
        </p:spPr>
        <p:txBody>
          <a:bodyPr wrap="square"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8A6BD43-9EEA-2579-1251-BDAC289193A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36800" y="3892297"/>
            <a:ext cx="1901825" cy="2203704"/>
          </a:xfrm>
          <a:noFill/>
        </p:spPr>
        <p:txBody>
          <a:bodyPr wrap="square"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BFCFD05-5873-7DE7-2065-B7C52544311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38626" y="3892297"/>
            <a:ext cx="1901824" cy="2203704"/>
          </a:xfrm>
          <a:noFill/>
        </p:spPr>
        <p:txBody>
          <a:bodyPr wrap="square"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E67EC94-86E6-81C6-D284-3D555FCD4AA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40451" y="3892297"/>
            <a:ext cx="1901824" cy="2203704"/>
          </a:xfrm>
          <a:noFill/>
        </p:spPr>
        <p:txBody>
          <a:bodyPr wrap="square"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D29B5F-88DF-6360-3788-358453C274F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42276" y="3892297"/>
            <a:ext cx="1901824" cy="2203704"/>
          </a:xfrm>
          <a:noFill/>
        </p:spPr>
        <p:txBody>
          <a:bodyPr wrap="square" lIns="173736" tIns="137160" rIns="164592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0EB23BD-5A4C-AE4B-F5A7-B4E23CFC59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944100" y="3892297"/>
            <a:ext cx="1812925" cy="2203704"/>
          </a:xfrm>
          <a:noFill/>
        </p:spPr>
        <p:txBody>
          <a:bodyPr wrap="square" lIns="173736" tIns="137160" rIns="91440" bIns="13716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727A7D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499A720-9396-A439-C181-8B629396F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5B3651FA-1A5F-9430-C614-BF1B02C97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38863D7-D1DC-DBB1-61FA-E0EDC718D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3" pos="2778">
          <p15:clr>
            <a:srgbClr val="F26B43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  <p15:guide id="10" pos="4944">
          <p15:clr>
            <a:srgbClr val="F26B43"/>
          </p15:clr>
        </p15:guide>
        <p15:guide id="11" pos="5172">
          <p15:clr>
            <a:srgbClr val="F26B43"/>
          </p15:clr>
        </p15:guide>
        <p15:guide id="14" pos="6140">
          <p15:clr>
            <a:srgbClr val="F26B43"/>
          </p15:clr>
        </p15:guide>
        <p15:guide id="16" pos="6370">
          <p15:clr>
            <a:srgbClr val="F26B43"/>
          </p15:clr>
        </p15:guide>
        <p15:guide id="21" pos="6264">
          <p15:clr>
            <a:srgbClr val="A4A3A4"/>
          </p15:clr>
        </p15:guide>
        <p15:guide id="23" pos="5066">
          <p15:clr>
            <a:srgbClr val="A4A3A4"/>
          </p15:clr>
        </p15:guide>
        <p15:guide id="24" pos="2670">
          <p15:clr>
            <a:srgbClr val="A4A3A4"/>
          </p15:clr>
        </p15:guide>
        <p15:guide id="26" pos="2548">
          <p15:clr>
            <a:srgbClr val="F26B43"/>
          </p15:clr>
        </p15:guide>
        <p15:guide id="29" pos="1582">
          <p15:clr>
            <a:srgbClr val="F26B43"/>
          </p15:clr>
        </p15:guide>
        <p15:guide id="30" pos="1352">
          <p15:clr>
            <a:srgbClr val="F26B43"/>
          </p15:clr>
        </p15:guide>
        <p15:guide id="34" pos="1472">
          <p15:clr>
            <a:srgbClr val="A4A3A4"/>
          </p15:clr>
        </p15:guide>
        <p15:guide id="35" orient="horz" pos="2448">
          <p15:clr>
            <a:srgbClr val="A4A3A4"/>
          </p15:clr>
        </p15:guide>
        <p15:guide id="36" orient="horz" pos="2544">
          <p15:clr>
            <a:srgbClr val="F26B43"/>
          </p15:clr>
        </p15:guide>
        <p15:guide id="37" orient="horz" pos="2352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933FB9-99DB-C64D-A3F0-19AA37181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Poll question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26AC7-6980-2145-A145-C9710B4BA0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975" y="1695450"/>
            <a:ext cx="11757024" cy="1246495"/>
          </a:xfrm>
          <a:noFill/>
        </p:spPr>
        <p:txBody>
          <a:bodyPr wrap="square" lIns="173736" rIns="457200">
            <a:spAutoFit/>
          </a:bodyPr>
          <a:lstStyle>
            <a:lvl1pPr>
              <a:spcBef>
                <a:spcPts val="400"/>
              </a:spcBef>
              <a:spcAft>
                <a:spcPts val="1800"/>
              </a:spcAft>
              <a:defRPr sz="2400">
                <a:solidFill>
                  <a:schemeClr val="tx2"/>
                </a:solidFill>
              </a:defRPr>
            </a:lvl1pPr>
            <a:lvl2pPr marL="457200" indent="-457200">
              <a:spcBef>
                <a:spcPts val="0"/>
              </a:spcBef>
              <a:buClr>
                <a:schemeClr val="tx2"/>
              </a:buClr>
              <a:buSzPct val="100000"/>
              <a:buFont typeface="+mj-lt"/>
              <a:buAutoNum type="alphaLcParenR"/>
              <a:defRPr sz="2400" b="0"/>
            </a:lvl2pPr>
            <a:lvl3pPr>
              <a:defRPr sz="1400"/>
            </a:lvl3pPr>
            <a:lvl4pPr marL="137160" indent="-137160">
              <a:defRPr sz="1400"/>
            </a:lvl4pPr>
            <a:lvl5pPr marL="274320" indent="-137160">
              <a:buClr>
                <a:srgbClr val="727A7D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88F607C-21D9-9AA7-2A0A-B1D3501169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8AA1CE9-768A-27DC-1FD1-9C877C7BCD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3AAB05E-C972-AC89-2044-215258C79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gradient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98CD5E-F190-1F46-B481-CB8952909AE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nl-NL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61C37-A15E-B2AD-2E1E-16976694DB7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nl-NL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8C9F1-4258-2253-B890-1AC4F9C52109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nl-NL" err="1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4317520C-EACF-2F4A-9E85-140DD7E3F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695450"/>
            <a:ext cx="11318875" cy="4400550"/>
          </a:xfrm>
          <a:ln>
            <a:noFill/>
          </a:ln>
        </p:spPr>
        <p:txBody>
          <a:bodyPr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 sz="4800" b="1" i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/>
              <a:t>Divider: gradient with image</a:t>
            </a:r>
          </a:p>
          <a:p>
            <a:pPr lvl="1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D9DD4-224A-F84B-8B5A-29E0D675F6C4}"/>
              </a:ext>
            </a:extLst>
          </p:cNvPr>
          <p:cNvSpPr txBox="1"/>
          <p:nvPr userDrawn="1"/>
        </p:nvSpPr>
        <p:spPr>
          <a:xfrm>
            <a:off x="5507036" y="6434429"/>
            <a:ext cx="587376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71999E1E-CE6C-4B40-A20C-38E6E2AA2845}" type="slidenum">
              <a:rPr lang="uk-UA" sz="1100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uk-UA" sz="110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D8B1F5C-553F-F35C-153F-CC8933F5D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3" y="521208"/>
            <a:ext cx="10969943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442" y="9906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10972800" cy="181588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41D2-A66C-4A56-BECC-C62ABE732DBB}" type="datetime3">
              <a:rPr lang="en-GB" smtClean="0"/>
              <a:t>19 September, 2023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Private | Confidential | Internal Use Only 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71999E1E-CE6C-4B40-A20C-38E6E2AA28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AF96CB2-6D15-3A14-88AA-E0176873E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48" y="6143705"/>
            <a:ext cx="1208751" cy="7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8096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ith half-pa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0A0BA0-5C80-3D4A-8D2E-558EBC31A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624205"/>
            <a:ext cx="11039475" cy="11917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Cover with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half-page image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623FC-5FDA-B54E-8301-50BD3DE602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830959"/>
            <a:ext cx="11039475" cy="769441"/>
          </a:xfrm>
          <a:prstGeom prst="rect">
            <a:avLst/>
          </a:prstGeom>
        </p:spPr>
        <p:txBody>
          <a:bodyPr lIns="0" tIns="0" rIns="91440" bIns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line 1</a:t>
            </a:r>
          </a:p>
          <a:p>
            <a:pPr lvl="0"/>
            <a:r>
              <a:rPr lang="en-US"/>
              <a:t>Subhead line 2</a:t>
            </a:r>
          </a:p>
        </p:txBody>
      </p:sp>
      <p:sp>
        <p:nvSpPr>
          <p:cNvPr id="18" name="Text Placeholder 76">
            <a:extLst>
              <a:ext uri="{FF2B5EF4-FFF2-40B4-BE49-F238E27FC236}">
                <a16:creationId xmlns:a16="http://schemas.microsoft.com/office/drawing/2014/main" id="{DAD73D64-EE4E-064C-AD40-BC72C6F631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8275" y="2128737"/>
            <a:ext cx="2590800" cy="18631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cap="all" spc="30" baseline="0">
                <a:solidFill>
                  <a:schemeClr val="tx2"/>
                </a:solidFill>
                <a:latin typeface="+mn-lt"/>
              </a:defRPr>
            </a:lvl1pPr>
            <a:lvl2pPr algn="r">
              <a:defRPr>
                <a:latin typeface="+mn-lt"/>
              </a:defRPr>
            </a:lvl2pPr>
            <a:lvl3pPr algn="r">
              <a:defRPr>
                <a:latin typeface="+mn-lt"/>
                <a:cs typeface="Arial" panose="020B0604020202020204" pitchFamily="34" charset="0"/>
              </a:defRPr>
            </a:lvl3pPr>
            <a:lvl4pPr algn="r">
              <a:defRPr>
                <a:latin typeface="+mn-lt"/>
              </a:defRPr>
            </a:lvl4pPr>
            <a:lvl5pPr algn="r">
              <a:defRPr>
                <a:latin typeface="+mn-lt"/>
              </a:defRPr>
            </a:lvl5pPr>
            <a:lvl6pPr algn="r">
              <a:defRPr/>
            </a:lvl6pPr>
          </a:lstStyle>
          <a:p>
            <a:pPr lvl="0"/>
            <a:r>
              <a:rPr lang="en-US"/>
              <a:t>June 8, 2022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5226C4C-AC4B-E84E-8F2E-4AF88BD4A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4875" y="1820672"/>
            <a:ext cx="3124200" cy="243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ct val="0"/>
              </a:spcBef>
              <a:buNone/>
              <a:defRPr lang="en-US" sz="1600" b="1" i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r">
              <a:defRPr>
                <a:latin typeface="+mn-lt"/>
                <a:cs typeface="Arial" panose="020B0604020202020204" pitchFamily="34" charset="0"/>
              </a:defRPr>
            </a:lvl2pPr>
            <a:lvl3pPr algn="r">
              <a:defRPr>
                <a:latin typeface="+mn-lt"/>
                <a:cs typeface="Arial" panose="020B0604020202020204" pitchFamily="34" charset="0"/>
              </a:defRPr>
            </a:lvl3pPr>
            <a:lvl4pPr algn="r">
              <a:defRPr>
                <a:latin typeface="+mn-lt"/>
              </a:defRPr>
            </a:lvl4pPr>
            <a:lvl5pPr algn="r">
              <a:defRPr>
                <a:latin typeface="+mn-lt"/>
              </a:defRPr>
            </a:lvl5pPr>
            <a:lvl6pPr algn="r">
              <a:defRPr/>
            </a:lvl6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Name Surname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83DF24-E583-3C4A-ADC2-3CFA0EE2A3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045244"/>
            <a:ext cx="12192000" cy="3812756"/>
          </a:xfrm>
          <a:prstGeom prst="rect">
            <a:avLst/>
          </a:prstGeom>
          <a:solidFill>
            <a:schemeClr val="bg2"/>
          </a:solidFill>
        </p:spPr>
        <p:txBody>
          <a:bodyPr lIns="612648" tIns="137160" rIns="137160"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79E726-64F7-8F45-AA0A-95FF5AED1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8606" y="148504"/>
            <a:ext cx="1911096" cy="7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d people, 4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FA49967-630A-B54B-BAE0-E75A3B41E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1208"/>
            <a:ext cx="11039475" cy="332399"/>
          </a:xfrm>
          <a:ln>
            <a:noFill/>
          </a:ln>
        </p:spPr>
        <p:txBody>
          <a:bodyPr/>
          <a:lstStyle>
            <a:lvl1pPr>
              <a:defRPr sz="2400" b="1" i="0">
                <a:latin typeface="+mj-lt"/>
              </a:defRPr>
            </a:lvl1pPr>
          </a:lstStyle>
          <a:p>
            <a:r>
              <a:rPr lang="en-US"/>
              <a:t>Featured people, 4-Columns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E4F83-B725-52A0-F232-58E33BF2A5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4975" y="4142994"/>
            <a:ext cx="2660650" cy="1097736"/>
          </a:xfrm>
        </p:spPr>
        <p:txBody>
          <a:bodyPr lIns="173736" rIns="91440"/>
          <a:lstStyle>
            <a:lvl1pPr>
              <a:spcBef>
                <a:spcPts val="0"/>
              </a:spcBef>
              <a:spcAft>
                <a:spcPts val="100"/>
              </a:spcAft>
              <a:defRPr sz="1000"/>
            </a:lvl1pPr>
            <a:lvl2pPr>
              <a:spcBef>
                <a:spcPts val="0"/>
              </a:spcBef>
              <a:spcAft>
                <a:spcPts val="100"/>
              </a:spcAft>
              <a:defRPr sz="10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0DC3C03-5A80-BA37-6E2B-BA0D3FFAF4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82949" y="4142994"/>
            <a:ext cx="2663825" cy="1097736"/>
          </a:xfrm>
        </p:spPr>
        <p:txBody>
          <a:bodyPr lIns="173736" rIns="91440"/>
          <a:lstStyle>
            <a:lvl1pPr>
              <a:spcBef>
                <a:spcPts val="0"/>
              </a:spcBef>
              <a:spcAft>
                <a:spcPts val="100"/>
              </a:spcAft>
              <a:defRPr sz="1000"/>
            </a:lvl1pPr>
            <a:lvl2pPr>
              <a:spcBef>
                <a:spcPts val="0"/>
              </a:spcBef>
              <a:spcAft>
                <a:spcPts val="100"/>
              </a:spcAft>
              <a:defRPr sz="10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98CCDF-9BEE-D01D-FF3C-019302C796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0450" y="4142994"/>
            <a:ext cx="2657475" cy="1097736"/>
          </a:xfrm>
        </p:spPr>
        <p:txBody>
          <a:bodyPr lIns="173736" rIns="91440"/>
          <a:lstStyle>
            <a:lvl1pPr>
              <a:spcBef>
                <a:spcPts val="0"/>
              </a:spcBef>
              <a:spcAft>
                <a:spcPts val="100"/>
              </a:spcAft>
              <a:defRPr sz="1000"/>
            </a:lvl1pPr>
            <a:lvl2pPr>
              <a:spcBef>
                <a:spcPts val="0"/>
              </a:spcBef>
              <a:spcAft>
                <a:spcPts val="100"/>
              </a:spcAft>
              <a:defRPr sz="10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CDDE95D-C88E-7857-A872-5DBA3822430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5249" y="4142994"/>
            <a:ext cx="2663825" cy="1097736"/>
          </a:xfrm>
        </p:spPr>
        <p:txBody>
          <a:bodyPr lIns="173736" rIns="91440"/>
          <a:lstStyle>
            <a:lvl1pPr>
              <a:spcBef>
                <a:spcPts val="0"/>
              </a:spcBef>
              <a:spcAft>
                <a:spcPts val="100"/>
              </a:spcAft>
              <a:defRPr sz="1000"/>
            </a:lvl1pPr>
            <a:lvl2pPr>
              <a:spcBef>
                <a:spcPts val="0"/>
              </a:spcBef>
              <a:spcAft>
                <a:spcPts val="100"/>
              </a:spcAft>
              <a:defRPr sz="10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1423C9A-7E82-C720-A3D8-2FD9C89227C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" y="1847850"/>
            <a:ext cx="1636776" cy="2295144"/>
          </a:xfr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54EC7FB-E53C-15CB-4E06-A473874236B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60750" y="1847850"/>
            <a:ext cx="1636776" cy="2295144"/>
          </a:xfr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D896830-AF01-4B15-9FD4-AF3B1937583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311901" y="1847850"/>
            <a:ext cx="1636776" cy="2295144"/>
          </a:xfr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CFE3740-1BDC-A34D-F991-76EAF2828B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63050" y="1847850"/>
            <a:ext cx="1636776" cy="2295144"/>
          </a:xfr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33FC555-F139-0DC8-36E9-55570F2F1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4" y="856744"/>
            <a:ext cx="11036301" cy="246221"/>
          </a:xfrm>
          <a:ln>
            <a:noFill/>
          </a:ln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(delete this box if not using)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FE88DCA-4708-C8DA-0153-C02436DA62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8808"/>
            <a:ext cx="11039475" cy="123111"/>
          </a:xfrm>
        </p:spPr>
        <p:txBody>
          <a:bodyPr lIns="27432" tIns="0" rIns="0" bIns="0"/>
          <a:lstStyle>
            <a:lvl1pPr>
              <a:defRPr sz="800" b="0" cap="all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Pre-heading (delete this box if not using)</a:t>
            </a:r>
          </a:p>
        </p:txBody>
      </p:sp>
    </p:spTree>
    <p:extLst>
      <p:ext uri="{BB962C8B-B14F-4D97-AF65-F5344CB8AC3E}">
        <p14:creationId xmlns:p14="http://schemas.microsoft.com/office/powerpoint/2010/main" val="36310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68">
          <p15:clr>
            <a:srgbClr val="A4A3A4"/>
          </p15:clr>
        </p15:guide>
        <p15:guide id="6" pos="3746">
          <p15:clr>
            <a:srgbClr val="F26B43"/>
          </p15:clr>
        </p15:guide>
        <p15:guide id="7" pos="3976">
          <p15:clr>
            <a:srgbClr val="F26B43"/>
          </p15:clr>
        </p15:guide>
        <p15:guide id="12" pos="5542">
          <p15:clr>
            <a:srgbClr val="F26B43"/>
          </p15:clr>
        </p15:guide>
        <p15:guide id="13" pos="5772">
          <p15:clr>
            <a:srgbClr val="F26B43"/>
          </p15:clr>
        </p15:guide>
        <p15:guide id="23" pos="5660">
          <p15:clr>
            <a:srgbClr val="A4A3A4"/>
          </p15:clr>
        </p15:guide>
        <p15:guide id="27" pos="2180">
          <p15:clr>
            <a:srgbClr val="F26B43"/>
          </p15:clr>
        </p15:guide>
        <p15:guide id="28" pos="1950">
          <p15:clr>
            <a:srgbClr val="F26B43"/>
          </p15:clr>
        </p15:guide>
        <p15:guide id="46" pos="206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79AA4-E6C5-FA42-9426-9641C7F61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75" y="1695450"/>
            <a:ext cx="11318875" cy="1843582"/>
          </a:xfrm>
        </p:spPr>
        <p:txBody>
          <a:bodyPr/>
          <a:lstStyle>
            <a:lvl1pPr marL="384048" indent="-384048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 marL="704088" indent="-365760">
              <a:buClr>
                <a:schemeClr val="tx2"/>
              </a:buClr>
              <a:buSzPct val="100000"/>
              <a:buFont typeface="Heiti SC Medium" pitchFamily="2" charset="-128"/>
              <a:buChar char="﹣"/>
              <a:defRPr sz="2000" b="0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	Quote – slate slide. Insert quote here.”</a:t>
            </a:r>
          </a:p>
          <a:p>
            <a:pPr lvl="1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62A56C-643E-6508-B011-C78489524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3270AA99-9026-EC40-6654-E75FAF5FB5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847" y="6162675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blue gradient">
    <p:bg>
      <p:bgPr>
        <a:gradFill>
          <a:gsLst>
            <a:gs pos="10000">
              <a:schemeClr val="accent6"/>
            </a:gs>
            <a:gs pos="6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79AA4-E6C5-FA42-9426-9641C7F61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75" y="1695450"/>
            <a:ext cx="11318875" cy="4400550"/>
          </a:xfrm>
        </p:spPr>
        <p:txBody>
          <a:bodyPr/>
          <a:lstStyle>
            <a:lvl1pPr marL="384048" indent="-384048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  <a:lvl2pPr marL="704088" indent="-365760">
              <a:buClr>
                <a:schemeClr val="bg1"/>
              </a:buClr>
              <a:buSzPct val="100000"/>
              <a:buFont typeface="Heiti SC Medium" pitchFamily="2" charset="-128"/>
              <a:buChar char="﹣"/>
              <a:defRPr sz="2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	Quote – slate slide. Insert quote here.”</a:t>
            </a:r>
          </a:p>
          <a:p>
            <a:pPr lvl="1"/>
            <a:r>
              <a:rPr lang="en-US"/>
              <a:t>Click to edit Master text styles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4B3A8DC-6473-A22B-894B-AB81321C5B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6096000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79AA4-E6C5-FA42-9426-9641C7F61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75" y="1695450"/>
            <a:ext cx="11318875" cy="1843582"/>
          </a:xfrm>
        </p:spPr>
        <p:txBody>
          <a:bodyPr/>
          <a:lstStyle>
            <a:lvl1pPr marL="384048" indent="-384048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 marL="704088" indent="-365760">
              <a:buClr>
                <a:schemeClr val="tx2"/>
              </a:buClr>
              <a:buSzPct val="100000"/>
              <a:buFont typeface="Heiti SC Medium" pitchFamily="2" charset="-128"/>
              <a:buChar char="﹣"/>
              <a:defRPr sz="2000" b="0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	Quote – slate slide. Insert quote here.”</a:t>
            </a:r>
          </a:p>
          <a:p>
            <a:pPr lvl="1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62A56C-643E-6508-B011-C78489524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8897CEBD-877D-7B6B-1BF4-BAFDC52864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57" y="6102566"/>
            <a:ext cx="1162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gradient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46C528-A228-BF48-AC9C-B47144F738FA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nl-NL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7A3DB-DAB6-B5EA-3425-77B892B9A82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nl-NL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43FEE-E4BE-BC72-82DE-C7857931710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nl-NL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79AA4-E6C5-FA42-9426-9641C7F61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75" y="1695450"/>
            <a:ext cx="11318875" cy="4400550"/>
          </a:xfrm>
        </p:spPr>
        <p:txBody>
          <a:bodyPr/>
          <a:lstStyle>
            <a:lvl1pPr marL="384048" indent="-384048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  <a:lvl2pPr marL="704088" indent="-365760">
              <a:buClr>
                <a:schemeClr val="bg1"/>
              </a:buClr>
              <a:buSzPct val="100000"/>
              <a:buFont typeface="Heiti SC Medium" pitchFamily="2" charset="-128"/>
              <a:buChar char="﹣"/>
              <a:defRPr sz="2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	Quote – slate slide. Insert quote here.”</a:t>
            </a:r>
          </a:p>
          <a:p>
            <a:pPr lvl="1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D6C56-1605-FF49-A63D-2C66609223D8}"/>
              </a:ext>
            </a:extLst>
          </p:cNvPr>
          <p:cNvSpPr txBox="1"/>
          <p:nvPr userDrawn="1"/>
        </p:nvSpPr>
        <p:spPr>
          <a:xfrm>
            <a:off x="11061699" y="6484765"/>
            <a:ext cx="587376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71999E1E-CE6C-4B40-A20C-38E6E2AA2845}" type="slidenum">
              <a:rPr lang="uk-UA" sz="1100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uk-UA" sz="110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1DEBE45-4D23-545B-AB78-4799B4418F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: gradient with imag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98CD5E-F190-1F46-B481-CB8952909AE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nl-NL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61C37-A15E-B2AD-2E1E-16976694DB7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nl-NL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8C9F1-4258-2253-B890-1AC4F9C52109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0000">
                <a:schemeClr val="tx2">
                  <a:alpha val="0"/>
                  <a:lumMod val="0"/>
                </a:schemeClr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nl-NL"/>
              <a:t> 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4317520C-EACF-2F4A-9E85-140DD7E3F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695450"/>
            <a:ext cx="11318875" cy="4400550"/>
          </a:xfrm>
          <a:ln>
            <a:noFill/>
          </a:ln>
        </p:spPr>
        <p:txBody>
          <a:bodyPr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 sz="4800" b="1" i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/>
              <a:t>Divider: gradient with image</a:t>
            </a:r>
          </a:p>
          <a:p>
            <a:pPr lvl="1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D9DD4-224A-F84B-8B5A-29E0D675F6C4}"/>
              </a:ext>
            </a:extLst>
          </p:cNvPr>
          <p:cNvSpPr txBox="1"/>
          <p:nvPr userDrawn="1"/>
        </p:nvSpPr>
        <p:spPr>
          <a:xfrm>
            <a:off x="11061699" y="6484765"/>
            <a:ext cx="587376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71999E1E-CE6C-4B40-A20C-38E6E2AA2845}" type="slidenum">
              <a:rPr lang="uk-UA" sz="1100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uk-UA" sz="110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D8B1F5C-553F-F35C-153F-CC8933F5D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image" Target="../media/image4.sv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450" y="520700"/>
            <a:ext cx="11036587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Title–Bold at 24-point type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6" y="1695451"/>
            <a:ext cx="11216000" cy="1538883"/>
          </a:xfrm>
          <a:prstGeom prst="rect">
            <a:avLst/>
          </a:prstGeom>
        </p:spPr>
        <p:txBody>
          <a:bodyPr vert="horz" wrap="square" lIns="173736" tIns="137160" rIns="91440" bIns="13716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2E8637-35C3-4654-840D-4F9BB20C0AB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B2E80-3045-42CC-74CB-A45A2EB57A89}"/>
              </a:ext>
            </a:extLst>
          </p:cNvPr>
          <p:cNvSpPr txBox="1"/>
          <p:nvPr userDrawn="1"/>
        </p:nvSpPr>
        <p:spPr>
          <a:xfrm>
            <a:off x="5455600" y="6434429"/>
            <a:ext cx="587376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r">
              <a:defRPr/>
            </a:pPr>
            <a:fld id="{71999E1E-CE6C-4B40-A20C-38E6E2AA2845}" type="slidenum">
              <a:rPr lang="uk-UA" sz="1100" b="0" i="0" smtClean="0">
                <a:solidFill>
                  <a:schemeClr val="tx2"/>
                </a:solidFill>
              </a:rPr>
              <a:pPr lvl="0" algn="r">
                <a:defRPr/>
              </a:pPr>
              <a:t>‹#›</a:t>
            </a:fld>
            <a:endParaRPr lang="uk-UA" sz="1100" b="0" i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8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04" r:id="rId9"/>
    <p:sldLayoutId id="2147483669" r:id="rId10"/>
    <p:sldLayoutId id="2147483670" r:id="rId11"/>
    <p:sldLayoutId id="2147483671" r:id="rId12"/>
    <p:sldLayoutId id="2147483673" r:id="rId13"/>
    <p:sldLayoutId id="2147483674" r:id="rId14"/>
    <p:sldLayoutId id="2147483707" r:id="rId15"/>
    <p:sldLayoutId id="2147483709" r:id="rId16"/>
    <p:sldLayoutId id="214748371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0000"/>
        <a:buFont typeface="Wingdings" charset="2"/>
        <a:buNone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" charset="2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635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Wingdings" charset="2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" indent="-13652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20" indent="-13652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System Font Regular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51534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90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66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41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>
          <p15:clr>
            <a:srgbClr val="A4A3A4"/>
          </p15:clr>
        </p15:guide>
        <p15:guide id="2" orient="horz" pos="1164">
          <p15:clr>
            <a:srgbClr val="F26B43"/>
          </p15:clr>
        </p15:guide>
        <p15:guide id="3" orient="horz" pos="1068">
          <p15:clr>
            <a:srgbClr val="A4A3A4"/>
          </p15:clr>
        </p15:guide>
        <p15:guide id="4" pos="7338">
          <p15:clr>
            <a:srgbClr val="F26B43"/>
          </p15:clr>
        </p15:guide>
        <p15:guide id="5" pos="384">
          <p15:clr>
            <a:srgbClr val="F26B43"/>
          </p15:clr>
        </p15:guide>
        <p15:guide id="6" pos="7404">
          <p15:clr>
            <a:srgbClr val="A4A3A4"/>
          </p15:clr>
        </p15:guide>
        <p15:guide id="7" pos="274">
          <p15:clr>
            <a:srgbClr val="A4A3A4"/>
          </p15:clr>
        </p15:guide>
        <p15:guide id="8" orient="horz" pos="37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06F3AB-C3DB-FFE8-0D18-73FD6D1E034E}"/>
              </a:ext>
            </a:extLst>
          </p:cNvPr>
          <p:cNvSpPr/>
          <p:nvPr userDrawn="1"/>
        </p:nvSpPr>
        <p:spPr bwMode="ltGray">
          <a:xfrm>
            <a:off x="0" y="1695450"/>
            <a:ext cx="12192000" cy="4400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450" y="520700"/>
            <a:ext cx="11036587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Title–Bold at 24-point type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6" y="1695451"/>
            <a:ext cx="11216000" cy="1538883"/>
          </a:xfrm>
          <a:prstGeom prst="rect">
            <a:avLst/>
          </a:prstGeom>
        </p:spPr>
        <p:txBody>
          <a:bodyPr vert="horz" wrap="square" lIns="173736" tIns="137160" rIns="91440" bIns="13716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64441-75C6-A34D-8090-A43FCB948BCD}"/>
              </a:ext>
            </a:extLst>
          </p:cNvPr>
          <p:cNvSpPr txBox="1"/>
          <p:nvPr userDrawn="1"/>
        </p:nvSpPr>
        <p:spPr>
          <a:xfrm>
            <a:off x="5455600" y="6434429"/>
            <a:ext cx="587376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r">
              <a:defRPr/>
            </a:pPr>
            <a:fld id="{71999E1E-CE6C-4B40-A20C-38E6E2AA2845}" type="slidenum">
              <a:rPr lang="uk-UA" sz="1100" b="0" i="0" smtClean="0">
                <a:solidFill>
                  <a:schemeClr val="tx2"/>
                </a:solidFill>
              </a:rPr>
              <a:pPr lvl="0" algn="r">
                <a:defRPr/>
              </a:pPr>
              <a:t>‹#›</a:t>
            </a:fld>
            <a:endParaRPr lang="uk-UA" sz="1100" b="0" i="0">
              <a:solidFill>
                <a:schemeClr val="tx2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508CD2-C7A8-7E49-A9AC-24B91BDC3D3C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7675" y="6240245"/>
            <a:ext cx="1466850" cy="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2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700" r:id="rId23"/>
    <p:sldLayoutId id="2147483701" r:id="rId24"/>
    <p:sldLayoutId id="2147483702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0000"/>
        <a:buFont typeface="Wingdings" charset="2"/>
        <a:buNone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" charset="2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635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Wingdings" charset="2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" indent="-13652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20" indent="-13652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System Font Regular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51534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90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66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41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>
          <p15:clr>
            <a:srgbClr val="A4A3A4"/>
          </p15:clr>
        </p15:guide>
        <p15:guide id="2" orient="horz" pos="1164">
          <p15:clr>
            <a:srgbClr val="F26B43"/>
          </p15:clr>
        </p15:guide>
        <p15:guide id="3" orient="horz" pos="1068">
          <p15:clr>
            <a:srgbClr val="A4A3A4"/>
          </p15:clr>
        </p15:guide>
        <p15:guide id="4" pos="7338">
          <p15:clr>
            <a:srgbClr val="F26B43"/>
          </p15:clr>
        </p15:guide>
        <p15:guide id="5" pos="384">
          <p15:clr>
            <a:srgbClr val="F26B43"/>
          </p15:clr>
        </p15:guide>
        <p15:guide id="6" pos="7404">
          <p15:clr>
            <a:srgbClr val="A4A3A4"/>
          </p15:clr>
        </p15:guide>
        <p15:guide id="7" pos="274">
          <p15:clr>
            <a:srgbClr val="A4A3A4"/>
          </p15:clr>
        </p15:guide>
        <p15:guide id="8" orient="horz" pos="3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chart" Target="../charts/chart1.xml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6.emf"/><Relationship Id="rId5" Type="http://schemas.openxmlformats.org/officeDocument/2006/relationships/image" Target="../media/image41.svg"/><Relationship Id="rId10" Type="http://schemas.openxmlformats.org/officeDocument/2006/relationships/image" Target="../media/image45.emf"/><Relationship Id="rId4" Type="http://schemas.openxmlformats.org/officeDocument/2006/relationships/image" Target="../media/image40.png"/><Relationship Id="rId9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17" Type="http://schemas.openxmlformats.org/officeDocument/2006/relationships/image" Target="../media/image61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emf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2.png"/><Relationship Id="rId18" Type="http://schemas.openxmlformats.org/officeDocument/2006/relationships/image" Target="../media/image7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sv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5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5.sv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svg"/><Relationship Id="rId4" Type="http://schemas.openxmlformats.org/officeDocument/2006/relationships/image" Target="../media/image63.svg"/><Relationship Id="rId9" Type="http://schemas.openxmlformats.org/officeDocument/2006/relationships/image" Target="../media/image68.png"/><Relationship Id="rId14" Type="http://schemas.openxmlformats.org/officeDocument/2006/relationships/image" Target="../media/image7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image" Target="../media/image87.emf"/><Relationship Id="rId3" Type="http://schemas.openxmlformats.org/officeDocument/2006/relationships/image" Target="../media/image22.emf"/><Relationship Id="rId7" Type="http://schemas.openxmlformats.org/officeDocument/2006/relationships/image" Target="../media/image81.emf"/><Relationship Id="rId12" Type="http://schemas.openxmlformats.org/officeDocument/2006/relationships/image" Target="../media/image8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0.emf"/><Relationship Id="rId11" Type="http://schemas.openxmlformats.org/officeDocument/2006/relationships/image" Target="../media/image85.emf"/><Relationship Id="rId5" Type="http://schemas.openxmlformats.org/officeDocument/2006/relationships/image" Target="../media/image79.emf"/><Relationship Id="rId10" Type="http://schemas.openxmlformats.org/officeDocument/2006/relationships/image" Target="../media/image84.emf"/><Relationship Id="rId4" Type="http://schemas.openxmlformats.org/officeDocument/2006/relationships/image" Target="../media/image78.emf"/><Relationship Id="rId9" Type="http://schemas.openxmlformats.org/officeDocument/2006/relationships/image" Target="../media/image83.emf"/><Relationship Id="rId1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6.png"/><Relationship Id="rId26" Type="http://schemas.openxmlformats.org/officeDocument/2006/relationships/image" Target="../media/image103.e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98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3.png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02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5.png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01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00.emf"/><Relationship Id="rId10" Type="http://schemas.openxmlformats.org/officeDocument/2006/relationships/image" Target="../media/image92.png"/><Relationship Id="rId19" Type="http://schemas.openxmlformats.org/officeDocument/2006/relationships/image" Target="../media/image97.emf"/><Relationship Id="rId4" Type="http://schemas.openxmlformats.org/officeDocument/2006/relationships/image" Target="../media/image8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4.png"/><Relationship Id="rId22" Type="http://schemas.openxmlformats.org/officeDocument/2006/relationships/image" Target="../media/image9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emf"/><Relationship Id="rId5" Type="http://schemas.openxmlformats.org/officeDocument/2006/relationships/image" Target="../media/image86.emf"/><Relationship Id="rId4" Type="http://schemas.openxmlformats.org/officeDocument/2006/relationships/image" Target="../media/image10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6CB8B-A0EF-F64D-910A-93FD504C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842882"/>
            <a:ext cx="11039475" cy="11917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/>
              <a:t>United Nations Development </a:t>
            </a:r>
            <a:r>
              <a:rPr lang="en-US" sz="3200" err="1"/>
              <a:t>Programme</a:t>
            </a:r>
            <a:r>
              <a:rPr lang="en-US" sz="3200"/>
              <a:t> (UNDP)</a:t>
            </a:r>
            <a:br>
              <a:rPr lang="en-US" sz="3200"/>
            </a:br>
            <a:r>
              <a:rPr lang="en-US" sz="3200"/>
              <a:t>Milliman Global Actuarial Initiative (GAIN)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BD157F6-B5D4-F85A-268D-7AB71605AA9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" b="728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5949F-526F-B541-8212-9921F8EB49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83224"/>
            <a:ext cx="8273143" cy="769441"/>
          </a:xfrm>
        </p:spPr>
        <p:txBody>
          <a:bodyPr/>
          <a:lstStyle/>
          <a:p>
            <a:r>
              <a:rPr lang="en-US" sz="1800"/>
              <a:t>Strengthening the actuarial profession in developing and emerging countries in order to promote economic stability and growth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B8DE2-F6D0-CE4D-A752-929301712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" y="2737634"/>
            <a:ext cx="2590800" cy="153888"/>
          </a:xfrm>
        </p:spPr>
        <p:txBody>
          <a:bodyPr/>
          <a:lstStyle/>
          <a:p>
            <a:pPr algn="l"/>
            <a:r>
              <a:rPr lang="en-US"/>
              <a:t>21 September 2023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4E3ACBA-2E8A-F34B-C239-80C7AA36F9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24875" y="1948873"/>
            <a:ext cx="3124200" cy="95886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400" dirty="0"/>
              <a:t>Steve White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400" dirty="0"/>
              <a:t>Henry Akwitti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53566-8C76-6E66-7E58-AC15016CE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976" y="822057"/>
            <a:ext cx="428091" cy="7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6088E-A4EF-0743-958B-8C937272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736"/>
            <a:ext cx="11039475" cy="332399"/>
          </a:xfrm>
        </p:spPr>
        <p:txBody>
          <a:bodyPr/>
          <a:lstStyle/>
          <a:p>
            <a:r>
              <a:rPr lang="en-US" altLang="x-none"/>
              <a:t>About Milliman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CD10A-E258-5E40-84AC-425202A39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4" y="856744"/>
            <a:ext cx="11036301" cy="246221"/>
          </a:xfrm>
        </p:spPr>
        <p:txBody>
          <a:bodyPr/>
          <a:lstStyle/>
          <a:p>
            <a:r>
              <a:rPr lang="en-US"/>
              <a:t> </a:t>
            </a:r>
            <a:r>
              <a:rPr lang="en-GB"/>
              <a:t>Providing cutting-edge consulting advice – wherever our clients do business.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8E8876-1861-D746-8CDD-7EEEE0C528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71393-8AA7-13BD-1D23-B4356AEA79A0}"/>
              </a:ext>
            </a:extLst>
          </p:cNvPr>
          <p:cNvGrpSpPr/>
          <p:nvPr/>
        </p:nvGrpSpPr>
        <p:grpSpPr>
          <a:xfrm>
            <a:off x="2195706" y="1740597"/>
            <a:ext cx="9702552" cy="4368911"/>
            <a:chOff x="2160501" y="1372713"/>
            <a:chExt cx="9702552" cy="43689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05123D-D229-8255-6177-0150001D5527}"/>
                </a:ext>
              </a:extLst>
            </p:cNvPr>
            <p:cNvGrpSpPr/>
            <p:nvPr/>
          </p:nvGrpSpPr>
          <p:grpSpPr>
            <a:xfrm>
              <a:off x="4619836" y="2054619"/>
              <a:ext cx="2952328" cy="2952328"/>
              <a:chOff x="5411924" y="2396937"/>
              <a:chExt cx="2952328" cy="2952328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7648C09-236F-D533-0B57-CAEF290A485F}"/>
                  </a:ext>
                </a:extLst>
              </p:cNvPr>
              <p:cNvSpPr/>
              <p:nvPr/>
            </p:nvSpPr>
            <p:spPr bwMode="ltGray">
              <a:xfrm>
                <a:off x="5411924" y="2396937"/>
                <a:ext cx="2952328" cy="2952328"/>
              </a:xfrm>
              <a:prstGeom prst="ellipse">
                <a:avLst/>
              </a:prstGeom>
              <a:solidFill>
                <a:srgbClr val="C6C9CA">
                  <a:lumMod val="40000"/>
                  <a:lumOff val="6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5829BEB-7291-FA81-E6D7-0DB1BDCE1718}"/>
                  </a:ext>
                </a:extLst>
              </p:cNvPr>
              <p:cNvSpPr/>
              <p:nvPr/>
            </p:nvSpPr>
            <p:spPr bwMode="ltGray">
              <a:xfrm>
                <a:off x="5591944" y="2576957"/>
                <a:ext cx="2592288" cy="2592288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6B0944E-194C-2973-BCA1-315B57B218E7}"/>
                  </a:ext>
                </a:extLst>
              </p:cNvPr>
              <p:cNvSpPr/>
              <p:nvPr/>
            </p:nvSpPr>
            <p:spPr bwMode="ltGray">
              <a:xfrm>
                <a:off x="5591944" y="2576957"/>
                <a:ext cx="2592288" cy="2592288"/>
              </a:xfrm>
              <a:prstGeom prst="ellipse">
                <a:avLst/>
              </a:prstGeom>
              <a:blipFill dpi="0" rotWithShape="0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t="11810" b="11810"/>
                </a:stretch>
              </a:blipFill>
              <a:ln w="12700" cap="flat" cmpd="sng" algn="ctr">
                <a:solidFill>
                  <a:srgbClr val="C6C9C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E8B510-FFC7-32F8-0FA8-24F66BA30996}"/>
                </a:ext>
              </a:extLst>
            </p:cNvPr>
            <p:cNvSpPr txBox="1"/>
            <p:nvPr/>
          </p:nvSpPr>
          <p:spPr>
            <a:xfrm>
              <a:off x="8551623" y="3086310"/>
              <a:ext cx="2924202" cy="1188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717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Innovation is key to continuously providing the best solutions for our clients.</a:t>
              </a: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717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00864A-78E1-297E-6E61-0D94343F143C}"/>
                </a:ext>
              </a:extLst>
            </p:cNvPr>
            <p:cNvSpPr txBox="1"/>
            <p:nvPr/>
          </p:nvSpPr>
          <p:spPr>
            <a:xfrm>
              <a:off x="2160501" y="1446916"/>
              <a:ext cx="1539572" cy="2998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0078D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Global Leader</a:t>
              </a:r>
            </a:p>
            <a:p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0" name="Elbow Connector 13">
              <a:extLst>
                <a:ext uri="{FF2B5EF4-FFF2-40B4-BE49-F238E27FC236}">
                  <a16:creationId xmlns:a16="http://schemas.microsoft.com/office/drawing/2014/main" id="{F3C97E2C-CC69-B52B-3ED2-0A72C5C19CB5}"/>
                </a:ext>
              </a:extLst>
            </p:cNvPr>
            <p:cNvCxnSpPr/>
            <p:nvPr/>
          </p:nvCxnSpPr>
          <p:spPr>
            <a:xfrm flipV="1">
              <a:off x="6437486" y="1833325"/>
              <a:ext cx="954658" cy="420261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  <a:headEnd type="oval"/>
              <a:tailEnd type="triangle"/>
            </a:ln>
            <a:effectLst/>
          </p:spPr>
        </p:cxnSp>
        <p:cxnSp>
          <p:nvCxnSpPr>
            <p:cNvPr id="41" name="Elbow Connector 14">
              <a:extLst>
                <a:ext uri="{FF2B5EF4-FFF2-40B4-BE49-F238E27FC236}">
                  <a16:creationId xmlns:a16="http://schemas.microsoft.com/office/drawing/2014/main" id="{B21EF6B7-FF2F-167D-B8C3-25D8237D5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1916" y="2797347"/>
              <a:ext cx="1210482" cy="1115727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  <a:headEnd type="oval"/>
              <a:tailEnd type="triangle"/>
            </a:ln>
            <a:effectLst/>
          </p:spPr>
        </p:cxnSp>
        <p:cxnSp>
          <p:nvCxnSpPr>
            <p:cNvPr id="42" name="Elbow Connector 15">
              <a:extLst>
                <a:ext uri="{FF2B5EF4-FFF2-40B4-BE49-F238E27FC236}">
                  <a16:creationId xmlns:a16="http://schemas.microsoft.com/office/drawing/2014/main" id="{9588B21F-4055-05D2-2656-8FD8158099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2513" y="4383661"/>
              <a:ext cx="954644" cy="53451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  <a:headEnd type="oval"/>
              <a:tailEnd type="triangle"/>
            </a:ln>
            <a:effectLst/>
          </p:spPr>
        </p:cxnSp>
        <p:cxnSp>
          <p:nvCxnSpPr>
            <p:cNvPr id="43" name="Elbow Connector 16">
              <a:extLst>
                <a:ext uri="{FF2B5EF4-FFF2-40B4-BE49-F238E27FC236}">
                  <a16:creationId xmlns:a16="http://schemas.microsoft.com/office/drawing/2014/main" id="{CE0CC82D-3F6A-E2A3-330F-33B8855E0DCC}"/>
                </a:ext>
              </a:extLst>
            </p:cNvPr>
            <p:cNvCxnSpPr>
              <a:cxnSpLocks/>
              <a:stCxn id="56" idx="1"/>
            </p:cNvCxnSpPr>
            <p:nvPr/>
          </p:nvCxnSpPr>
          <p:spPr>
            <a:xfrm rot="16200000" flipV="1">
              <a:off x="4228736" y="1663518"/>
              <a:ext cx="1060411" cy="841095"/>
            </a:xfrm>
            <a:prstGeom prst="bentConnector3">
              <a:avLst>
                <a:gd name="adj1" fmla="val 99085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  <a:headEnd type="oval"/>
              <a:tailEnd type="triangle"/>
            </a:ln>
            <a:effectLst/>
          </p:spPr>
        </p:cxnSp>
        <p:cxnSp>
          <p:nvCxnSpPr>
            <p:cNvPr id="44" name="Elbow Connector 17">
              <a:extLst>
                <a:ext uri="{FF2B5EF4-FFF2-40B4-BE49-F238E27FC236}">
                  <a16:creationId xmlns:a16="http://schemas.microsoft.com/office/drawing/2014/main" id="{88ACFC50-FC57-A7DA-298F-7CB2B69678F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058982" y="3530782"/>
              <a:ext cx="740874" cy="176827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  <a:headEnd type="oval"/>
              <a:tailEnd type="triangle"/>
            </a:ln>
            <a:effectLst/>
          </p:spPr>
        </p:cxnSp>
        <p:pic>
          <p:nvPicPr>
            <p:cNvPr id="46" name="Picture 3">
              <a:extLst>
                <a:ext uri="{FF2B5EF4-FFF2-40B4-BE49-F238E27FC236}">
                  <a16:creationId xmlns:a16="http://schemas.microsoft.com/office/drawing/2014/main" id="{FD8F2DFD-15BD-1758-4B6D-8588C2867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7529016" y="1445319"/>
              <a:ext cx="416072" cy="27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6">
              <a:extLst>
                <a:ext uri="{FF2B5EF4-FFF2-40B4-BE49-F238E27FC236}">
                  <a16:creationId xmlns:a16="http://schemas.microsoft.com/office/drawing/2014/main" id="{884E167F-1491-7903-BA77-862F6E59C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669513" y="3429000"/>
              <a:ext cx="258939" cy="35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5">
              <a:extLst>
                <a:ext uri="{FF2B5EF4-FFF2-40B4-BE49-F238E27FC236}">
                  <a16:creationId xmlns:a16="http://schemas.microsoft.com/office/drawing/2014/main" id="{6F012419-E12F-E1E3-1A62-C03F36D84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904012" y="1372713"/>
              <a:ext cx="309940" cy="40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4">
              <a:extLst>
                <a:ext uri="{FF2B5EF4-FFF2-40B4-BE49-F238E27FC236}">
                  <a16:creationId xmlns:a16="http://schemas.microsoft.com/office/drawing/2014/main" id="{CEBF78A7-7F6A-FE5F-30A8-39400397D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8674225" y="2713363"/>
              <a:ext cx="360040" cy="27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288788E-8A37-6AA6-9EE3-B33FD968EC9F}"/>
                </a:ext>
              </a:extLst>
            </p:cNvPr>
            <p:cNvSpPr txBox="1"/>
            <p:nvPr/>
          </p:nvSpPr>
          <p:spPr>
            <a:xfrm>
              <a:off x="8494553" y="4553492"/>
              <a:ext cx="3368500" cy="1188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1" indent="0" algn="l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717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Social responsibility is embedded in everything we do—how we work with clients, hire and develop our people, and interact with our communities.</a:t>
              </a:r>
              <a:endPara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717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338368B-C28A-D93A-0813-9044816EF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8137" y="4221427"/>
              <a:ext cx="233466" cy="32446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27CCBD-9514-EBB2-7DDB-14D6C4D65136}"/>
              </a:ext>
            </a:extLst>
          </p:cNvPr>
          <p:cNvSpPr txBox="1"/>
          <p:nvPr/>
        </p:nvSpPr>
        <p:spPr>
          <a:xfrm>
            <a:off x="1190708" y="2302681"/>
            <a:ext cx="1539572" cy="299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00A6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Offices Worldwide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F3CF0-35E3-FFC4-8EBE-6AA6B75FB5A7}"/>
              </a:ext>
            </a:extLst>
          </p:cNvPr>
          <p:cNvSpPr txBox="1"/>
          <p:nvPr/>
        </p:nvSpPr>
        <p:spPr>
          <a:xfrm>
            <a:off x="2638710" y="2284954"/>
            <a:ext cx="1539572" cy="299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00A6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4,600+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Company Employees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29E9A-5AD5-E86E-BD16-35372EDFC5BB}"/>
              </a:ext>
            </a:extLst>
          </p:cNvPr>
          <p:cNvSpPr txBox="1"/>
          <p:nvPr/>
        </p:nvSpPr>
        <p:spPr>
          <a:xfrm>
            <a:off x="2038310" y="3900581"/>
            <a:ext cx="1539572" cy="299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Trusted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78D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D7C29-25E2-50CE-C582-D8AD2BC5048F}"/>
              </a:ext>
            </a:extLst>
          </p:cNvPr>
          <p:cNvSpPr txBox="1"/>
          <p:nvPr/>
        </p:nvSpPr>
        <p:spPr>
          <a:xfrm>
            <a:off x="622378" y="4468660"/>
            <a:ext cx="1539572" cy="299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00A6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3,000+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Actuarial &amp; consulting clients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EDD6C-E257-3383-6D63-741260CCF13E}"/>
              </a:ext>
            </a:extLst>
          </p:cNvPr>
          <p:cNvSpPr txBox="1"/>
          <p:nvPr/>
        </p:nvSpPr>
        <p:spPr>
          <a:xfrm>
            <a:off x="2286559" y="4524119"/>
            <a:ext cx="2127643" cy="535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00A6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 of the top 50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insurers globally engage our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868BFA-5713-5558-60E9-EA9B71F1BB1D}"/>
              </a:ext>
            </a:extLst>
          </p:cNvPr>
          <p:cNvSpPr txBox="1"/>
          <p:nvPr/>
        </p:nvSpPr>
        <p:spPr>
          <a:xfrm>
            <a:off x="7759972" y="1813203"/>
            <a:ext cx="1539572" cy="299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Experienced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78D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ADA08-9073-47AD-9569-CA24566CCEA9}"/>
              </a:ext>
            </a:extLst>
          </p:cNvPr>
          <p:cNvSpPr txBox="1"/>
          <p:nvPr/>
        </p:nvSpPr>
        <p:spPr>
          <a:xfrm>
            <a:off x="7657796" y="2118748"/>
            <a:ext cx="1895493" cy="4362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00A6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1947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founding year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996DA-551B-7D87-A4DC-215D49B1D0D7}"/>
              </a:ext>
            </a:extLst>
          </p:cNvPr>
          <p:cNvSpPr txBox="1"/>
          <p:nvPr/>
        </p:nvSpPr>
        <p:spPr>
          <a:xfrm>
            <a:off x="8783503" y="3074437"/>
            <a:ext cx="1539572" cy="299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Innovative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78D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5637A5-72D8-FD4E-7937-72D2391D30FD}"/>
              </a:ext>
            </a:extLst>
          </p:cNvPr>
          <p:cNvSpPr txBox="1"/>
          <p:nvPr/>
        </p:nvSpPr>
        <p:spPr>
          <a:xfrm>
            <a:off x="8406808" y="4603113"/>
            <a:ext cx="1539572" cy="299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impact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78D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E943D-FA31-1246-967F-A99737404BF6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23095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6088E-A4EF-0743-958B-8C937272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736"/>
            <a:ext cx="11039475" cy="332399"/>
          </a:xfrm>
        </p:spPr>
        <p:txBody>
          <a:bodyPr/>
          <a:lstStyle/>
          <a:p>
            <a:r>
              <a:rPr lang="en-US" altLang="x-none"/>
              <a:t>Our Mission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8E8876-1861-D746-8CDD-7EEEE0C528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BA0FEBD-F91F-D26A-1B05-FCF177D3DE77}"/>
              </a:ext>
            </a:extLst>
          </p:cNvPr>
          <p:cNvSpPr txBox="1">
            <a:spLocks/>
          </p:cNvSpPr>
          <p:nvPr/>
        </p:nvSpPr>
        <p:spPr>
          <a:xfrm>
            <a:off x="426720" y="2751967"/>
            <a:ext cx="4243754" cy="230832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serve our clients to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protect the health </a:t>
            </a:r>
          </a:p>
          <a:p>
            <a:pPr marL="0" marR="0" lvl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financial well-being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people everywhere.</a:t>
            </a:r>
          </a:p>
        </p:txBody>
      </p:sp>
      <p:pic>
        <p:nvPicPr>
          <p:cNvPr id="20" name="Picture Placeholder 8">
            <a:extLst>
              <a:ext uri="{FF2B5EF4-FFF2-40B4-BE49-F238E27FC236}">
                <a16:creationId xmlns:a16="http://schemas.microsoft.com/office/drawing/2014/main" id="{CB72E74B-7F92-F385-8279-DCCB475F7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9975" y="1716258"/>
            <a:ext cx="7312025" cy="4379742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0F9DBEB-2819-46D2-1439-09FAD4FDDC38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861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6088E-A4EF-0743-958B-8C937272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Overarching goals of GAIN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CD10A-E258-5E40-84AC-425202A39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8E8876-1861-D746-8CDD-7EEEE0C528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F981F6-1A4A-ED1B-870C-B896BC6A525D}"/>
              </a:ext>
            </a:extLst>
          </p:cNvPr>
          <p:cNvGrpSpPr/>
          <p:nvPr/>
        </p:nvGrpSpPr>
        <p:grpSpPr>
          <a:xfrm>
            <a:off x="2" y="1709212"/>
            <a:ext cx="12191999" cy="4393009"/>
            <a:chOff x="121491" y="1828800"/>
            <a:chExt cx="8367620" cy="185122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7F614F-3AD8-155A-17B9-34C15704FCEE}"/>
                </a:ext>
              </a:extLst>
            </p:cNvPr>
            <p:cNvSpPr/>
            <p:nvPr/>
          </p:nvSpPr>
          <p:spPr bwMode="ltGray">
            <a:xfrm>
              <a:off x="121491" y="1828800"/>
              <a:ext cx="4183810" cy="18512237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35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Program Goal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25F953-B3C8-8FF7-E65F-B50B1BCF08EB}"/>
                </a:ext>
              </a:extLst>
            </p:cNvPr>
            <p:cNvSpPr/>
            <p:nvPr/>
          </p:nvSpPr>
          <p:spPr bwMode="ltGray">
            <a:xfrm>
              <a:off x="4305301" y="1828800"/>
              <a:ext cx="4183810" cy="18512237"/>
            </a:xfrm>
            <a:prstGeom prst="rect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35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Partnership Goal</a:t>
              </a:r>
            </a:p>
          </p:txBody>
        </p:sp>
      </p:grp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FB039B4-7D8B-8EEB-7856-8F6BDF26C3FC}"/>
              </a:ext>
            </a:extLst>
          </p:cNvPr>
          <p:cNvSpPr txBox="1">
            <a:spLocks/>
          </p:cNvSpPr>
          <p:nvPr/>
        </p:nvSpPr>
        <p:spPr>
          <a:xfrm>
            <a:off x="6430816" y="2987215"/>
            <a:ext cx="5428393" cy="2400272"/>
          </a:xfrm>
          <a:prstGeom prst="rect">
            <a:avLst/>
          </a:prstGeom>
        </p:spPr>
        <p:txBody>
          <a:bodyPr vert="horz" wrap="square" lIns="173736" tIns="137160" rIns="164592" bIns="137160" rtlCol="0" anchor="t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>
                <a:solidFill>
                  <a:schemeClr val="bg1"/>
                </a:solidFill>
              </a:rPr>
              <a:t>Milliman will work within the UNDP </a:t>
            </a:r>
            <a:r>
              <a:rPr lang="en-US" sz="2100">
                <a:solidFill>
                  <a:schemeClr val="bg1"/>
                </a:solidFill>
              </a:rPr>
              <a:t>target countries</a:t>
            </a:r>
            <a:r>
              <a:rPr lang="en-US" sz="2100" b="0">
                <a:solidFill>
                  <a:schemeClr val="bg1"/>
                </a:solidFill>
              </a:rPr>
              <a:t>, and with </a:t>
            </a:r>
            <a:r>
              <a:rPr lang="en-US" sz="2100">
                <a:solidFill>
                  <a:schemeClr val="bg1"/>
                </a:solidFill>
              </a:rPr>
              <a:t>other stakeholders, </a:t>
            </a:r>
            <a:r>
              <a:rPr lang="en-US" sz="2100" b="0">
                <a:solidFill>
                  <a:schemeClr val="bg1"/>
                </a:solidFill>
              </a:rPr>
              <a:t>to advance the program goal as part of a </a:t>
            </a:r>
            <a:r>
              <a:rPr lang="en-US" sz="2100">
                <a:solidFill>
                  <a:schemeClr val="bg1"/>
                </a:solidFill>
              </a:rPr>
              <a:t>full spectrum of interventions in eradicating poverty</a:t>
            </a:r>
            <a:r>
              <a:rPr lang="en-US" sz="2100" b="0">
                <a:solidFill>
                  <a:schemeClr val="bg1"/>
                </a:solidFill>
              </a:rPr>
              <a:t>.</a:t>
            </a:r>
          </a:p>
          <a:p>
            <a:endParaRPr lang="en-US" sz="2133">
              <a:solidFill>
                <a:schemeClr val="bg1"/>
              </a:solidFill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83D2DF86-E3DC-60EE-67FA-233B5E8AF3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208" y="1950057"/>
            <a:ext cx="639233" cy="6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5C787C-75A0-EE52-757E-7F9169673D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795" y="2033815"/>
            <a:ext cx="810416" cy="47171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02704DD-3C1D-5FE4-22DE-B9B684177E97}"/>
              </a:ext>
            </a:extLst>
          </p:cNvPr>
          <p:cNvSpPr txBox="1">
            <a:spLocks/>
          </p:cNvSpPr>
          <p:nvPr/>
        </p:nvSpPr>
        <p:spPr>
          <a:xfrm>
            <a:off x="435644" y="2987215"/>
            <a:ext cx="5224715" cy="207204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b="0">
                <a:solidFill>
                  <a:schemeClr val="bg1"/>
                </a:solidFill>
              </a:rPr>
              <a:t>Enhance </a:t>
            </a:r>
            <a:r>
              <a:rPr lang="en-US" sz="2133">
                <a:solidFill>
                  <a:schemeClr val="bg1"/>
                </a:solidFill>
              </a:rPr>
              <a:t>global sustainable development </a:t>
            </a:r>
            <a:r>
              <a:rPr lang="en-US" sz="2133" b="0">
                <a:solidFill>
                  <a:schemeClr val="bg1"/>
                </a:solidFill>
              </a:rPr>
              <a:t>through enhancement of the </a:t>
            </a:r>
            <a:r>
              <a:rPr lang="en-US" sz="2133">
                <a:solidFill>
                  <a:schemeClr val="bg1"/>
                </a:solidFill>
              </a:rPr>
              <a:t>actuarial profession </a:t>
            </a:r>
            <a:r>
              <a:rPr lang="en-US" sz="2133" b="0">
                <a:solidFill>
                  <a:schemeClr val="bg1"/>
                </a:solidFill>
              </a:rPr>
              <a:t>in the developing world.</a:t>
            </a:r>
          </a:p>
          <a:p>
            <a:endParaRPr lang="en-US" sz="2133">
              <a:solidFill>
                <a:schemeClr val="bg1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B97225-CD7D-1823-12E9-DD11998F2E63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20388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6158A-5C53-92F0-5BF3-F6CFE6992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Project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7336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2A4BC304-85E8-D6D6-8E51-C10673D83A92}"/>
              </a:ext>
            </a:extLst>
          </p:cNvPr>
          <p:cNvSpPr txBox="1">
            <a:spLocks/>
          </p:cNvSpPr>
          <p:nvPr/>
        </p:nvSpPr>
        <p:spPr>
          <a:xfrm>
            <a:off x="0" y="1102966"/>
            <a:ext cx="12192000" cy="51107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231648" tIns="1737360" rIns="219456" bIns="182880" rtlCol="0" anchor="t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charset="2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System Font Regular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43FEE9E-1070-A301-37A9-A9D95911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21210"/>
            <a:ext cx="11039475" cy="664797"/>
          </a:xfrm>
        </p:spPr>
        <p:txBody>
          <a:bodyPr/>
          <a:lstStyle/>
          <a:p>
            <a:r>
              <a:rPr lang="en-US"/>
              <a:t>Actuarial situation assessment</a:t>
            </a:r>
            <a:br>
              <a:rPr lang="en-US"/>
            </a:b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53FE07-4F13-4E20-ABE2-DFFDA2DC8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615" y="856745"/>
            <a:ext cx="11036301" cy="246221"/>
          </a:xfrm>
        </p:spPr>
        <p:txBody>
          <a:bodyPr/>
          <a:lstStyle/>
          <a:p>
            <a:r>
              <a:rPr lang="en-US"/>
              <a:t>Pillars of success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98072835-6853-557E-1D9E-1F4D26177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814840"/>
              </p:ext>
            </p:extLst>
          </p:nvPr>
        </p:nvGraphicFramePr>
        <p:xfrm>
          <a:off x="2436494" y="1035315"/>
          <a:ext cx="7380619" cy="511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194F839-D9A1-053C-6A95-7A4FF7C0A85E}"/>
              </a:ext>
            </a:extLst>
          </p:cNvPr>
          <p:cNvSpPr txBox="1"/>
          <p:nvPr/>
        </p:nvSpPr>
        <p:spPr>
          <a:xfrm>
            <a:off x="2374887" y="1770921"/>
            <a:ext cx="1814732" cy="720197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1600">
                <a:solidFill>
                  <a:schemeClr val="tx2"/>
                </a:solidFill>
              </a:rPr>
              <a:t>Public </a:t>
            </a:r>
            <a:r>
              <a:rPr lang="en-US" sz="1600">
                <a:solidFill>
                  <a:schemeClr val="tx2"/>
                </a:solidFill>
                <a:latin typeface="+mn-lt"/>
              </a:rPr>
              <a:t>policy &amp; regulation</a:t>
            </a:r>
            <a:endParaRPr lang="en-MY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DDC5D8-5819-A840-8C05-A7749CF7F21E}"/>
              </a:ext>
            </a:extLst>
          </p:cNvPr>
          <p:cNvSpPr txBox="1"/>
          <p:nvPr/>
        </p:nvSpPr>
        <p:spPr>
          <a:xfrm>
            <a:off x="8322100" y="1547791"/>
            <a:ext cx="2866811" cy="1015663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pPr algn="ctr"/>
            <a:r>
              <a:rPr lang="en-US" sz="1600" b="0">
                <a:solidFill>
                  <a:schemeClr val="tx2"/>
                </a:solidFill>
                <a:latin typeface="Arial"/>
                <a:cs typeface="Arial"/>
              </a:rPr>
              <a:t>Thought leadership, </a:t>
            </a:r>
          </a:p>
          <a:p>
            <a:pPr algn="ctr"/>
            <a:r>
              <a:rPr lang="en-US" sz="1600" b="0">
                <a:solidFill>
                  <a:schemeClr val="tx2"/>
                </a:solidFill>
                <a:latin typeface="Arial"/>
                <a:cs typeface="Arial"/>
              </a:rPr>
              <a:t>professional </a:t>
            </a: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d</a:t>
            </a:r>
            <a:r>
              <a:rPr lang="en-US" sz="1600" b="0">
                <a:solidFill>
                  <a:schemeClr val="tx2"/>
                </a:solidFill>
                <a:latin typeface="Arial"/>
                <a:cs typeface="Arial"/>
              </a:rPr>
              <a:t>evelopment &amp; </a:t>
            </a:r>
          </a:p>
          <a:p>
            <a:pPr algn="ctr"/>
            <a:r>
              <a:rPr lang="en-US" sz="1600" b="0">
                <a:solidFill>
                  <a:schemeClr val="tx2"/>
                </a:solidFill>
                <a:latin typeface="Arial"/>
                <a:cs typeface="Arial"/>
              </a:rPr>
              <a:t>networking</a:t>
            </a:r>
            <a:endParaRPr lang="en-US" sz="1600" b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F34817-CF52-481F-566D-D98E45D5B4B4}"/>
              </a:ext>
            </a:extLst>
          </p:cNvPr>
          <p:cNvSpPr txBox="1"/>
          <p:nvPr/>
        </p:nvSpPr>
        <p:spPr>
          <a:xfrm>
            <a:off x="8474350" y="4863826"/>
            <a:ext cx="1814732" cy="769441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Expertise in climate risk</a:t>
            </a:r>
            <a:endParaRPr lang="en-US" sz="1600" b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9D4294-C0A7-26AA-1D19-6C3E3011F06C}"/>
              </a:ext>
            </a:extLst>
          </p:cNvPr>
          <p:cNvSpPr txBox="1"/>
          <p:nvPr/>
        </p:nvSpPr>
        <p:spPr>
          <a:xfrm>
            <a:off x="2408055" y="5085428"/>
            <a:ext cx="1814732" cy="769441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Data quality &amp; accessibility</a:t>
            </a:r>
            <a:endParaRPr lang="en-US" sz="16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3A0970-719C-0C1E-5D33-68FA2C74129E}"/>
              </a:ext>
            </a:extLst>
          </p:cNvPr>
          <p:cNvSpPr txBox="1"/>
          <p:nvPr/>
        </p:nvSpPr>
        <p:spPr>
          <a:xfrm>
            <a:off x="5214618" y="2568377"/>
            <a:ext cx="1993805" cy="1015663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pPr algn="r"/>
            <a:r>
              <a:rPr lang="en-US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pathway </a:t>
            </a:r>
          </a:p>
          <a:p>
            <a:pPr algn="r"/>
            <a:r>
              <a:rPr lang="en-US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(Supply)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92C7BA-F5D8-3E1A-6BF4-381DF89F31F5}"/>
              </a:ext>
            </a:extLst>
          </p:cNvPr>
          <p:cNvSpPr txBox="1"/>
          <p:nvPr/>
        </p:nvSpPr>
        <p:spPr>
          <a:xfrm>
            <a:off x="5028172" y="3736750"/>
            <a:ext cx="2278022" cy="1015663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r>
              <a:rPr lang="en-US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opportunities (Demand)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B2E6344B-E4DA-2884-F325-A1B4339DC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9651" y="1684722"/>
            <a:ext cx="1112106" cy="111210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1585D38-DF56-04B4-340D-554F276BE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6273" y="1912738"/>
            <a:ext cx="1097280" cy="1097280"/>
          </a:xfrm>
          <a:prstGeom prst="rect">
            <a:avLst/>
          </a:prstGeom>
        </p:spPr>
      </p:pic>
      <p:pic>
        <p:nvPicPr>
          <p:cNvPr id="51" name="Picture 35">
            <a:extLst>
              <a:ext uri="{FF2B5EF4-FFF2-40B4-BE49-F238E27FC236}">
                <a16:creationId xmlns:a16="http://schemas.microsoft.com/office/drawing/2014/main" id="{F4E60C9D-E883-9878-EFBE-40387AD3F7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391424" y="4547057"/>
            <a:ext cx="880580" cy="9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">
            <a:extLst>
              <a:ext uri="{FF2B5EF4-FFF2-40B4-BE49-F238E27FC236}">
                <a16:creationId xmlns:a16="http://schemas.microsoft.com/office/drawing/2014/main" id="{29E70C91-7AC2-C949-41FA-36F172A0752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274" y="3948508"/>
            <a:ext cx="792123" cy="5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8D016B7-5E3E-EF25-26D4-C9B4CA0923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0433" y="2897491"/>
            <a:ext cx="850574" cy="569181"/>
          </a:xfrm>
          <a:prstGeom prst="rect">
            <a:avLst/>
          </a:prstGeom>
        </p:spPr>
      </p:pic>
      <p:pic>
        <p:nvPicPr>
          <p:cNvPr id="57" name="Picture 27">
            <a:extLst>
              <a:ext uri="{FF2B5EF4-FFF2-40B4-BE49-F238E27FC236}">
                <a16:creationId xmlns:a16="http://schemas.microsoft.com/office/drawing/2014/main" id="{E4EA7C9D-98E7-7602-C267-AD6C0E800A0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62363" y="4434616"/>
            <a:ext cx="880580" cy="941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8A0447-0B3B-720F-389F-86AAA6D11B3A}"/>
              </a:ext>
            </a:extLst>
          </p:cNvPr>
          <p:cNvCxnSpPr/>
          <p:nvPr/>
        </p:nvCxnSpPr>
        <p:spPr>
          <a:xfrm>
            <a:off x="5154807" y="3813643"/>
            <a:ext cx="207075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19AB3A3-345E-E18D-134A-A974C555E67D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6437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6A207A-16E3-4A42-4656-6F2C2428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1208"/>
            <a:ext cx="11039475" cy="664797"/>
          </a:xfrm>
        </p:spPr>
        <p:txBody>
          <a:bodyPr/>
          <a:lstStyle/>
          <a:p>
            <a:r>
              <a:rPr lang="en-US"/>
              <a:t>Key stakeholders</a:t>
            </a:r>
            <a:br>
              <a:rPr lang="en-US"/>
            </a:b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3A38A7-0FE0-4324-8F26-11251E9FEA9D}"/>
              </a:ext>
            </a:extLst>
          </p:cNvPr>
          <p:cNvSpPr/>
          <p:nvPr/>
        </p:nvSpPr>
        <p:spPr>
          <a:xfrm>
            <a:off x="585456" y="1938430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Academic institutions</a:t>
            </a:r>
            <a:endParaRPr lang="en-MY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013694-B1BE-4CC4-B25D-0592FF434B2C}"/>
              </a:ext>
            </a:extLst>
          </p:cNvPr>
          <p:cNvSpPr/>
          <p:nvPr/>
        </p:nvSpPr>
        <p:spPr>
          <a:xfrm>
            <a:off x="2736172" y="3310187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1867" dirty="0">
                <a:latin typeface="Arial" panose="020B0604020202020204" pitchFamily="34" charset="0"/>
                <a:cs typeface="Arial" panose="020B0604020202020204" pitchFamily="34" charset="0"/>
              </a:rPr>
              <a:t>Insurance associations in country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8CC256-4692-4925-B359-71991AB4FA60}"/>
              </a:ext>
            </a:extLst>
          </p:cNvPr>
          <p:cNvSpPr/>
          <p:nvPr/>
        </p:nvSpPr>
        <p:spPr>
          <a:xfrm>
            <a:off x="4886888" y="1938430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Regulator</a:t>
            </a:r>
            <a:endParaRPr lang="en-MY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B406-9DEB-4B8A-9B54-C7CB434B0316}"/>
              </a:ext>
            </a:extLst>
          </p:cNvPr>
          <p:cNvSpPr/>
          <p:nvPr/>
        </p:nvSpPr>
        <p:spPr>
          <a:xfrm>
            <a:off x="7037604" y="1938430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Local actuarial associations</a:t>
            </a:r>
            <a:endParaRPr lang="en-MY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BCAB1E-5CAC-4125-A792-77E77B0075A7}"/>
              </a:ext>
            </a:extLst>
          </p:cNvPr>
          <p:cNvSpPr/>
          <p:nvPr/>
        </p:nvSpPr>
        <p:spPr>
          <a:xfrm>
            <a:off x="9288906" y="3307067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1867">
                <a:latin typeface="Arial" panose="020B0604020202020204" pitchFamily="34" charset="0"/>
                <a:cs typeface="Arial" panose="020B0604020202020204" pitchFamily="34" charset="0"/>
              </a:rPr>
              <a:t>UNDP IRFF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1C5AF9-3A1C-4EF8-87A2-386DE8794C22}"/>
              </a:ext>
            </a:extLst>
          </p:cNvPr>
          <p:cNvSpPr/>
          <p:nvPr/>
        </p:nvSpPr>
        <p:spPr>
          <a:xfrm>
            <a:off x="585456" y="3307067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Training institutions</a:t>
            </a:r>
            <a:endParaRPr lang="en-MY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5F10CB-EE2A-434A-8487-230AC300C969}"/>
              </a:ext>
            </a:extLst>
          </p:cNvPr>
          <p:cNvSpPr/>
          <p:nvPr/>
        </p:nvSpPr>
        <p:spPr>
          <a:xfrm>
            <a:off x="2736172" y="1946423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Insurance companies</a:t>
            </a:r>
            <a:endParaRPr lang="en-MY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E7B8C73-48A1-4C14-B1EF-2EA647268865}"/>
              </a:ext>
            </a:extLst>
          </p:cNvPr>
          <p:cNvSpPr/>
          <p:nvPr/>
        </p:nvSpPr>
        <p:spPr>
          <a:xfrm>
            <a:off x="4886888" y="3307067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1867" dirty="0">
                <a:latin typeface="Arial" panose="020B0604020202020204" pitchFamily="34" charset="0"/>
                <a:cs typeface="Arial" panose="020B0604020202020204" pitchFamily="34" charset="0"/>
              </a:rPr>
              <a:t>Disaster risk financing authority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1103B9-4BCF-4E7F-9AB6-84441C0B0F8E}"/>
              </a:ext>
            </a:extLst>
          </p:cNvPr>
          <p:cNvSpPr/>
          <p:nvPr/>
        </p:nvSpPr>
        <p:spPr>
          <a:xfrm>
            <a:off x="7037604" y="3307067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1867">
                <a:latin typeface="Arial" panose="020B0604020202020204" pitchFamily="34" charset="0"/>
                <a:cs typeface="Arial" panose="020B0604020202020204" pitchFamily="34" charset="0"/>
              </a:rPr>
              <a:t>Global actuarial associations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52B2491-28FD-4393-A1F8-1BE3CA9C0452}"/>
              </a:ext>
            </a:extLst>
          </p:cNvPr>
          <p:cNvSpPr/>
          <p:nvPr/>
        </p:nvSpPr>
        <p:spPr>
          <a:xfrm>
            <a:off x="9288906" y="1938429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1867">
                <a:latin typeface="Arial" panose="020B0604020202020204" pitchFamily="34" charset="0"/>
                <a:cs typeface="Arial" panose="020B0604020202020204" pitchFamily="34" charset="0"/>
              </a:rPr>
              <a:t>UNDP Country Offices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E450143-4B56-4134-9693-3C5243208B94}"/>
              </a:ext>
            </a:extLst>
          </p:cNvPr>
          <p:cNvSpPr/>
          <p:nvPr/>
        </p:nvSpPr>
        <p:spPr>
          <a:xfrm>
            <a:off x="4886888" y="4675705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70" dirty="0">
                <a:effectLst/>
                <a:latin typeface="+mj-lt"/>
                <a:ea typeface="Times New Roman" panose="02020603050405020304" pitchFamily="18" charset="0"/>
              </a:rPr>
              <a:t>Social Security and Pension Systems</a:t>
            </a:r>
            <a:endParaRPr lang="en-MY" sz="187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E1449DE-E3C1-4DE7-9A4D-F61DA42DAD09}"/>
              </a:ext>
            </a:extLst>
          </p:cNvPr>
          <p:cNvSpPr/>
          <p:nvPr/>
        </p:nvSpPr>
        <p:spPr>
          <a:xfrm>
            <a:off x="7037604" y="4675705"/>
            <a:ext cx="1955196" cy="1173117"/>
          </a:xfrm>
          <a:custGeom>
            <a:avLst/>
            <a:gdLst>
              <a:gd name="connsiteX0" fmla="*/ 0 w 1466397"/>
              <a:gd name="connsiteY0" fmla="*/ 0 h 879838"/>
              <a:gd name="connsiteX1" fmla="*/ 1466397 w 1466397"/>
              <a:gd name="connsiteY1" fmla="*/ 0 h 879838"/>
              <a:gd name="connsiteX2" fmla="*/ 1466397 w 1466397"/>
              <a:gd name="connsiteY2" fmla="*/ 879838 h 879838"/>
              <a:gd name="connsiteX3" fmla="*/ 0 w 1466397"/>
              <a:gd name="connsiteY3" fmla="*/ 879838 h 879838"/>
              <a:gd name="connsiteX4" fmla="*/ 0 w 1466397"/>
              <a:gd name="connsiteY4" fmla="*/ 0 h 8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7" h="879838">
                <a:moveTo>
                  <a:pt x="0" y="0"/>
                </a:moveTo>
                <a:lnTo>
                  <a:pt x="1466397" y="0"/>
                </a:lnTo>
                <a:lnTo>
                  <a:pt x="1466397" y="879838"/>
                </a:lnTo>
                <a:lnTo>
                  <a:pt x="0" y="8798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7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70">
                <a:latin typeface="Arial" panose="020B0604020202020204" pitchFamily="34" charset="0"/>
                <a:cs typeface="Arial" panose="020B0604020202020204" pitchFamily="34" charset="0"/>
              </a:rPr>
              <a:t>International Actuarial Association (IAA)</a:t>
            </a:r>
            <a:br>
              <a:rPr lang="en-MY" sz="187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sz="187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A3FB38B-EED4-3AD8-DD83-1FDD6CCF8552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37401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277D9D6-AB4C-44E8-AEB2-FB2B243E1679}"/>
              </a:ext>
            </a:extLst>
          </p:cNvPr>
          <p:cNvSpPr txBox="1">
            <a:spLocks/>
          </p:cNvSpPr>
          <p:nvPr/>
        </p:nvSpPr>
        <p:spPr>
          <a:xfrm>
            <a:off x="8122920" y="1739815"/>
            <a:ext cx="4069080" cy="190194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612648" tIns="137160" rIns="164592" bIns="13716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charset="2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System Font Regular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81E3"/>
              </a:buClr>
              <a:buSzPct val="80000"/>
              <a:buFont typeface="Wingdings" charset="2"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E7A0C9E9-18EF-4D1B-8F23-9A0FF35522F4}"/>
              </a:ext>
            </a:extLst>
          </p:cNvPr>
          <p:cNvSpPr txBox="1">
            <a:spLocks/>
          </p:cNvSpPr>
          <p:nvPr/>
        </p:nvSpPr>
        <p:spPr>
          <a:xfrm>
            <a:off x="4061691" y="1739818"/>
            <a:ext cx="4069080" cy="1901942"/>
          </a:xfrm>
          <a:prstGeom prst="rect">
            <a:avLst/>
          </a:prstGeom>
          <a:solidFill>
            <a:srgbClr val="005A9E"/>
          </a:solidFill>
        </p:spPr>
        <p:txBody>
          <a:bodyPr vert="horz" wrap="square" lIns="612648" tIns="137160" rIns="164592" bIns="13716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charset="2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System Font Regular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81E3"/>
              </a:buClr>
              <a:buSzPct val="80000"/>
              <a:buFont typeface="Wingdings" charset="2"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808F5083-5E1D-4A68-B652-1191932E86A9}"/>
              </a:ext>
            </a:extLst>
          </p:cNvPr>
          <p:cNvSpPr txBox="1">
            <a:spLocks/>
          </p:cNvSpPr>
          <p:nvPr/>
        </p:nvSpPr>
        <p:spPr>
          <a:xfrm>
            <a:off x="462" y="1739818"/>
            <a:ext cx="4069080" cy="1901942"/>
          </a:xfrm>
          <a:prstGeom prst="rect">
            <a:avLst/>
          </a:prstGeom>
          <a:solidFill>
            <a:srgbClr val="0081E3">
              <a:lumMod val="50000"/>
            </a:srgbClr>
          </a:solidFill>
        </p:spPr>
        <p:txBody>
          <a:bodyPr vert="horz" wrap="square" lIns="612648" tIns="137160" rIns="164592" bIns="13716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charset="2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System Font Regular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81E3"/>
              </a:buClr>
              <a:buSzPct val="80000"/>
              <a:buFont typeface="Wingdings" charset="2"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25E4D-9A67-E349-BA91-01ECDBF0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steps</a:t>
            </a:r>
            <a:endParaRPr lang="nl-NL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529A607-018B-42B6-9D97-0487E00A6D82}"/>
              </a:ext>
            </a:extLst>
          </p:cNvPr>
          <p:cNvSpPr txBox="1">
            <a:spLocks/>
          </p:cNvSpPr>
          <p:nvPr/>
        </p:nvSpPr>
        <p:spPr>
          <a:xfrm>
            <a:off x="5170894" y="1910463"/>
            <a:ext cx="2844799" cy="181588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8D3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Assessment Trip</a:t>
            </a: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5-10 days in-country visit</a:t>
            </a: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Roadmap working session across all stakeholders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F38F9BA1-CB85-422E-8411-E504D3303FDF}"/>
              </a:ext>
            </a:extLst>
          </p:cNvPr>
          <p:cNvSpPr txBox="1">
            <a:spLocks/>
          </p:cNvSpPr>
          <p:nvPr/>
        </p:nvSpPr>
        <p:spPr>
          <a:xfrm>
            <a:off x="892162" y="1910463"/>
            <a:ext cx="3103418" cy="181588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8D3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Preparation for in-country</a:t>
            </a: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Contact in-country stakeholders</a:t>
            </a: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 up meetings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610745A-C4B0-4E4B-823B-40EB58381B33}"/>
              </a:ext>
            </a:extLst>
          </p:cNvPr>
          <p:cNvGrpSpPr/>
          <p:nvPr/>
        </p:nvGrpSpPr>
        <p:grpSpPr>
          <a:xfrm>
            <a:off x="179110" y="1970900"/>
            <a:ext cx="861900" cy="861900"/>
            <a:chOff x="9769438" y="5095902"/>
            <a:chExt cx="660400" cy="660400"/>
          </a:xfrm>
        </p:grpSpPr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F3AC41D1-5F65-41A3-AE99-6041939D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69438" y="5095902"/>
              <a:ext cx="660400" cy="660400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30E9A670-79DA-465A-8E70-3ACDB7EE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69438" y="5095902"/>
              <a:ext cx="660400" cy="6604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D902DD-B0EE-4481-9150-2D9618696555}"/>
              </a:ext>
            </a:extLst>
          </p:cNvPr>
          <p:cNvGrpSpPr/>
          <p:nvPr/>
        </p:nvGrpSpPr>
        <p:grpSpPr>
          <a:xfrm>
            <a:off x="4240407" y="1970900"/>
            <a:ext cx="861900" cy="861900"/>
            <a:chOff x="4907587" y="4360118"/>
            <a:chExt cx="660400" cy="660400"/>
          </a:xfrm>
        </p:grpSpPr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C6E811AA-4EA7-4907-B968-AED7CCEC4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07587" y="4360118"/>
              <a:ext cx="660400" cy="660400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D6628066-D534-4B6C-A642-395126E5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07587" y="4360118"/>
              <a:ext cx="660400" cy="660400"/>
            </a:xfrm>
            <a:prstGeom prst="rect">
              <a:avLst/>
            </a:prstGeom>
          </p:spPr>
        </p:pic>
      </p:grp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E10F015-F5F7-44F2-9189-FB221592AC87}"/>
              </a:ext>
            </a:extLst>
          </p:cNvPr>
          <p:cNvSpPr txBox="1">
            <a:spLocks/>
          </p:cNvSpPr>
          <p:nvPr/>
        </p:nvSpPr>
        <p:spPr>
          <a:xfrm>
            <a:off x="-2" y="3632883"/>
            <a:ext cx="4076933" cy="167723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732B14E-3265-BFE2-C342-5DE23E7EEE0B}"/>
              </a:ext>
            </a:extLst>
          </p:cNvPr>
          <p:cNvSpPr txBox="1">
            <a:spLocks/>
          </p:cNvSpPr>
          <p:nvPr/>
        </p:nvSpPr>
        <p:spPr>
          <a:xfrm>
            <a:off x="4078170" y="3632882"/>
            <a:ext cx="4052140" cy="1677239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3453571-9D20-152F-FB5E-F2361D2C9B4B}"/>
              </a:ext>
            </a:extLst>
          </p:cNvPr>
          <p:cNvSpPr txBox="1">
            <a:spLocks/>
          </p:cNvSpPr>
          <p:nvPr/>
        </p:nvSpPr>
        <p:spPr>
          <a:xfrm>
            <a:off x="8131548" y="3632882"/>
            <a:ext cx="4069080" cy="167723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7CFD6A6-FC98-034A-7B3E-FF5478B2B585}"/>
              </a:ext>
            </a:extLst>
          </p:cNvPr>
          <p:cNvSpPr txBox="1">
            <a:spLocks/>
          </p:cNvSpPr>
          <p:nvPr/>
        </p:nvSpPr>
        <p:spPr>
          <a:xfrm>
            <a:off x="892162" y="3817924"/>
            <a:ext cx="2844799" cy="181588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8D3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Execution of roadmap</a:t>
            </a: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 intervention plans</a:t>
            </a: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>
                <a:solidFill>
                  <a:srgbClr val="FFFFFF"/>
                </a:solidFill>
                <a:latin typeface="Arial"/>
              </a:rPr>
              <a:t>In-person weeklong assignments</a:t>
            </a: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 short-term </a:t>
            </a:r>
            <a:r>
              <a:rPr lang="en-US">
                <a:solidFill>
                  <a:srgbClr val="FFFFFF"/>
                </a:solidFill>
                <a:latin typeface="Arial"/>
              </a:rPr>
              <a:t>projects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1EE7B6-C05E-E4B9-9E19-3AE9B17138AD}"/>
              </a:ext>
            </a:extLst>
          </p:cNvPr>
          <p:cNvSpPr txBox="1">
            <a:spLocks/>
          </p:cNvSpPr>
          <p:nvPr/>
        </p:nvSpPr>
        <p:spPr>
          <a:xfrm>
            <a:off x="9099437" y="3817924"/>
            <a:ext cx="2918392" cy="181588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8D3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</a:t>
            </a:r>
            <a:r>
              <a:rPr lang="en-US" sz="1600" b="0">
                <a:solidFill>
                  <a:schemeClr val="bg1"/>
                </a:solidFill>
                <a:latin typeface="Arial"/>
              </a:rPr>
              <a:t>Monitoring and evaluation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group oversight</a:t>
            </a: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>
                <a:solidFill>
                  <a:schemeClr val="bg1"/>
                </a:solidFill>
                <a:latin typeface="Arial"/>
              </a:rPr>
              <a:t>Feedback from ambassador and local stakeholders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805818C0-0D24-985D-2102-2E5ED8351A35}"/>
              </a:ext>
            </a:extLst>
          </p:cNvPr>
          <p:cNvSpPr txBox="1">
            <a:spLocks/>
          </p:cNvSpPr>
          <p:nvPr/>
        </p:nvSpPr>
        <p:spPr>
          <a:xfrm>
            <a:off x="9081447" y="1910463"/>
            <a:ext cx="3103418" cy="181588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8D3"/>
              </a:buClr>
              <a:buSzPct val="80000"/>
              <a:buFont typeface="Wingdings" charset="2"/>
              <a:buNone/>
              <a:tabLst/>
              <a:defRPr/>
            </a:pPr>
            <a:r>
              <a:rPr lang="en-US" sz="1600" b="0">
                <a:solidFill>
                  <a:srgbClr val="FFFFFF"/>
                </a:solidFill>
                <a:latin typeface="Arial"/>
              </a:rPr>
              <a:t>3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Establish working</a:t>
            </a:r>
            <a:r>
              <a:rPr lang="en-US" sz="1600" b="0">
                <a:solidFill>
                  <a:srgbClr val="FFFFFF"/>
                </a:solidFill>
                <a:latin typeface="Arial"/>
              </a:rPr>
              <a:t> group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>
                <a:solidFill>
                  <a:srgbClr val="FFFFFF"/>
                </a:solidFill>
                <a:latin typeface="Arial"/>
              </a:rPr>
              <a:t>Bi-monthly meetings</a:t>
            </a: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Appointed</a:t>
            </a:r>
            <a:r>
              <a:rPr lang="en-US">
                <a:solidFill>
                  <a:srgbClr val="FFFFFF"/>
                </a:solidFill>
                <a:latin typeface="Arial"/>
              </a:rPr>
              <a:t> chair and secretariat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1F6E37F3-5450-4936-A15C-42F2871B030B}"/>
              </a:ext>
            </a:extLst>
          </p:cNvPr>
          <p:cNvSpPr txBox="1">
            <a:spLocks/>
          </p:cNvSpPr>
          <p:nvPr/>
        </p:nvSpPr>
        <p:spPr>
          <a:xfrm>
            <a:off x="5199233" y="3817924"/>
            <a:ext cx="2844799" cy="181588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8D3"/>
              </a:buClr>
              <a:buSzPct val="80000"/>
              <a:buFont typeface="Wingdings" charset="2"/>
              <a:buNone/>
              <a:tabLst/>
              <a:defRPr/>
            </a:pPr>
            <a:r>
              <a:rPr lang="en-US" sz="1600" b="0">
                <a:solidFill>
                  <a:srgbClr val="FFFFFF"/>
                </a:solidFill>
                <a:latin typeface="Arial"/>
              </a:rPr>
              <a:t>5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Ambassador mission/work</a:t>
            </a: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Recruit volunteers</a:t>
            </a:r>
          </a:p>
          <a:p>
            <a:pPr marL="396875" marR="0" lvl="3" indent="-1365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Prepare volunteers for work in line with roadmap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52F558F-D64E-49A1-B0AA-DC4116D0BA6D}"/>
              </a:ext>
            </a:extLst>
          </p:cNvPr>
          <p:cNvGrpSpPr/>
          <p:nvPr/>
        </p:nvGrpSpPr>
        <p:grpSpPr>
          <a:xfrm>
            <a:off x="4240407" y="3872842"/>
            <a:ext cx="861900" cy="861900"/>
            <a:chOff x="3330762" y="5723142"/>
            <a:chExt cx="660400" cy="660400"/>
          </a:xfrm>
        </p:grpSpPr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4E95DAEF-DB3B-44E3-95DC-C90E1D687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30762" y="5723142"/>
              <a:ext cx="660400" cy="660400"/>
            </a:xfrm>
            <a:prstGeom prst="rect">
              <a:avLst/>
            </a:prstGeom>
          </p:spPr>
        </p:pic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EC5DDF13-FA70-41E8-9C1F-4E070952B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330762" y="5723142"/>
              <a:ext cx="660400" cy="660400"/>
            </a:xfrm>
            <a:prstGeom prst="rect">
              <a:avLst/>
            </a:prstGeom>
          </p:spPr>
        </p:pic>
      </p:grpSp>
      <p:pic>
        <p:nvPicPr>
          <p:cNvPr id="9" name="Picture 18">
            <a:extLst>
              <a:ext uri="{FF2B5EF4-FFF2-40B4-BE49-F238E27FC236}">
                <a16:creationId xmlns:a16="http://schemas.microsoft.com/office/drawing/2014/main" id="{0D5EF902-0067-A289-F001-555F12EAAF7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417984" y="2072971"/>
            <a:ext cx="6477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CF5DC43B-D541-D860-68AB-F99DFDFAE26C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39" y="3958697"/>
            <a:ext cx="690189" cy="690189"/>
          </a:xfrm>
          <a:prstGeom prst="rect">
            <a:avLst/>
          </a:prstGeom>
        </p:spPr>
      </p:pic>
      <p:pic>
        <p:nvPicPr>
          <p:cNvPr id="11" name="Picture 29">
            <a:extLst>
              <a:ext uri="{FF2B5EF4-FFF2-40B4-BE49-F238E27FC236}">
                <a16:creationId xmlns:a16="http://schemas.microsoft.com/office/drawing/2014/main" id="{A387A8A4-52E8-562F-6EF0-2F9164D7866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43223" y="4075988"/>
            <a:ext cx="647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1C02B2B-BC82-DFB0-3EBD-EC98D7C9BE5D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28965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0588-37A8-44EA-B739-0B89A6D6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activities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03B303-D07A-A64A-B99F-705606ADD0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4452" y="2998156"/>
            <a:ext cx="2244992" cy="2492990"/>
          </a:xfrm>
        </p:spPr>
        <p:txBody>
          <a:bodyPr/>
          <a:lstStyle/>
          <a:p>
            <a:r>
              <a:rPr lang="en-US"/>
              <a:t>Capacity</a:t>
            </a:r>
          </a:p>
          <a:p>
            <a:pPr lvl="2"/>
            <a:r>
              <a:rPr lang="en-US"/>
              <a:t>Enhancing the actuarial profession in the target countries</a:t>
            </a:r>
          </a:p>
          <a:p>
            <a:pPr lvl="2"/>
            <a:r>
              <a:rPr lang="en-US" b="1"/>
              <a:t>How: </a:t>
            </a:r>
            <a:r>
              <a:rPr lang="en-US"/>
              <a:t>By working with the </a:t>
            </a:r>
            <a:r>
              <a:rPr lang="en-US" b="1" i="1"/>
              <a:t>supply side </a:t>
            </a:r>
            <a:r>
              <a:rPr lang="en-US"/>
              <a:t>- associations, universities, actuaries – and the </a:t>
            </a:r>
            <a:r>
              <a:rPr lang="en-US" b="1" i="1"/>
              <a:t>demand side </a:t>
            </a:r>
            <a:r>
              <a:rPr lang="en-US"/>
              <a:t>-  supervisory authorities, insurance industry and public sector players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3B1887-8D2C-C641-98D0-39956140D7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74412" y="3025658"/>
            <a:ext cx="2089892" cy="2123658"/>
          </a:xfrm>
        </p:spPr>
        <p:txBody>
          <a:bodyPr/>
          <a:lstStyle/>
          <a:p>
            <a:r>
              <a:rPr lang="en-US"/>
              <a:t>Data</a:t>
            </a:r>
          </a:p>
          <a:p>
            <a:pPr lvl="2"/>
            <a:r>
              <a:rPr lang="en-US"/>
              <a:t>Enhancing data availability and effective utilization </a:t>
            </a:r>
          </a:p>
          <a:p>
            <a:pPr lvl="2"/>
            <a:r>
              <a:rPr lang="en-US" b="1"/>
              <a:t>How: </a:t>
            </a:r>
            <a:r>
              <a:rPr lang="en-US"/>
              <a:t>Through regulators and the insurance industry and well as data “owners” like meteorological agencies and statistics offices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C40592-64E9-EB46-8552-E941631720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62460" y="3100344"/>
            <a:ext cx="2221127" cy="2569934"/>
          </a:xfrm>
        </p:spPr>
        <p:txBody>
          <a:bodyPr/>
          <a:lstStyle/>
          <a:p>
            <a:r>
              <a:rPr lang="en-US"/>
              <a:t>Climate risks</a:t>
            </a:r>
          </a:p>
          <a:p>
            <a:pPr lvl="2"/>
            <a:r>
              <a:rPr lang="en-US"/>
              <a:t>Supporting countries in adapting with more resilient risk management to help mitigate financial impacts of climate change </a:t>
            </a:r>
          </a:p>
          <a:p>
            <a:pPr lvl="2"/>
            <a:r>
              <a:rPr lang="en-US" b="1"/>
              <a:t>How: </a:t>
            </a:r>
            <a:r>
              <a:rPr lang="en-US"/>
              <a:t>By improving the meteorological risk modelling and associated liability valuation. </a:t>
            </a:r>
          </a:p>
          <a:p>
            <a:pPr lvl="3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2EE1B1-C0B9-7A49-9E01-F6B03A7984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47151" y="2985123"/>
            <a:ext cx="1954187" cy="1754326"/>
          </a:xfrm>
        </p:spPr>
        <p:txBody>
          <a:bodyPr/>
          <a:lstStyle/>
          <a:p>
            <a:r>
              <a:rPr lang="en-US"/>
              <a:t>Advocacy</a:t>
            </a:r>
          </a:p>
          <a:p>
            <a:pPr lvl="2"/>
            <a:r>
              <a:rPr lang="en-US"/>
              <a:t>Supporting advocacy to governments, insurers and others in achieving the goal of an enhanced actuarial profession.</a:t>
            </a:r>
          </a:p>
          <a:p>
            <a:pPr marL="635" lvl="3" indent="0">
              <a:buNone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0CFA67-1B8C-488E-A1E6-8D871DEC2DEA}"/>
              </a:ext>
            </a:extLst>
          </p:cNvPr>
          <p:cNvGrpSpPr/>
          <p:nvPr/>
        </p:nvGrpSpPr>
        <p:grpSpPr>
          <a:xfrm>
            <a:off x="9082424" y="2419491"/>
            <a:ext cx="660400" cy="660400"/>
            <a:chOff x="6972499" y="5568899"/>
            <a:chExt cx="660400" cy="660400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59A905B-396C-4B57-87B4-D795B57DC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72499" y="5568899"/>
              <a:ext cx="660400" cy="6604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699475A-D16F-45B6-8A21-A0196D7D4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72499" y="5568899"/>
              <a:ext cx="660400" cy="6604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858D8B-09C3-4B2A-ACC0-3FBA5CD652D1}"/>
              </a:ext>
            </a:extLst>
          </p:cNvPr>
          <p:cNvGrpSpPr/>
          <p:nvPr/>
        </p:nvGrpSpPr>
        <p:grpSpPr>
          <a:xfrm>
            <a:off x="6242244" y="2365256"/>
            <a:ext cx="660400" cy="660400"/>
            <a:chOff x="7378699" y="1340710"/>
            <a:chExt cx="660400" cy="660400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99FC7AB-5A2A-4B43-9BF7-854383BA9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78699" y="1340710"/>
              <a:ext cx="660400" cy="6604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47AAEFE4-5FF3-4F5F-82C1-B5E4F0CFF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78699" y="1340710"/>
              <a:ext cx="660400" cy="6604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098217-FF0D-4619-9F77-742FFF38FAD4}"/>
              </a:ext>
            </a:extLst>
          </p:cNvPr>
          <p:cNvGrpSpPr/>
          <p:nvPr/>
        </p:nvGrpSpPr>
        <p:grpSpPr>
          <a:xfrm>
            <a:off x="3447151" y="2324722"/>
            <a:ext cx="660400" cy="660400"/>
            <a:chOff x="3330762" y="5723142"/>
            <a:chExt cx="660400" cy="660400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3E6FABBD-C1F0-483E-B1D4-6B711115A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30762" y="5723142"/>
              <a:ext cx="660400" cy="66040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1414A8CA-7B0E-4114-9041-16E2A4AD6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330762" y="5723142"/>
              <a:ext cx="660400" cy="6604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95A8EE-EA4F-44C1-A8AC-24B9339E9908}"/>
              </a:ext>
            </a:extLst>
          </p:cNvPr>
          <p:cNvGrpSpPr/>
          <p:nvPr/>
        </p:nvGrpSpPr>
        <p:grpSpPr>
          <a:xfrm>
            <a:off x="842560" y="2365257"/>
            <a:ext cx="660400" cy="660400"/>
            <a:chOff x="9733885" y="1638732"/>
            <a:chExt cx="660400" cy="660400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F0FBE0CA-91AA-43E6-8B20-A32D0CFF3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733885" y="1638732"/>
              <a:ext cx="660400" cy="660400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9511B25-7735-4806-86D7-2612107D4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733885" y="1638732"/>
              <a:ext cx="660400" cy="660400"/>
            </a:xfrm>
            <a:prstGeom prst="rect">
              <a:avLst/>
            </a:prstGeom>
          </p:spPr>
        </p:pic>
      </p:grpSp>
      <p:sp>
        <p:nvSpPr>
          <p:cNvPr id="49" name="Freeform 3">
            <a:extLst>
              <a:ext uri="{FF2B5EF4-FFF2-40B4-BE49-F238E27FC236}">
                <a16:creationId xmlns:a16="http://schemas.microsoft.com/office/drawing/2014/main" id="{A33DE8D1-2ADB-434D-8FF5-E3CF7C0A38D1}"/>
              </a:ext>
            </a:extLst>
          </p:cNvPr>
          <p:cNvSpPr/>
          <p:nvPr/>
        </p:nvSpPr>
        <p:spPr>
          <a:xfrm>
            <a:off x="616968" y="2121219"/>
            <a:ext cx="2438400" cy="3657600"/>
          </a:xfrm>
          <a:custGeom>
            <a:avLst/>
            <a:gdLst/>
            <a:ahLst/>
            <a:cxnLst/>
            <a:rect l="l" t="t" r="r" b="b"/>
            <a:pathLst>
              <a:path w="6839945" h="10106544">
                <a:moveTo>
                  <a:pt x="0" y="0"/>
                </a:moveTo>
                <a:lnTo>
                  <a:pt x="0" y="10106544"/>
                </a:lnTo>
                <a:lnTo>
                  <a:pt x="6839945" y="10106544"/>
                </a:lnTo>
                <a:lnTo>
                  <a:pt x="6839945" y="0"/>
                </a:lnTo>
                <a:lnTo>
                  <a:pt x="0" y="0"/>
                </a:lnTo>
                <a:close/>
                <a:moveTo>
                  <a:pt x="6778984" y="10045585"/>
                </a:moveTo>
                <a:lnTo>
                  <a:pt x="59690" y="10045585"/>
                </a:lnTo>
                <a:lnTo>
                  <a:pt x="59690" y="59690"/>
                </a:lnTo>
                <a:lnTo>
                  <a:pt x="6778984" y="59690"/>
                </a:lnTo>
                <a:lnTo>
                  <a:pt x="6778984" y="1004558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  <a:ln w="6350">
            <a:noFill/>
          </a:ln>
        </p:spPr>
        <p:txBody>
          <a:bodyPr/>
          <a:lstStyle/>
          <a:p>
            <a:pPr defTabSz="914354"/>
            <a:endParaRPr lang="en-US">
              <a:solidFill>
                <a:srgbClr val="0078D3"/>
              </a:solidFill>
              <a:latin typeface="Arial"/>
            </a:endParaRPr>
          </a:p>
        </p:txBody>
      </p:sp>
      <p:sp>
        <p:nvSpPr>
          <p:cNvPr id="50" name="Freeform 3">
            <a:extLst>
              <a:ext uri="{FF2B5EF4-FFF2-40B4-BE49-F238E27FC236}">
                <a16:creationId xmlns:a16="http://schemas.microsoft.com/office/drawing/2014/main" id="{688EBB70-A168-444C-90B6-3FA6F608E28D}"/>
              </a:ext>
            </a:extLst>
          </p:cNvPr>
          <p:cNvSpPr/>
          <p:nvPr/>
        </p:nvSpPr>
        <p:spPr>
          <a:xfrm>
            <a:off x="6096000" y="2121219"/>
            <a:ext cx="2438400" cy="3657600"/>
          </a:xfrm>
          <a:custGeom>
            <a:avLst/>
            <a:gdLst/>
            <a:ahLst/>
            <a:cxnLst/>
            <a:rect l="l" t="t" r="r" b="b"/>
            <a:pathLst>
              <a:path w="6839945" h="10106544">
                <a:moveTo>
                  <a:pt x="0" y="0"/>
                </a:moveTo>
                <a:lnTo>
                  <a:pt x="0" y="10106544"/>
                </a:lnTo>
                <a:lnTo>
                  <a:pt x="6839945" y="10106544"/>
                </a:lnTo>
                <a:lnTo>
                  <a:pt x="6839945" y="0"/>
                </a:lnTo>
                <a:lnTo>
                  <a:pt x="0" y="0"/>
                </a:lnTo>
                <a:close/>
                <a:moveTo>
                  <a:pt x="6778984" y="10045585"/>
                </a:moveTo>
                <a:lnTo>
                  <a:pt x="59690" y="10045585"/>
                </a:lnTo>
                <a:lnTo>
                  <a:pt x="59690" y="59690"/>
                </a:lnTo>
                <a:lnTo>
                  <a:pt x="6778984" y="59690"/>
                </a:lnTo>
                <a:lnTo>
                  <a:pt x="6778984" y="1004558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  <a:ln w="6350">
            <a:noFill/>
          </a:ln>
        </p:spPr>
        <p:txBody>
          <a:bodyPr/>
          <a:lstStyle/>
          <a:p>
            <a:pPr defTabSz="914354"/>
            <a:endParaRPr lang="en-US">
              <a:solidFill>
                <a:srgbClr val="0078D3"/>
              </a:solidFill>
              <a:latin typeface="Arial"/>
            </a:endParaRPr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8AF3E34E-D427-438B-BF73-9766A9C9D8E8}"/>
              </a:ext>
            </a:extLst>
          </p:cNvPr>
          <p:cNvSpPr/>
          <p:nvPr/>
        </p:nvSpPr>
        <p:spPr>
          <a:xfrm>
            <a:off x="8853824" y="2121219"/>
            <a:ext cx="2438400" cy="3657600"/>
          </a:xfrm>
          <a:custGeom>
            <a:avLst/>
            <a:gdLst/>
            <a:ahLst/>
            <a:cxnLst/>
            <a:rect l="l" t="t" r="r" b="b"/>
            <a:pathLst>
              <a:path w="6839945" h="10106544">
                <a:moveTo>
                  <a:pt x="0" y="0"/>
                </a:moveTo>
                <a:lnTo>
                  <a:pt x="0" y="10106544"/>
                </a:lnTo>
                <a:lnTo>
                  <a:pt x="6839945" y="10106544"/>
                </a:lnTo>
                <a:lnTo>
                  <a:pt x="6839945" y="0"/>
                </a:lnTo>
                <a:lnTo>
                  <a:pt x="0" y="0"/>
                </a:lnTo>
                <a:close/>
                <a:moveTo>
                  <a:pt x="6778984" y="10045585"/>
                </a:moveTo>
                <a:lnTo>
                  <a:pt x="59690" y="10045585"/>
                </a:lnTo>
                <a:lnTo>
                  <a:pt x="59690" y="59690"/>
                </a:lnTo>
                <a:lnTo>
                  <a:pt x="6778984" y="59690"/>
                </a:lnTo>
                <a:lnTo>
                  <a:pt x="6778984" y="1004558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  <a:ln w="6350">
            <a:noFill/>
          </a:ln>
        </p:spPr>
        <p:txBody>
          <a:bodyPr/>
          <a:lstStyle/>
          <a:p>
            <a:pPr defTabSz="914354"/>
            <a:endParaRPr lang="en-US">
              <a:solidFill>
                <a:srgbClr val="0078D3"/>
              </a:solidFill>
              <a:latin typeface="Arial"/>
            </a:endParaRPr>
          </a:p>
        </p:txBody>
      </p:sp>
      <p:sp>
        <p:nvSpPr>
          <p:cNvPr id="54" name="Freeform 3">
            <a:extLst>
              <a:ext uri="{FF2B5EF4-FFF2-40B4-BE49-F238E27FC236}">
                <a16:creationId xmlns:a16="http://schemas.microsoft.com/office/drawing/2014/main" id="{98D49EA1-690D-487E-B623-B7AF8A3FA809}"/>
              </a:ext>
            </a:extLst>
          </p:cNvPr>
          <p:cNvSpPr/>
          <p:nvPr/>
        </p:nvSpPr>
        <p:spPr>
          <a:xfrm>
            <a:off x="3356484" y="2121219"/>
            <a:ext cx="2438400" cy="3657600"/>
          </a:xfrm>
          <a:custGeom>
            <a:avLst/>
            <a:gdLst/>
            <a:ahLst/>
            <a:cxnLst/>
            <a:rect l="l" t="t" r="r" b="b"/>
            <a:pathLst>
              <a:path w="6839945" h="10106544">
                <a:moveTo>
                  <a:pt x="0" y="0"/>
                </a:moveTo>
                <a:lnTo>
                  <a:pt x="0" y="10106544"/>
                </a:lnTo>
                <a:lnTo>
                  <a:pt x="6839945" y="10106544"/>
                </a:lnTo>
                <a:lnTo>
                  <a:pt x="6839945" y="0"/>
                </a:lnTo>
                <a:lnTo>
                  <a:pt x="0" y="0"/>
                </a:lnTo>
                <a:close/>
                <a:moveTo>
                  <a:pt x="6778984" y="10045585"/>
                </a:moveTo>
                <a:lnTo>
                  <a:pt x="59690" y="10045585"/>
                </a:lnTo>
                <a:lnTo>
                  <a:pt x="59690" y="59690"/>
                </a:lnTo>
                <a:lnTo>
                  <a:pt x="6778984" y="59690"/>
                </a:lnTo>
                <a:lnTo>
                  <a:pt x="6778984" y="1004558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  <a:ln w="6350">
            <a:noFill/>
          </a:ln>
        </p:spPr>
        <p:txBody>
          <a:bodyPr/>
          <a:lstStyle/>
          <a:p>
            <a:pPr defTabSz="914354"/>
            <a:endParaRPr lang="en-US">
              <a:solidFill>
                <a:srgbClr val="0078D3"/>
              </a:solidFill>
              <a:latin typeface="Arial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2382C89-640A-C08A-A8F0-BEE0BA4AB098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15454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0588-37A8-44EA-B739-0B89A6D6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 intervention activities to date</a:t>
            </a:r>
            <a:endParaRPr lang="en-GB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724F1E9A-01E3-4F03-A89A-92B464F97E4D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F7BEB60E-5554-582B-7B87-69BCDE0315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920" y="2507871"/>
            <a:ext cx="2108101" cy="492443"/>
          </a:xfrm>
        </p:spPr>
        <p:txBody>
          <a:bodyPr/>
          <a:lstStyle/>
          <a:p>
            <a:r>
              <a:rPr lang="en-US"/>
              <a:t>Mentorship program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2777DA1-9B40-02A6-E46D-92FCABD04F73}"/>
              </a:ext>
            </a:extLst>
          </p:cNvPr>
          <p:cNvSpPr txBox="1">
            <a:spLocks/>
          </p:cNvSpPr>
          <p:nvPr/>
        </p:nvSpPr>
        <p:spPr>
          <a:xfrm>
            <a:off x="9347057" y="3842848"/>
            <a:ext cx="2244992" cy="707886"/>
          </a:xfrm>
          <a:prstGeom prst="rect">
            <a:avLst/>
          </a:prstGeom>
          <a:noFill/>
        </p:spPr>
        <p:txBody>
          <a:bodyPr vert="horz" wrap="square" lIns="173736" tIns="137160" rIns="164592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Actuarial Profession Awareness Toolkit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91E5FD8-0D4C-F8BE-1D2A-B75C3EE40890}"/>
              </a:ext>
            </a:extLst>
          </p:cNvPr>
          <p:cNvSpPr txBox="1">
            <a:spLocks/>
          </p:cNvSpPr>
          <p:nvPr/>
        </p:nvSpPr>
        <p:spPr>
          <a:xfrm>
            <a:off x="609600" y="3714771"/>
            <a:ext cx="2108101" cy="923330"/>
          </a:xfrm>
          <a:prstGeom prst="rect">
            <a:avLst/>
          </a:prstGeom>
          <a:noFill/>
        </p:spPr>
        <p:txBody>
          <a:bodyPr vert="horz" wrap="square" lIns="173736" tIns="137160" rIns="164592" bIns="137160" rtlCol="0" anchor="t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Support to university actuarial programs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5F816A9-8505-AD78-4A98-72801CB99BA8}"/>
              </a:ext>
            </a:extLst>
          </p:cNvPr>
          <p:cNvSpPr txBox="1">
            <a:spLocks/>
          </p:cNvSpPr>
          <p:nvPr/>
        </p:nvSpPr>
        <p:spPr>
          <a:xfrm>
            <a:off x="9272883" y="5278695"/>
            <a:ext cx="2376191" cy="923330"/>
          </a:xfrm>
          <a:prstGeom prst="rect">
            <a:avLst/>
          </a:prstGeom>
          <a:noFill/>
        </p:spPr>
        <p:txBody>
          <a:bodyPr vert="horz" wrap="square" lIns="173736" tIns="137160" rIns="164592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Support for developing legal framework for the actuarial profession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A4BC0BD1-0F6A-B630-12A5-81FA74677C7C}"/>
              </a:ext>
            </a:extLst>
          </p:cNvPr>
          <p:cNvSpPr txBox="1">
            <a:spLocks/>
          </p:cNvSpPr>
          <p:nvPr/>
        </p:nvSpPr>
        <p:spPr>
          <a:xfrm>
            <a:off x="609600" y="5278695"/>
            <a:ext cx="2108101" cy="923330"/>
          </a:xfrm>
          <a:prstGeom prst="rect">
            <a:avLst/>
          </a:prstGeom>
          <a:noFill/>
        </p:spPr>
        <p:txBody>
          <a:bodyPr vert="horz" wrap="square" lIns="173736" tIns="137160" rIns="164592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Review of regulatory definition of actuaries 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9AE7BA99-C7A4-A0AB-8611-11D1B60BAFFA}"/>
              </a:ext>
            </a:extLst>
          </p:cNvPr>
          <p:cNvSpPr txBox="1">
            <a:spLocks/>
          </p:cNvSpPr>
          <p:nvPr/>
        </p:nvSpPr>
        <p:spPr>
          <a:xfrm>
            <a:off x="6682410" y="5240901"/>
            <a:ext cx="1903551" cy="923330"/>
          </a:xfrm>
          <a:prstGeom prst="rect">
            <a:avLst/>
          </a:prstGeom>
          <a:noFill/>
        </p:spPr>
        <p:txBody>
          <a:bodyPr vert="horz" wrap="square" lIns="173736" tIns="137160" rIns="164592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Capacity building at regulator’s office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15AB689-634E-3413-9BB1-0CE8E8CA3E79}"/>
              </a:ext>
            </a:extLst>
          </p:cNvPr>
          <p:cNvSpPr txBox="1">
            <a:spLocks/>
          </p:cNvSpPr>
          <p:nvPr/>
        </p:nvSpPr>
        <p:spPr>
          <a:xfrm>
            <a:off x="6528762" y="3761958"/>
            <a:ext cx="2563785" cy="923330"/>
          </a:xfrm>
          <a:prstGeom prst="rect">
            <a:avLst/>
          </a:prstGeom>
          <a:noFill/>
        </p:spPr>
        <p:txBody>
          <a:bodyPr vert="horz" wrap="square" lIns="173736" tIns="137160" rIns="164592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Development of best practice guidelines for setting up actuarial teams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3E53477-B873-7F57-1784-FD0E98DCB1A0}"/>
              </a:ext>
            </a:extLst>
          </p:cNvPr>
          <p:cNvSpPr txBox="1">
            <a:spLocks/>
          </p:cNvSpPr>
          <p:nvPr/>
        </p:nvSpPr>
        <p:spPr>
          <a:xfrm>
            <a:off x="3689002" y="5278695"/>
            <a:ext cx="2500836" cy="923330"/>
          </a:xfrm>
          <a:prstGeom prst="rect">
            <a:avLst/>
          </a:prstGeom>
          <a:noFill/>
        </p:spPr>
        <p:txBody>
          <a:bodyPr vert="horz" wrap="square" lIns="173736" tIns="137160" rIns="164592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Webinar on actuarial skillsets and value of actuaries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41FEBD6-C594-8EAC-6B5A-EDF4334EB723}"/>
              </a:ext>
            </a:extLst>
          </p:cNvPr>
          <p:cNvSpPr txBox="1">
            <a:spLocks/>
          </p:cNvSpPr>
          <p:nvPr/>
        </p:nvSpPr>
        <p:spPr>
          <a:xfrm>
            <a:off x="3883506" y="3730908"/>
            <a:ext cx="1774374" cy="707886"/>
          </a:xfrm>
          <a:prstGeom prst="rect">
            <a:avLst/>
          </a:prstGeom>
          <a:noFill/>
        </p:spPr>
        <p:txBody>
          <a:bodyPr vert="horz" wrap="square" lIns="173736" tIns="137160" rIns="164592" bIns="137160" rtlCol="0" anchor="t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Develop climate map of risks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77B48F58-C459-AB5C-F6FF-53B72841B9D9}"/>
              </a:ext>
            </a:extLst>
          </p:cNvPr>
          <p:cNvSpPr txBox="1">
            <a:spLocks/>
          </p:cNvSpPr>
          <p:nvPr/>
        </p:nvSpPr>
        <p:spPr>
          <a:xfrm>
            <a:off x="6847323" y="2353091"/>
            <a:ext cx="2161035" cy="707886"/>
          </a:xfrm>
          <a:prstGeom prst="rect">
            <a:avLst/>
          </a:prstGeom>
          <a:noFill/>
        </p:spPr>
        <p:txBody>
          <a:bodyPr vert="horz" wrap="square" lIns="173736" tIns="137160" rIns="164592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78D3"/>
                </a:solidFill>
              </a:rPr>
              <a:t>Training on actuarial technical topics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4636927-64EF-94C2-527D-951D11FF6EFB}"/>
              </a:ext>
            </a:extLst>
          </p:cNvPr>
          <p:cNvSpPr txBox="1">
            <a:spLocks/>
          </p:cNvSpPr>
          <p:nvPr/>
        </p:nvSpPr>
        <p:spPr>
          <a:xfrm>
            <a:off x="9483948" y="2372276"/>
            <a:ext cx="2108101" cy="707886"/>
          </a:xfrm>
          <a:prstGeom prst="rect">
            <a:avLst/>
          </a:prstGeom>
          <a:noFill/>
        </p:spPr>
        <p:txBody>
          <a:bodyPr vert="horz" wrap="square" lIns="173736" tIns="137160" rIns="164592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Microinsurance Pricing Toolkit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3B3E66D-A37B-6BCA-B5DF-ABC20D3C8650}"/>
              </a:ext>
            </a:extLst>
          </p:cNvPr>
          <p:cNvSpPr txBox="1">
            <a:spLocks/>
          </p:cNvSpPr>
          <p:nvPr/>
        </p:nvSpPr>
        <p:spPr>
          <a:xfrm>
            <a:off x="3913602" y="2477291"/>
            <a:ext cx="1656953" cy="492443"/>
          </a:xfrm>
          <a:prstGeom prst="rect">
            <a:avLst/>
          </a:prstGeom>
          <a:noFill/>
        </p:spPr>
        <p:txBody>
          <a:bodyPr vert="horz" wrap="square" lIns="173736" tIns="137160" rIns="164592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Exam tutorials</a:t>
            </a:r>
          </a:p>
        </p:txBody>
      </p:sp>
      <p:pic>
        <p:nvPicPr>
          <p:cNvPr id="25" name="Picture 16">
            <a:extLst>
              <a:ext uri="{FF2B5EF4-FFF2-40B4-BE49-F238E27FC236}">
                <a16:creationId xmlns:a16="http://schemas.microsoft.com/office/drawing/2014/main" id="{52F81875-7AB5-1DA1-C0CB-151ABA7606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06606" y="1923105"/>
            <a:ext cx="906192" cy="5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0F6CAE-474C-DF91-46D6-E3B26CEDC0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58" y="1858503"/>
            <a:ext cx="627407" cy="628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D1ACA2-D391-1E26-4B50-0821409DD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165" y="1802609"/>
            <a:ext cx="758040" cy="609465"/>
          </a:xfrm>
          <a:prstGeom prst="rect">
            <a:avLst/>
          </a:prstGeom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80B6FBEF-6FE2-FAF7-061A-E45B75FF14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084011" y="1759522"/>
            <a:ext cx="473332" cy="6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BE33547-7F39-15EC-A09C-DE39F1CF6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6940" y="3078208"/>
            <a:ext cx="471653" cy="6492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AC7433-C942-1E53-4217-F52E4069625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60" y="3066747"/>
            <a:ext cx="938825" cy="682782"/>
          </a:xfrm>
          <a:prstGeom prst="rect">
            <a:avLst/>
          </a:prstGeom>
        </p:spPr>
      </p:pic>
      <p:pic>
        <p:nvPicPr>
          <p:cNvPr id="44" name="Picture 34">
            <a:extLst>
              <a:ext uri="{FF2B5EF4-FFF2-40B4-BE49-F238E27FC236}">
                <a16:creationId xmlns:a16="http://schemas.microsoft.com/office/drawing/2014/main" id="{38438725-613A-1466-8A8D-05A3B2AD20C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195800" y="4678153"/>
            <a:ext cx="822676" cy="60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>
            <a:extLst>
              <a:ext uri="{FF2B5EF4-FFF2-40B4-BE49-F238E27FC236}">
                <a16:creationId xmlns:a16="http://schemas.microsoft.com/office/drawing/2014/main" id="{7B38BFDA-DFBC-A9CC-11A8-96EA1E7D5C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62955" y="4692104"/>
            <a:ext cx="647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FA3F3E4-46C3-A90A-AF35-6016F8C3A9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3064" y="3145237"/>
            <a:ext cx="658242" cy="6296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E6AABCB-5B14-7F8F-927F-854136F356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9799" y="4678153"/>
            <a:ext cx="510438" cy="7057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CDEDBAF-8D09-3D53-5BB6-05331E781E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24109" y="4766178"/>
            <a:ext cx="793136" cy="645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A09D0E-0DDF-5958-4D69-8F6574F972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8362" y="3180348"/>
            <a:ext cx="850574" cy="5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43FEE9E-1070-A301-37A9-A9D95911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21210"/>
            <a:ext cx="11039475" cy="332399"/>
          </a:xfrm>
        </p:spPr>
        <p:txBody>
          <a:bodyPr/>
          <a:lstStyle/>
          <a:p>
            <a:r>
              <a:rPr lang="en-US"/>
              <a:t>What have we been up to so far?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BD1C697-8F86-EC32-D7B9-5EDCDE5FD1B1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270E68D4-7D3A-5814-86CF-7997890EC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72" y="954324"/>
            <a:ext cx="5382466" cy="53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77777-7F3D-4837-93A7-B92FA57E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UNDP-Milliman GAIN team in Nigeria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38" name="Picture Placeholder 25">
            <a:extLst>
              <a:ext uri="{FF2B5EF4-FFF2-40B4-BE49-F238E27FC236}">
                <a16:creationId xmlns:a16="http://schemas.microsoft.com/office/drawing/2014/main" id="{F2E2E1A3-82F9-4D97-1FA1-2AE3529B72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6561" r="14862" b="11703"/>
          <a:stretch/>
        </p:blipFill>
        <p:spPr>
          <a:xfrm>
            <a:off x="4027052" y="2171709"/>
            <a:ext cx="1468193" cy="2058750"/>
          </a:xfrm>
          <a:prstGeom prst="rect">
            <a:avLst/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6194476E-B0D3-5374-EDC1-4CC419534B16}"/>
              </a:ext>
            </a:extLst>
          </p:cNvPr>
          <p:cNvSpPr txBox="1">
            <a:spLocks/>
          </p:cNvSpPr>
          <p:nvPr/>
        </p:nvSpPr>
        <p:spPr>
          <a:xfrm>
            <a:off x="3801028" y="4370125"/>
            <a:ext cx="2663825" cy="1487587"/>
          </a:xfrm>
          <a:prstGeom prst="rect">
            <a:avLst/>
          </a:prstGeom>
        </p:spPr>
        <p:txBody>
          <a:bodyPr vert="horz" wrap="square" lIns="173736" tIns="137160" rIns="91440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80000"/>
              <a:buFont typeface="Wingdings" charset="2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80000"/>
              <a:buFont typeface="Wingdings" charset="2"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100000"/>
              <a:buFont typeface="Wingdings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100000"/>
              <a:buFont typeface="System Font Regular"/>
              <a:buChar char="–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9384">
              <a:spcBef>
                <a:spcPts val="900"/>
              </a:spcBef>
              <a:buClr>
                <a:srgbClr val="00A662"/>
              </a:buClr>
              <a:defRPr/>
            </a:pPr>
            <a:r>
              <a:rPr lang="en-US" sz="1400">
                <a:solidFill>
                  <a:srgbClr val="38414D"/>
                </a:solidFill>
                <a:sym typeface="Avenir Book"/>
              </a:rPr>
              <a:t>Steve White, FSA, MAAA</a:t>
            </a:r>
          </a:p>
          <a:p>
            <a:pPr defTabSz="179384">
              <a:spcBef>
                <a:spcPts val="900"/>
              </a:spcBef>
              <a:buClr>
                <a:srgbClr val="00A662"/>
              </a:buClr>
              <a:defRPr/>
            </a:pPr>
            <a:r>
              <a:rPr lang="fr-FR" sz="1200" b="0">
                <a:solidFill>
                  <a:srgbClr val="71797D"/>
                </a:solidFill>
                <a:cs typeface="UnitRoundedOT-Light"/>
              </a:rPr>
              <a:t>Senior Consultant</a:t>
            </a:r>
            <a:br>
              <a:rPr lang="fr-FR" sz="1200" b="0">
                <a:solidFill>
                  <a:srgbClr val="71797D"/>
                </a:solidFill>
                <a:cs typeface="UnitRoundedOT-Light"/>
              </a:rPr>
            </a:br>
            <a:r>
              <a:rPr lang="en-AU" sz="1200" b="0">
                <a:solidFill>
                  <a:srgbClr val="71797D"/>
                </a:solidFill>
                <a:cs typeface="UnitRoundedOT-Light"/>
              </a:rPr>
              <a:t>Global Actuarial Initiative (GAIN)</a:t>
            </a:r>
          </a:p>
          <a:p>
            <a:pPr defTabSz="179384">
              <a:spcBef>
                <a:spcPts val="900"/>
              </a:spcBef>
              <a:buClr>
                <a:srgbClr val="00A662"/>
              </a:buClr>
              <a:defRPr/>
            </a:pPr>
            <a:r>
              <a:rPr lang="fr-FR" sz="1200" b="0">
                <a:solidFill>
                  <a:srgbClr val="71797D"/>
                </a:solidFill>
                <a:cs typeface="UnitRoundedOT-Light"/>
              </a:rPr>
              <a:t>Principal and Consulting </a:t>
            </a:r>
            <a:r>
              <a:rPr lang="fr-FR" sz="1200" b="0" err="1">
                <a:solidFill>
                  <a:srgbClr val="71797D"/>
                </a:solidFill>
                <a:cs typeface="UnitRoundedOT-Light"/>
              </a:rPr>
              <a:t>Actuary</a:t>
            </a:r>
            <a:r>
              <a:rPr lang="fr-FR" sz="1200" b="0">
                <a:solidFill>
                  <a:srgbClr val="71797D"/>
                </a:solidFill>
                <a:cs typeface="UnitRoundedOT-Light"/>
              </a:rPr>
              <a:t>, </a:t>
            </a:r>
            <a:br>
              <a:rPr lang="fr-FR" sz="1200" b="0">
                <a:solidFill>
                  <a:srgbClr val="71797D"/>
                </a:solidFill>
                <a:cs typeface="UnitRoundedOT-Light"/>
              </a:rPr>
            </a:br>
            <a:r>
              <a:rPr lang="en-AU" sz="1200" b="0">
                <a:solidFill>
                  <a:srgbClr val="71797D"/>
                </a:solidFill>
                <a:cs typeface="UnitRoundedOT-Light"/>
              </a:rPr>
              <a:t>Milliman</a:t>
            </a:r>
            <a:endParaRPr lang="en-US" sz="1200"/>
          </a:p>
        </p:txBody>
      </p:sp>
      <p:pic>
        <p:nvPicPr>
          <p:cNvPr id="5" name="Picture 4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416694FE-CDB8-FAF4-D77C-EFD3EE955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08" y="2129747"/>
            <a:ext cx="1468193" cy="2055471"/>
          </a:xfrm>
          <a:prstGeom prst="rect">
            <a:avLst/>
          </a:prstGeom>
        </p:spPr>
      </p:pic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6A5A75D7-BF0C-9F8C-7DD4-A839499CCACC}"/>
              </a:ext>
            </a:extLst>
          </p:cNvPr>
          <p:cNvSpPr txBox="1">
            <a:spLocks/>
          </p:cNvSpPr>
          <p:nvPr/>
        </p:nvSpPr>
        <p:spPr>
          <a:xfrm>
            <a:off x="9528175" y="4359567"/>
            <a:ext cx="2663825" cy="1487587"/>
          </a:xfrm>
          <a:prstGeom prst="rect">
            <a:avLst/>
          </a:prstGeom>
        </p:spPr>
        <p:txBody>
          <a:bodyPr vert="horz" wrap="square" lIns="173736" tIns="137160" rIns="91440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80000"/>
              <a:buFont typeface="Wingdings" charset="2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80000"/>
              <a:buFont typeface="Wingdings" charset="2"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100000"/>
              <a:buFont typeface="Wingdings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100000"/>
              <a:buFont typeface="System Font Regular"/>
              <a:buChar char="–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9384">
              <a:spcBef>
                <a:spcPts val="900"/>
              </a:spcBef>
              <a:buClr>
                <a:srgbClr val="00A662"/>
              </a:buClr>
              <a:defRPr/>
            </a:pPr>
            <a:r>
              <a:rPr lang="en-US" sz="1400">
                <a:solidFill>
                  <a:srgbClr val="38414D"/>
                </a:solidFill>
                <a:sym typeface="Avenir Book"/>
              </a:rPr>
              <a:t>Ong Xie, FIA, FSAS</a:t>
            </a:r>
          </a:p>
          <a:p>
            <a:pPr defTabSz="179384">
              <a:spcBef>
                <a:spcPts val="900"/>
              </a:spcBef>
              <a:buClr>
                <a:srgbClr val="00A662"/>
              </a:buClr>
              <a:defRPr/>
            </a:pPr>
            <a:r>
              <a:rPr lang="fr-FR" sz="1200" b="0">
                <a:solidFill>
                  <a:srgbClr val="71797D"/>
                </a:solidFill>
                <a:cs typeface="UnitRoundedOT-Light"/>
              </a:rPr>
              <a:t>Program Manager</a:t>
            </a:r>
            <a:br>
              <a:rPr lang="fr-FR" sz="1200" b="0">
                <a:solidFill>
                  <a:srgbClr val="71797D"/>
                </a:solidFill>
                <a:cs typeface="UnitRoundedOT-Light"/>
              </a:rPr>
            </a:br>
            <a:r>
              <a:rPr lang="en-AU" sz="1200" b="0">
                <a:solidFill>
                  <a:srgbClr val="71797D"/>
                </a:solidFill>
                <a:cs typeface="UnitRoundedOT-Light"/>
              </a:rPr>
              <a:t>Global Actuarial Initiative (GAIN)</a:t>
            </a:r>
          </a:p>
          <a:p>
            <a:pPr defTabSz="179384">
              <a:spcBef>
                <a:spcPts val="900"/>
              </a:spcBef>
              <a:buClr>
                <a:srgbClr val="00A662"/>
              </a:buClr>
              <a:defRPr/>
            </a:pPr>
            <a:r>
              <a:rPr lang="fr-FR" sz="1200" b="0">
                <a:solidFill>
                  <a:srgbClr val="71797D"/>
                </a:solidFill>
                <a:cs typeface="UnitRoundedOT-Light"/>
              </a:rPr>
              <a:t>Consulting </a:t>
            </a:r>
            <a:r>
              <a:rPr lang="fr-FR" sz="1200" b="0" err="1">
                <a:solidFill>
                  <a:srgbClr val="71797D"/>
                </a:solidFill>
                <a:cs typeface="UnitRoundedOT-Light"/>
              </a:rPr>
              <a:t>Actuary</a:t>
            </a:r>
            <a:r>
              <a:rPr lang="fr-FR" sz="1200" b="0">
                <a:solidFill>
                  <a:srgbClr val="71797D"/>
                </a:solidFill>
                <a:cs typeface="UnitRoundedOT-Light"/>
              </a:rPr>
              <a:t>, </a:t>
            </a:r>
            <a:br>
              <a:rPr lang="fr-FR" sz="1200" b="0">
                <a:solidFill>
                  <a:srgbClr val="71797D"/>
                </a:solidFill>
                <a:cs typeface="UnitRoundedOT-Light"/>
              </a:rPr>
            </a:br>
            <a:r>
              <a:rPr lang="en-AU" sz="1200" b="0">
                <a:solidFill>
                  <a:srgbClr val="71797D"/>
                </a:solidFill>
                <a:cs typeface="UnitRoundedOT-Light"/>
              </a:rPr>
              <a:t>Milliman</a:t>
            </a:r>
            <a:endParaRPr lang="en-US" sz="120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814D224-FE18-5C09-CD04-BF6BF36F6AE6}"/>
              </a:ext>
            </a:extLst>
          </p:cNvPr>
          <p:cNvSpPr txBox="1">
            <a:spLocks/>
          </p:cNvSpPr>
          <p:nvPr/>
        </p:nvSpPr>
        <p:spPr>
          <a:xfrm>
            <a:off x="6664601" y="4369418"/>
            <a:ext cx="2663825" cy="990015"/>
          </a:xfrm>
          <a:prstGeom prst="rect">
            <a:avLst/>
          </a:prstGeom>
        </p:spPr>
        <p:txBody>
          <a:bodyPr vert="horz" wrap="square" lIns="173736" tIns="137160" rIns="91440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80000"/>
              <a:buFont typeface="Wingdings" charset="2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80000"/>
              <a:buFont typeface="Wingdings" charset="2"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100000"/>
              <a:buFont typeface="Wingdings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100000"/>
              <a:buFont typeface="System Font Regular"/>
              <a:buChar char="–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9384">
              <a:spcBef>
                <a:spcPts val="900"/>
              </a:spcBef>
              <a:buClr>
                <a:srgbClr val="00A662"/>
              </a:buClr>
              <a:defRPr/>
            </a:pPr>
            <a:r>
              <a:rPr lang="en-US" sz="1400">
                <a:solidFill>
                  <a:srgbClr val="38414D"/>
                </a:solidFill>
                <a:sym typeface="Avenir Book"/>
              </a:rPr>
              <a:t>Armelle Otou</a:t>
            </a:r>
          </a:p>
          <a:p>
            <a:pPr defTabSz="179384">
              <a:spcBef>
                <a:spcPts val="900"/>
              </a:spcBef>
              <a:buClr>
                <a:srgbClr val="00A662"/>
              </a:buClr>
              <a:defRPr/>
            </a:pPr>
            <a:r>
              <a:rPr lang="fr-FR" sz="1200" b="0">
                <a:solidFill>
                  <a:srgbClr val="71797D"/>
                </a:solidFill>
                <a:cs typeface="UnitRoundedOT-Light"/>
              </a:rPr>
              <a:t>Program and </a:t>
            </a:r>
            <a:r>
              <a:rPr lang="fr-FR" sz="1200" b="0" err="1">
                <a:solidFill>
                  <a:srgbClr val="71797D"/>
                </a:solidFill>
                <a:cs typeface="UnitRoundedOT-Light"/>
              </a:rPr>
              <a:t>Research</a:t>
            </a:r>
            <a:r>
              <a:rPr lang="fr-FR" sz="1200" b="0">
                <a:solidFill>
                  <a:srgbClr val="71797D"/>
                </a:solidFill>
                <a:cs typeface="UnitRoundedOT-Light"/>
              </a:rPr>
              <a:t> Manager</a:t>
            </a:r>
            <a:br>
              <a:rPr lang="fr-FR" sz="1200" b="0">
                <a:solidFill>
                  <a:srgbClr val="71797D"/>
                </a:solidFill>
                <a:cs typeface="UnitRoundedOT-Light"/>
              </a:rPr>
            </a:br>
            <a:r>
              <a:rPr lang="en-AU" sz="1200" b="0">
                <a:solidFill>
                  <a:srgbClr val="71797D"/>
                </a:solidFill>
                <a:cs typeface="UnitRoundedOT-Light"/>
              </a:rPr>
              <a:t>Global Actuarial Initiative (GAIN)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E860AFF7-98E7-7832-3A7F-C176B880A44D}"/>
              </a:ext>
            </a:extLst>
          </p:cNvPr>
          <p:cNvSpPr txBox="1">
            <a:spLocks/>
          </p:cNvSpPr>
          <p:nvPr/>
        </p:nvSpPr>
        <p:spPr>
          <a:xfrm>
            <a:off x="691896" y="4369418"/>
            <a:ext cx="2663825" cy="1174681"/>
          </a:xfrm>
          <a:prstGeom prst="rect">
            <a:avLst/>
          </a:prstGeom>
        </p:spPr>
        <p:txBody>
          <a:bodyPr vert="horz" wrap="square" lIns="173736" tIns="137160" rIns="91440" bIns="13716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80000"/>
              <a:buFont typeface="Wingdings" charset="2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80000"/>
              <a:buFont typeface="Wingdings" charset="2"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100000"/>
              <a:buFont typeface="Wingdings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100000"/>
              <a:buFont typeface="System Font Regular"/>
              <a:buChar char="–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9384">
              <a:spcBef>
                <a:spcPts val="900"/>
              </a:spcBef>
              <a:buClr>
                <a:srgbClr val="00A662"/>
              </a:buClr>
              <a:defRPr/>
            </a:pPr>
            <a:r>
              <a:rPr lang="en-US" sz="1400">
                <a:solidFill>
                  <a:srgbClr val="38414D"/>
                </a:solidFill>
                <a:sym typeface="Avenir Book"/>
              </a:rPr>
              <a:t>Henry Akwitti</a:t>
            </a:r>
          </a:p>
          <a:p>
            <a:pPr defTabSz="179384">
              <a:spcBef>
                <a:spcPts val="900"/>
              </a:spcBef>
              <a:buClr>
                <a:srgbClr val="00A662"/>
              </a:buClr>
              <a:defRPr/>
            </a:pPr>
            <a:r>
              <a:rPr lang="fr-FR" sz="1200" b="0">
                <a:solidFill>
                  <a:srgbClr val="71797D"/>
                </a:solidFill>
                <a:cs typeface="UnitRoundedOT-Light"/>
              </a:rPr>
              <a:t>National Program </a:t>
            </a:r>
            <a:r>
              <a:rPr lang="fr-FR" sz="1200" b="0" err="1">
                <a:solidFill>
                  <a:srgbClr val="71797D"/>
                </a:solidFill>
                <a:cs typeface="UnitRoundedOT-Light"/>
              </a:rPr>
              <a:t>Coordinator</a:t>
            </a:r>
            <a:br>
              <a:rPr lang="fr-FR" sz="1200" b="0">
                <a:solidFill>
                  <a:srgbClr val="71797D"/>
                </a:solidFill>
                <a:cs typeface="UnitRoundedOT-Light"/>
              </a:rPr>
            </a:br>
            <a:r>
              <a:rPr lang="en-AU" sz="1200" b="0">
                <a:solidFill>
                  <a:srgbClr val="71797D"/>
                </a:solidFill>
                <a:cs typeface="UnitRoundedOT-Light"/>
              </a:rPr>
              <a:t>Insurance and Risk Financing Facility, UNDP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16AEC5D5-EEB9-EDED-F5ED-6A460719E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0" y="2199619"/>
            <a:ext cx="1715951" cy="205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6928AF1-F33B-15A9-A8A9-B95472377152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  <p:pic>
        <p:nvPicPr>
          <p:cNvPr id="10" name="Picture 9" descr="A person with long black hair wearing a white ruffle shirt&#10;&#10;Description automatically generated">
            <a:extLst>
              <a:ext uri="{FF2B5EF4-FFF2-40B4-BE49-F238E27FC236}">
                <a16:creationId xmlns:a16="http://schemas.microsoft.com/office/drawing/2014/main" id="{4F223616-B679-FC39-B85D-96347F4C5C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29" t="4422" r="4294" b="11688"/>
          <a:stretch/>
        </p:blipFill>
        <p:spPr>
          <a:xfrm>
            <a:off x="6870192" y="2177665"/>
            <a:ext cx="1697856" cy="19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43FEE9E-1070-A301-37A9-A9D95911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21210"/>
            <a:ext cx="11039475" cy="332399"/>
          </a:xfrm>
        </p:spPr>
        <p:txBody>
          <a:bodyPr/>
          <a:lstStyle/>
          <a:p>
            <a:r>
              <a:rPr lang="en-US"/>
              <a:t>What’s next for us for the next 2 to 4 years?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225B551F-3DE4-0B3D-0820-FB1FDB38C300}"/>
              </a:ext>
            </a:extLst>
          </p:cNvPr>
          <p:cNvGrpSpPr>
            <a:grpSpLocks/>
          </p:cNvGrpSpPr>
          <p:nvPr/>
        </p:nvGrpSpPr>
        <p:grpSpPr bwMode="auto">
          <a:xfrm>
            <a:off x="783608" y="1030418"/>
            <a:ext cx="2157934" cy="2514276"/>
            <a:chOff x="1633016" y="3050868"/>
            <a:chExt cx="2156304" cy="2514518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F8080820-F2C1-03EB-2B32-51A6CFF8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5063" y="3050868"/>
              <a:ext cx="1811734" cy="1882982"/>
              <a:chOff x="1863655" y="3043446"/>
              <a:chExt cx="1811734" cy="188298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1446C44-6CDD-B80E-ED38-1953B46CB465}"/>
                  </a:ext>
                </a:extLst>
              </p:cNvPr>
              <p:cNvSpPr/>
              <p:nvPr/>
            </p:nvSpPr>
            <p:spPr bwMode="ltGray">
              <a:xfrm>
                <a:off x="2065153" y="3273650"/>
                <a:ext cx="1080271" cy="108119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err="1"/>
              </a:p>
            </p:txBody>
          </p:sp>
          <p:graphicFrame>
            <p:nvGraphicFramePr>
              <p:cNvPr id="8" name="Chart 38">
                <a:extLst>
                  <a:ext uri="{FF2B5EF4-FFF2-40B4-BE49-F238E27FC236}">
                    <a16:creationId xmlns:a16="http://schemas.microsoft.com/office/drawing/2014/main" id="{20C8CCFB-1FEA-E8C8-A4BD-D8E6A9D9D9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5692840"/>
                  </p:ext>
                </p:extLst>
              </p:nvPr>
            </p:nvGraphicFramePr>
            <p:xfrm>
              <a:off x="1863655" y="3043446"/>
              <a:ext cx="1811734" cy="18829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hart" r:id="rId3" imgW="1493397" imgH="1548256" progId="Excel.Chart.8">
                      <p:embed/>
                    </p:oleObj>
                  </mc:Choice>
                  <mc:Fallback>
                    <p:oleObj name="Chart" r:id="rId3" imgW="1493397" imgH="1548256" progId="Excel.Chart.8">
                      <p:embed/>
                      <p:pic>
                        <p:nvPicPr>
                          <p:cNvPr id="8" name="Chart 38">
                            <a:extLst>
                              <a:ext uri="{FF2B5EF4-FFF2-40B4-BE49-F238E27FC236}">
                                <a16:creationId xmlns:a16="http://schemas.microsoft.com/office/drawing/2014/main" id="{20C8CCFB-1FEA-E8C8-A4BD-D8E6A9D9D90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3655" y="3043446"/>
                            <a:ext cx="1811734" cy="188298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" name="object 77">
              <a:extLst>
                <a:ext uri="{FF2B5EF4-FFF2-40B4-BE49-F238E27FC236}">
                  <a16:creationId xmlns:a16="http://schemas.microsoft.com/office/drawing/2014/main" id="{0BBAF5C4-D849-174D-7FAB-FEB04AF6AB42}"/>
                </a:ext>
              </a:extLst>
            </p:cNvPr>
            <p:cNvSpPr txBox="1"/>
            <p:nvPr/>
          </p:nvSpPr>
          <p:spPr>
            <a:xfrm>
              <a:off x="1633016" y="4721484"/>
              <a:ext cx="2156304" cy="843902"/>
            </a:xfrm>
            <a:prstGeom prst="rect">
              <a:avLst/>
            </a:prstGeom>
          </p:spPr>
          <p:txBody>
            <a:bodyPr wrap="square"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"/>
                </a:spcBef>
              </a:pPr>
              <a:r>
                <a:rPr lang="en-US" altLang="x-none" b="1">
                  <a:solidFill>
                    <a:schemeClr val="tx2"/>
                  </a:solidFill>
                  <a:ea typeface="Benton Sans" charset="0"/>
                  <a:cs typeface="Benton Sans" charset="0"/>
                </a:rPr>
                <a:t>Support promotion of actuarial profession</a:t>
              </a:r>
              <a:endParaRPr lang="x-none" altLang="x-none" b="1">
                <a:solidFill>
                  <a:schemeClr val="tx2"/>
                </a:solidFill>
                <a:ea typeface="Benton Sans" charset="0"/>
                <a:cs typeface="Benton Sans" charset="0"/>
              </a:endParaRPr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35D0E5B9-B9BE-3205-7A93-ECF6FB06E422}"/>
              </a:ext>
            </a:extLst>
          </p:cNvPr>
          <p:cNvGrpSpPr>
            <a:grpSpLocks/>
          </p:cNvGrpSpPr>
          <p:nvPr/>
        </p:nvGrpSpPr>
        <p:grpSpPr bwMode="auto">
          <a:xfrm>
            <a:off x="3761331" y="960720"/>
            <a:ext cx="1809098" cy="2540124"/>
            <a:chOff x="2979867" y="3050868"/>
            <a:chExt cx="1809560" cy="2540369"/>
          </a:xfrm>
        </p:grpSpPr>
        <p:grpSp>
          <p:nvGrpSpPr>
            <p:cNvPr id="22" name="Group 7">
              <a:extLst>
                <a:ext uri="{FF2B5EF4-FFF2-40B4-BE49-F238E27FC236}">
                  <a16:creationId xmlns:a16="http://schemas.microsoft.com/office/drawing/2014/main" id="{F52E2EC4-7857-79B2-0A13-AA29902F8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867" y="3050868"/>
              <a:ext cx="1809560" cy="1882981"/>
              <a:chOff x="3047231" y="3043446"/>
              <a:chExt cx="1809560" cy="188298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D0E3DE3-9685-D1A4-9999-0495F55B0F1B}"/>
                  </a:ext>
                </a:extLst>
              </p:cNvPr>
              <p:cNvSpPr/>
              <p:nvPr/>
            </p:nvSpPr>
            <p:spPr bwMode="ltGray">
              <a:xfrm>
                <a:off x="3247294" y="3273650"/>
                <a:ext cx="1081364" cy="108119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err="1"/>
              </a:p>
            </p:txBody>
          </p:sp>
          <p:graphicFrame>
            <p:nvGraphicFramePr>
              <p:cNvPr id="25" name="Chart 39">
                <a:extLst>
                  <a:ext uri="{FF2B5EF4-FFF2-40B4-BE49-F238E27FC236}">
                    <a16:creationId xmlns:a16="http://schemas.microsoft.com/office/drawing/2014/main" id="{E3AF79D1-225B-D152-DA4C-990491A00F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1524676"/>
                  </p:ext>
                </p:extLst>
              </p:nvPr>
            </p:nvGraphicFramePr>
            <p:xfrm>
              <a:off x="3047231" y="3043446"/>
              <a:ext cx="1809560" cy="18829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hart" r:id="rId5" imgW="1487301" imgH="1548256" progId="Excel.Chart.8">
                      <p:embed/>
                    </p:oleObj>
                  </mc:Choice>
                  <mc:Fallback>
                    <p:oleObj name="Chart" r:id="rId5" imgW="1487301" imgH="1548256" progId="Excel.Chart.8">
                      <p:embed/>
                      <p:pic>
                        <p:nvPicPr>
                          <p:cNvPr id="25" name="Chart 39">
                            <a:extLst>
                              <a:ext uri="{FF2B5EF4-FFF2-40B4-BE49-F238E27FC236}">
                                <a16:creationId xmlns:a16="http://schemas.microsoft.com/office/drawing/2014/main" id="{E3AF79D1-225B-D152-DA4C-990491A00F9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7231" y="3043446"/>
                            <a:ext cx="1809560" cy="18829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id="{D29E3778-2052-039F-6AAA-3F6A91D970BA}"/>
                </a:ext>
              </a:extLst>
            </p:cNvPr>
            <p:cNvSpPr txBox="1"/>
            <p:nvPr/>
          </p:nvSpPr>
          <p:spPr>
            <a:xfrm>
              <a:off x="3049291" y="4747335"/>
              <a:ext cx="1635179" cy="843902"/>
            </a:xfrm>
            <a:prstGeom prst="rect">
              <a:avLst/>
            </a:prstGeom>
          </p:spPr>
          <p:txBody>
            <a:bodyPr wrap="square"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"/>
                </a:spcBef>
              </a:pPr>
              <a:r>
                <a:rPr lang="en-US" altLang="x-none" b="1">
                  <a:solidFill>
                    <a:schemeClr val="tx2"/>
                  </a:solidFill>
                  <a:ea typeface="Benton Sans" charset="0"/>
                  <a:cs typeface="Benton Sans" charset="0"/>
                </a:rPr>
                <a:t>Expansion of mentorship opportunities</a:t>
              </a:r>
              <a:endParaRPr lang="x-none" altLang="x-none" b="1">
                <a:solidFill>
                  <a:schemeClr val="tx2"/>
                </a:solidFill>
                <a:ea typeface="Benton Sans" charset="0"/>
                <a:cs typeface="Benton Sans" charset="0"/>
              </a:endParaRPr>
            </a:p>
          </p:txBody>
        </p:sp>
      </p:grpSp>
      <p:grpSp>
        <p:nvGrpSpPr>
          <p:cNvPr id="31" name="Group 18">
            <a:extLst>
              <a:ext uri="{FF2B5EF4-FFF2-40B4-BE49-F238E27FC236}">
                <a16:creationId xmlns:a16="http://schemas.microsoft.com/office/drawing/2014/main" id="{74E5DF56-C28E-5110-AB5F-8D8A795DD00F}"/>
              </a:ext>
            </a:extLst>
          </p:cNvPr>
          <p:cNvGrpSpPr>
            <a:grpSpLocks/>
          </p:cNvGrpSpPr>
          <p:nvPr/>
        </p:nvGrpSpPr>
        <p:grpSpPr bwMode="auto">
          <a:xfrm>
            <a:off x="6137998" y="954108"/>
            <a:ext cx="2272638" cy="2543577"/>
            <a:chOff x="3936163" y="2769647"/>
            <a:chExt cx="2273533" cy="2543821"/>
          </a:xfrm>
        </p:grpSpPr>
        <p:grpSp>
          <p:nvGrpSpPr>
            <p:cNvPr id="32" name="Group 8">
              <a:extLst>
                <a:ext uri="{FF2B5EF4-FFF2-40B4-BE49-F238E27FC236}">
                  <a16:creationId xmlns:a16="http://schemas.microsoft.com/office/drawing/2014/main" id="{3EA05243-4653-886B-B27A-8D2D327E6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5991" y="2769647"/>
              <a:ext cx="1811732" cy="1882981"/>
              <a:chOff x="4282127" y="2762225"/>
              <a:chExt cx="1811732" cy="188298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8CC2DB-AF1C-D7CB-2D13-679F84D842A6}"/>
                  </a:ext>
                </a:extLst>
              </p:cNvPr>
              <p:cNvSpPr/>
              <p:nvPr/>
            </p:nvSpPr>
            <p:spPr bwMode="ltGray">
              <a:xfrm>
                <a:off x="4430700" y="3273650"/>
                <a:ext cx="1079925" cy="108119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err="1"/>
              </a:p>
            </p:txBody>
          </p:sp>
          <p:graphicFrame>
            <p:nvGraphicFramePr>
              <p:cNvPr id="35" name="Chart 40">
                <a:extLst>
                  <a:ext uri="{FF2B5EF4-FFF2-40B4-BE49-F238E27FC236}">
                    <a16:creationId xmlns:a16="http://schemas.microsoft.com/office/drawing/2014/main" id="{255371D1-4AC7-9679-4F9A-9B2947676E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7806545"/>
                  </p:ext>
                </p:extLst>
              </p:nvPr>
            </p:nvGraphicFramePr>
            <p:xfrm>
              <a:off x="4282127" y="2762225"/>
              <a:ext cx="1811732" cy="18829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hart" r:id="rId7" imgW="1487301" imgH="1548256" progId="Excel.Chart.8">
                      <p:embed/>
                    </p:oleObj>
                  </mc:Choice>
                  <mc:Fallback>
                    <p:oleObj name="Chart" r:id="rId7" imgW="1487301" imgH="1548256" progId="Excel.Chart.8">
                      <p:embed/>
                      <p:pic>
                        <p:nvPicPr>
                          <p:cNvPr id="35" name="Chart 40">
                            <a:extLst>
                              <a:ext uri="{FF2B5EF4-FFF2-40B4-BE49-F238E27FC236}">
                                <a16:creationId xmlns:a16="http://schemas.microsoft.com/office/drawing/2014/main" id="{255371D1-4AC7-9679-4F9A-9B2947676E2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2127" y="2762225"/>
                            <a:ext cx="1811732" cy="18829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" name="object 77">
              <a:extLst>
                <a:ext uri="{FF2B5EF4-FFF2-40B4-BE49-F238E27FC236}">
                  <a16:creationId xmlns:a16="http://schemas.microsoft.com/office/drawing/2014/main" id="{AD381F48-F673-5D73-3CBF-938A1C654E54}"/>
                </a:ext>
              </a:extLst>
            </p:cNvPr>
            <p:cNvSpPr txBox="1"/>
            <p:nvPr/>
          </p:nvSpPr>
          <p:spPr>
            <a:xfrm>
              <a:off x="3936163" y="4469566"/>
              <a:ext cx="2273533" cy="843902"/>
            </a:xfrm>
            <a:prstGeom prst="rect">
              <a:avLst/>
            </a:prstGeom>
          </p:spPr>
          <p:txBody>
            <a:bodyPr wrap="square"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"/>
                </a:spcBef>
              </a:pPr>
              <a:r>
                <a:rPr lang="en-US" altLang="x-none" b="1">
                  <a:solidFill>
                    <a:schemeClr val="tx2"/>
                  </a:solidFill>
                  <a:ea typeface="Benton Sans" charset="0"/>
                  <a:cs typeface="Benton Sans" charset="0"/>
                </a:rPr>
                <a:t>Growing the actuarial profession through education</a:t>
              </a:r>
              <a:endParaRPr lang="x-none" altLang="x-none" b="1">
                <a:solidFill>
                  <a:schemeClr val="tx2"/>
                </a:solidFill>
                <a:ea typeface="Benton Sans" charset="0"/>
                <a:cs typeface="Benton Sans" charset="0"/>
              </a:endParaRPr>
            </a:p>
          </p:txBody>
        </p:sp>
      </p:grpSp>
      <p:grpSp>
        <p:nvGrpSpPr>
          <p:cNvPr id="36" name="Group 53">
            <a:extLst>
              <a:ext uri="{FF2B5EF4-FFF2-40B4-BE49-F238E27FC236}">
                <a16:creationId xmlns:a16="http://schemas.microsoft.com/office/drawing/2014/main" id="{AACDD217-27AB-A12B-A2E4-A56B3465707E}"/>
              </a:ext>
            </a:extLst>
          </p:cNvPr>
          <p:cNvGrpSpPr>
            <a:grpSpLocks/>
          </p:cNvGrpSpPr>
          <p:nvPr/>
        </p:nvGrpSpPr>
        <p:grpSpPr bwMode="auto">
          <a:xfrm>
            <a:off x="9100427" y="962899"/>
            <a:ext cx="1813100" cy="2581795"/>
            <a:chOff x="5239555" y="2824559"/>
            <a:chExt cx="1811733" cy="2582043"/>
          </a:xfrm>
        </p:grpSpPr>
        <p:grpSp>
          <p:nvGrpSpPr>
            <p:cNvPr id="38" name="Group 9">
              <a:extLst>
                <a:ext uri="{FF2B5EF4-FFF2-40B4-BE49-F238E27FC236}">
                  <a16:creationId xmlns:a16="http://schemas.microsoft.com/office/drawing/2014/main" id="{A9BFF67C-F283-A0DA-3DFA-5143AB3227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9555" y="2824559"/>
              <a:ext cx="1811733" cy="1882980"/>
              <a:chOff x="5284463" y="2817137"/>
              <a:chExt cx="1811733" cy="188298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343B929-E3B0-571C-3D8B-5789E95EA556}"/>
                  </a:ext>
                </a:extLst>
              </p:cNvPr>
              <p:cNvSpPr/>
              <p:nvPr/>
            </p:nvSpPr>
            <p:spPr bwMode="ltGray">
              <a:xfrm>
                <a:off x="5614104" y="3273650"/>
                <a:ext cx="1080273" cy="108119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err="1"/>
              </a:p>
            </p:txBody>
          </p:sp>
          <p:graphicFrame>
            <p:nvGraphicFramePr>
              <p:cNvPr id="41" name="Chart 41">
                <a:extLst>
                  <a:ext uri="{FF2B5EF4-FFF2-40B4-BE49-F238E27FC236}">
                    <a16:creationId xmlns:a16="http://schemas.microsoft.com/office/drawing/2014/main" id="{F5516C5F-3149-521D-E3A0-A722F9F458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1975916"/>
                  </p:ext>
                </p:extLst>
              </p:nvPr>
            </p:nvGraphicFramePr>
            <p:xfrm>
              <a:off x="5284463" y="2817137"/>
              <a:ext cx="1811733" cy="18829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hart" r:id="rId9" imgW="1487301" imgH="1548256" progId="Excel.Chart.8">
                      <p:embed/>
                    </p:oleObj>
                  </mc:Choice>
                  <mc:Fallback>
                    <p:oleObj name="Chart" r:id="rId9" imgW="1487301" imgH="1548256" progId="Excel.Chart.8">
                      <p:embed/>
                      <p:pic>
                        <p:nvPicPr>
                          <p:cNvPr id="41" name="Chart 41">
                            <a:extLst>
                              <a:ext uri="{FF2B5EF4-FFF2-40B4-BE49-F238E27FC236}">
                                <a16:creationId xmlns:a16="http://schemas.microsoft.com/office/drawing/2014/main" id="{F5516C5F-3149-521D-E3A0-A722F9F458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4463" y="2817137"/>
                            <a:ext cx="1811733" cy="18829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object 77">
              <a:extLst>
                <a:ext uri="{FF2B5EF4-FFF2-40B4-BE49-F238E27FC236}">
                  <a16:creationId xmlns:a16="http://schemas.microsoft.com/office/drawing/2014/main" id="{DD45F9DE-EE67-592E-C7C4-F41138A17C19}"/>
                </a:ext>
              </a:extLst>
            </p:cNvPr>
            <p:cNvSpPr txBox="1"/>
            <p:nvPr/>
          </p:nvSpPr>
          <p:spPr>
            <a:xfrm>
              <a:off x="5239555" y="4562700"/>
              <a:ext cx="1739555" cy="843902"/>
            </a:xfrm>
            <a:prstGeom prst="rect">
              <a:avLst/>
            </a:prstGeom>
          </p:spPr>
          <p:txBody>
            <a:bodyPr wrap="square"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"/>
                </a:spcBef>
              </a:pPr>
              <a:r>
                <a:rPr lang="en-US" altLang="x-none" b="1">
                  <a:solidFill>
                    <a:schemeClr val="tx2"/>
                  </a:solidFill>
                  <a:ea typeface="Benton Sans" charset="0"/>
                  <a:cs typeface="Benton Sans" charset="0"/>
                </a:rPr>
                <a:t>More capacity building trainings</a:t>
              </a:r>
              <a:endParaRPr lang="x-none" altLang="x-none" b="1">
                <a:solidFill>
                  <a:schemeClr val="tx2"/>
                </a:solidFill>
                <a:ea typeface="Benton Sans" charset="0"/>
                <a:cs typeface="Benton Sans" charset="0"/>
              </a:endParaRPr>
            </a:p>
          </p:txBody>
        </p:sp>
      </p:grpSp>
      <p:grpSp>
        <p:nvGrpSpPr>
          <p:cNvPr id="42" name="Group 56">
            <a:extLst>
              <a:ext uri="{FF2B5EF4-FFF2-40B4-BE49-F238E27FC236}">
                <a16:creationId xmlns:a16="http://schemas.microsoft.com/office/drawing/2014/main" id="{757662C2-D1D4-8FAF-100F-3852641BAFA0}"/>
              </a:ext>
            </a:extLst>
          </p:cNvPr>
          <p:cNvGrpSpPr>
            <a:grpSpLocks/>
          </p:cNvGrpSpPr>
          <p:nvPr/>
        </p:nvGrpSpPr>
        <p:grpSpPr bwMode="auto">
          <a:xfrm>
            <a:off x="609601" y="3787606"/>
            <a:ext cx="2658183" cy="2470130"/>
            <a:chOff x="6216791" y="2946529"/>
            <a:chExt cx="2659230" cy="2470368"/>
          </a:xfrm>
        </p:grpSpPr>
        <p:grpSp>
          <p:nvGrpSpPr>
            <p:cNvPr id="43" name="Group 10">
              <a:extLst>
                <a:ext uri="{FF2B5EF4-FFF2-40B4-BE49-F238E27FC236}">
                  <a16:creationId xmlns:a16="http://schemas.microsoft.com/office/drawing/2014/main" id="{19E59ED9-B48D-5363-90E0-ED231939B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4392" y="2946529"/>
              <a:ext cx="1811733" cy="1882982"/>
              <a:chOff x="6598072" y="2939107"/>
              <a:chExt cx="1811733" cy="188298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F1AB970-CEB0-AED0-1598-1090ACAB8ABE}"/>
                  </a:ext>
                </a:extLst>
              </p:cNvPr>
              <p:cNvSpPr/>
              <p:nvPr/>
            </p:nvSpPr>
            <p:spPr bwMode="ltGray">
              <a:xfrm>
                <a:off x="6797855" y="3273650"/>
                <a:ext cx="1079925" cy="108119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err="1"/>
              </a:p>
            </p:txBody>
          </p:sp>
          <p:graphicFrame>
            <p:nvGraphicFramePr>
              <p:cNvPr id="46" name="Chart 42">
                <a:extLst>
                  <a:ext uri="{FF2B5EF4-FFF2-40B4-BE49-F238E27FC236}">
                    <a16:creationId xmlns:a16="http://schemas.microsoft.com/office/drawing/2014/main" id="{4C21A5D3-CC7A-CF5A-2CFD-ABD0875B18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552822"/>
                  </p:ext>
                </p:extLst>
              </p:nvPr>
            </p:nvGraphicFramePr>
            <p:xfrm>
              <a:off x="6598072" y="2939107"/>
              <a:ext cx="1811733" cy="18829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hart" r:id="rId11" imgW="1487301" imgH="1548256" progId="Excel.Chart.8">
                      <p:embed/>
                    </p:oleObj>
                  </mc:Choice>
                  <mc:Fallback>
                    <p:oleObj name="Chart" r:id="rId11" imgW="1487301" imgH="1548256" progId="Excel.Chart.8">
                      <p:embed/>
                      <p:pic>
                        <p:nvPicPr>
                          <p:cNvPr id="46" name="Chart 42">
                            <a:extLst>
                              <a:ext uri="{FF2B5EF4-FFF2-40B4-BE49-F238E27FC236}">
                                <a16:creationId xmlns:a16="http://schemas.microsoft.com/office/drawing/2014/main" id="{4C21A5D3-CC7A-CF5A-2CFD-ABD0875B18C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98072" y="2939107"/>
                            <a:ext cx="1811733" cy="18829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object 77">
              <a:extLst>
                <a:ext uri="{FF2B5EF4-FFF2-40B4-BE49-F238E27FC236}">
                  <a16:creationId xmlns:a16="http://schemas.microsoft.com/office/drawing/2014/main" id="{FBEB9695-240E-42CA-F5B4-2B91971499AB}"/>
                </a:ext>
              </a:extLst>
            </p:cNvPr>
            <p:cNvSpPr txBox="1"/>
            <p:nvPr/>
          </p:nvSpPr>
          <p:spPr>
            <a:xfrm>
              <a:off x="6216791" y="4572995"/>
              <a:ext cx="2659230" cy="843902"/>
            </a:xfrm>
            <a:prstGeom prst="rect">
              <a:avLst/>
            </a:prstGeom>
          </p:spPr>
          <p:txBody>
            <a:bodyPr wrap="square"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"/>
                </a:spcBef>
              </a:pPr>
              <a:r>
                <a:rPr lang="en-US" altLang="x-none" b="1">
                  <a:solidFill>
                    <a:schemeClr val="tx2"/>
                  </a:solidFill>
                  <a:ea typeface="Benton Sans" charset="0"/>
                  <a:cs typeface="Benton Sans" charset="0"/>
                </a:rPr>
                <a:t>Development of more tools to support growth of actuarial capabilities</a:t>
              </a:r>
              <a:endParaRPr lang="x-none" altLang="x-none" b="1">
                <a:solidFill>
                  <a:schemeClr val="tx2"/>
                </a:solidFill>
                <a:ea typeface="Benton Sans" charset="0"/>
                <a:cs typeface="Benton Sans" charset="0"/>
              </a:endParaRPr>
            </a:p>
          </p:txBody>
        </p:sp>
      </p:grpSp>
      <p:grpSp>
        <p:nvGrpSpPr>
          <p:cNvPr id="47" name="Group 55">
            <a:extLst>
              <a:ext uri="{FF2B5EF4-FFF2-40B4-BE49-F238E27FC236}">
                <a16:creationId xmlns:a16="http://schemas.microsoft.com/office/drawing/2014/main" id="{780C3C18-6C64-51EC-2DDE-D301C37BFF17}"/>
              </a:ext>
            </a:extLst>
          </p:cNvPr>
          <p:cNvGrpSpPr>
            <a:grpSpLocks/>
          </p:cNvGrpSpPr>
          <p:nvPr/>
        </p:nvGrpSpPr>
        <p:grpSpPr bwMode="auto">
          <a:xfrm>
            <a:off x="3649334" y="3787606"/>
            <a:ext cx="2049399" cy="2505114"/>
            <a:chOff x="7639248" y="3050867"/>
            <a:chExt cx="2047852" cy="2505355"/>
          </a:xfrm>
        </p:grpSpPr>
        <p:grpSp>
          <p:nvGrpSpPr>
            <p:cNvPr id="48" name="Group 11">
              <a:extLst>
                <a:ext uri="{FF2B5EF4-FFF2-40B4-BE49-F238E27FC236}">
                  <a16:creationId xmlns:a16="http://schemas.microsoft.com/office/drawing/2014/main" id="{612E44C5-26FF-8A6D-18ED-CE240B608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7308" y="3050867"/>
              <a:ext cx="1811733" cy="1882980"/>
              <a:chOff x="7779760" y="3043445"/>
              <a:chExt cx="1811733" cy="188298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3A0C058-F215-420F-1766-9AAE83879389}"/>
                  </a:ext>
                </a:extLst>
              </p:cNvPr>
              <p:cNvSpPr/>
              <p:nvPr/>
            </p:nvSpPr>
            <p:spPr bwMode="ltGray">
              <a:xfrm>
                <a:off x="7981259" y="3273650"/>
                <a:ext cx="1080271" cy="108119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err="1"/>
              </a:p>
            </p:txBody>
          </p:sp>
          <p:graphicFrame>
            <p:nvGraphicFramePr>
              <p:cNvPr id="51" name="Chart 43">
                <a:extLst>
                  <a:ext uri="{FF2B5EF4-FFF2-40B4-BE49-F238E27FC236}">
                    <a16:creationId xmlns:a16="http://schemas.microsoft.com/office/drawing/2014/main" id="{B32C17F6-A413-F842-F03A-E611609675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2851282"/>
                  </p:ext>
                </p:extLst>
              </p:nvPr>
            </p:nvGraphicFramePr>
            <p:xfrm>
              <a:off x="7779760" y="3043445"/>
              <a:ext cx="1811733" cy="18829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hart" r:id="rId13" imgW="1487301" imgH="1548256" progId="Excel.Chart.8">
                      <p:embed/>
                    </p:oleObj>
                  </mc:Choice>
                  <mc:Fallback>
                    <p:oleObj name="Chart" r:id="rId13" imgW="1487301" imgH="1548256" progId="Excel.Chart.8">
                      <p:embed/>
                      <p:pic>
                        <p:nvPicPr>
                          <p:cNvPr id="51" name="Chart 43">
                            <a:extLst>
                              <a:ext uri="{FF2B5EF4-FFF2-40B4-BE49-F238E27FC236}">
                                <a16:creationId xmlns:a16="http://schemas.microsoft.com/office/drawing/2014/main" id="{B32C17F6-A413-F842-F03A-E611609675C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79760" y="3043445"/>
                            <a:ext cx="1811733" cy="18829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9" name="object 77">
              <a:extLst>
                <a:ext uri="{FF2B5EF4-FFF2-40B4-BE49-F238E27FC236}">
                  <a16:creationId xmlns:a16="http://schemas.microsoft.com/office/drawing/2014/main" id="{0CBDD02F-867E-C281-52B9-66B2733CEA68}"/>
                </a:ext>
              </a:extLst>
            </p:cNvPr>
            <p:cNvSpPr txBox="1"/>
            <p:nvPr/>
          </p:nvSpPr>
          <p:spPr>
            <a:xfrm>
              <a:off x="7639248" y="4712320"/>
              <a:ext cx="2047852" cy="843902"/>
            </a:xfrm>
            <a:prstGeom prst="rect">
              <a:avLst/>
            </a:prstGeom>
          </p:spPr>
          <p:txBody>
            <a:bodyPr wrap="square"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"/>
                </a:spcBef>
              </a:pPr>
              <a:r>
                <a:rPr lang="en-US" altLang="x-none" b="1">
                  <a:solidFill>
                    <a:schemeClr val="tx2"/>
                  </a:solidFill>
                  <a:ea typeface="Benton Sans" charset="0"/>
                  <a:cs typeface="Benton Sans" charset="0"/>
                </a:rPr>
                <a:t>Support advocacy on value of actuarial expertise</a:t>
              </a:r>
              <a:endParaRPr lang="x-none" altLang="x-none" b="1">
                <a:solidFill>
                  <a:schemeClr val="tx2"/>
                </a:solidFill>
                <a:ea typeface="Benton Sans" charset="0"/>
                <a:cs typeface="Benton Sans" charset="0"/>
              </a:endParaRPr>
            </a:p>
          </p:txBody>
        </p:sp>
      </p:grpSp>
      <p:grpSp>
        <p:nvGrpSpPr>
          <p:cNvPr id="52" name="Group 54">
            <a:extLst>
              <a:ext uri="{FF2B5EF4-FFF2-40B4-BE49-F238E27FC236}">
                <a16:creationId xmlns:a16="http://schemas.microsoft.com/office/drawing/2014/main" id="{82DBBBC1-386C-336A-888C-BE70ACD561CA}"/>
              </a:ext>
            </a:extLst>
          </p:cNvPr>
          <p:cNvGrpSpPr>
            <a:grpSpLocks/>
          </p:cNvGrpSpPr>
          <p:nvPr/>
        </p:nvGrpSpPr>
        <p:grpSpPr bwMode="auto">
          <a:xfrm>
            <a:off x="6137998" y="3760986"/>
            <a:ext cx="2182007" cy="2797183"/>
            <a:chOff x="8699395" y="2856544"/>
            <a:chExt cx="2182866" cy="2797450"/>
          </a:xfrm>
        </p:grpSpPr>
        <p:grpSp>
          <p:nvGrpSpPr>
            <p:cNvPr id="53" name="Group 12">
              <a:extLst>
                <a:ext uri="{FF2B5EF4-FFF2-40B4-BE49-F238E27FC236}">
                  <a16:creationId xmlns:a16="http://schemas.microsoft.com/office/drawing/2014/main" id="{E1E2EE56-3833-BAFF-E145-AACE1E3560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2113" y="2856544"/>
              <a:ext cx="1811732" cy="1882980"/>
              <a:chOff x="8963337" y="2849122"/>
              <a:chExt cx="1811732" cy="1882980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9E0AAAE-9B2A-D65D-3E7D-15C91DB93080}"/>
                  </a:ext>
                </a:extLst>
              </p:cNvPr>
              <p:cNvSpPr/>
              <p:nvPr/>
            </p:nvSpPr>
            <p:spPr bwMode="ltGray">
              <a:xfrm>
                <a:off x="9165008" y="3273650"/>
                <a:ext cx="1079925" cy="108119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err="1"/>
              </a:p>
            </p:txBody>
          </p:sp>
          <p:graphicFrame>
            <p:nvGraphicFramePr>
              <p:cNvPr id="56" name="Chart 44">
                <a:extLst>
                  <a:ext uri="{FF2B5EF4-FFF2-40B4-BE49-F238E27FC236}">
                    <a16:creationId xmlns:a16="http://schemas.microsoft.com/office/drawing/2014/main" id="{23D0BBC4-6A2A-7B7A-FE3C-6E88650312F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4568056"/>
                  </p:ext>
                </p:extLst>
              </p:nvPr>
            </p:nvGraphicFramePr>
            <p:xfrm>
              <a:off x="8963337" y="2849122"/>
              <a:ext cx="1811732" cy="18829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hart" r:id="rId15" imgW="1487301" imgH="1548256" progId="Excel.Chart.8">
                      <p:embed/>
                    </p:oleObj>
                  </mc:Choice>
                  <mc:Fallback>
                    <p:oleObj name="Chart" r:id="rId15" imgW="1487301" imgH="1548256" progId="Excel.Chart.8">
                      <p:embed/>
                      <p:pic>
                        <p:nvPicPr>
                          <p:cNvPr id="56" name="Chart 44">
                            <a:extLst>
                              <a:ext uri="{FF2B5EF4-FFF2-40B4-BE49-F238E27FC236}">
                                <a16:creationId xmlns:a16="http://schemas.microsoft.com/office/drawing/2014/main" id="{23D0BBC4-6A2A-7B7A-FE3C-6E88650312F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63337" y="2849122"/>
                            <a:ext cx="1811732" cy="188298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4" name="object 77">
              <a:extLst>
                <a:ext uri="{FF2B5EF4-FFF2-40B4-BE49-F238E27FC236}">
                  <a16:creationId xmlns:a16="http://schemas.microsoft.com/office/drawing/2014/main" id="{AE65F1B1-48AB-4F3C-510E-4989FFED37C2}"/>
                </a:ext>
              </a:extLst>
            </p:cNvPr>
            <p:cNvSpPr txBox="1"/>
            <p:nvPr/>
          </p:nvSpPr>
          <p:spPr>
            <a:xfrm>
              <a:off x="8699395" y="4533067"/>
              <a:ext cx="2182866" cy="1120927"/>
            </a:xfrm>
            <a:prstGeom prst="rect">
              <a:avLst/>
            </a:prstGeom>
          </p:spPr>
          <p:txBody>
            <a:bodyPr wrap="square"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"/>
                </a:spcBef>
              </a:pPr>
              <a:r>
                <a:rPr lang="en-US" altLang="x-none" b="1">
                  <a:solidFill>
                    <a:schemeClr val="tx2"/>
                  </a:solidFill>
                  <a:ea typeface="Benton Sans" charset="0"/>
                  <a:cs typeface="Benton Sans" charset="0"/>
                </a:rPr>
                <a:t>Build structures for a facilitative working environment</a:t>
              </a:r>
              <a:endParaRPr lang="x-none" altLang="x-none" b="1">
                <a:solidFill>
                  <a:schemeClr val="tx2"/>
                </a:solidFill>
                <a:ea typeface="Benton Sans" charset="0"/>
                <a:cs typeface="Benton Sans" charset="0"/>
              </a:endParaRPr>
            </a:p>
          </p:txBody>
        </p:sp>
      </p:grpSp>
      <p:grpSp>
        <p:nvGrpSpPr>
          <p:cNvPr id="57" name="Group 57">
            <a:extLst>
              <a:ext uri="{FF2B5EF4-FFF2-40B4-BE49-F238E27FC236}">
                <a16:creationId xmlns:a16="http://schemas.microsoft.com/office/drawing/2014/main" id="{BA0FC00E-4002-DD4E-D670-90706E0D06D1}"/>
              </a:ext>
            </a:extLst>
          </p:cNvPr>
          <p:cNvGrpSpPr>
            <a:grpSpLocks/>
          </p:cNvGrpSpPr>
          <p:nvPr/>
        </p:nvGrpSpPr>
        <p:grpSpPr bwMode="auto">
          <a:xfrm>
            <a:off x="8599668" y="3760987"/>
            <a:ext cx="2863494" cy="2485572"/>
            <a:chOff x="9341355" y="2934367"/>
            <a:chExt cx="2864622" cy="2485810"/>
          </a:xfrm>
        </p:grpSpPr>
        <p:grpSp>
          <p:nvGrpSpPr>
            <p:cNvPr id="58" name="Group 13">
              <a:extLst>
                <a:ext uri="{FF2B5EF4-FFF2-40B4-BE49-F238E27FC236}">
                  <a16:creationId xmlns:a16="http://schemas.microsoft.com/office/drawing/2014/main" id="{4D62F26A-44D0-5841-E4D2-B87D04185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5836" y="2934367"/>
              <a:ext cx="1810290" cy="1881481"/>
              <a:chOff x="9845836" y="2926945"/>
              <a:chExt cx="1810290" cy="1881481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0FB1BA6-1683-4B6A-480D-E6EDDDDC1847}"/>
                  </a:ext>
                </a:extLst>
              </p:cNvPr>
              <p:cNvSpPr/>
              <p:nvPr/>
            </p:nvSpPr>
            <p:spPr bwMode="ltGray">
              <a:xfrm>
                <a:off x="10348587" y="3273650"/>
                <a:ext cx="1079925" cy="108119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err="1"/>
              </a:p>
            </p:txBody>
          </p:sp>
          <p:graphicFrame>
            <p:nvGraphicFramePr>
              <p:cNvPr id="61" name="Chart 45">
                <a:extLst>
                  <a:ext uri="{FF2B5EF4-FFF2-40B4-BE49-F238E27FC236}">
                    <a16:creationId xmlns:a16="http://schemas.microsoft.com/office/drawing/2014/main" id="{EF1ADE4A-5DA8-758E-0624-BAE8B7A9D7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9888763"/>
                  </p:ext>
                </p:extLst>
              </p:nvPr>
            </p:nvGraphicFramePr>
            <p:xfrm>
              <a:off x="9845836" y="2926945"/>
              <a:ext cx="1810290" cy="18814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hart" r:id="rId17" imgW="1487301" imgH="1542161" progId="Excel.Chart.8">
                      <p:embed/>
                    </p:oleObj>
                  </mc:Choice>
                  <mc:Fallback>
                    <p:oleObj name="Chart" r:id="rId17" imgW="1487301" imgH="1542161" progId="Excel.Chart.8">
                      <p:embed/>
                      <p:pic>
                        <p:nvPicPr>
                          <p:cNvPr id="61" name="Chart 45">
                            <a:extLst>
                              <a:ext uri="{FF2B5EF4-FFF2-40B4-BE49-F238E27FC236}">
                                <a16:creationId xmlns:a16="http://schemas.microsoft.com/office/drawing/2014/main" id="{EF1ADE4A-5DA8-758E-0624-BAE8B7A9D76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45836" y="2926945"/>
                            <a:ext cx="1810290" cy="188148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" name="object 77">
              <a:extLst>
                <a:ext uri="{FF2B5EF4-FFF2-40B4-BE49-F238E27FC236}">
                  <a16:creationId xmlns:a16="http://schemas.microsoft.com/office/drawing/2014/main" id="{71D81889-94F8-8E28-57BE-2AC516062A51}"/>
                </a:ext>
              </a:extLst>
            </p:cNvPr>
            <p:cNvSpPr txBox="1"/>
            <p:nvPr/>
          </p:nvSpPr>
          <p:spPr>
            <a:xfrm>
              <a:off x="9341355" y="4576275"/>
              <a:ext cx="2864622" cy="843902"/>
            </a:xfrm>
            <a:prstGeom prst="rect">
              <a:avLst/>
            </a:prstGeom>
          </p:spPr>
          <p:txBody>
            <a:bodyPr wrap="square"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"/>
                </a:spcBef>
              </a:pPr>
              <a:r>
                <a:rPr lang="en-US" altLang="x-none" b="1">
                  <a:solidFill>
                    <a:schemeClr val="tx2"/>
                  </a:solidFill>
                  <a:ea typeface="Benton Sans" charset="0"/>
                  <a:cs typeface="Benton Sans" charset="0"/>
                </a:rPr>
                <a:t>Continue collaboration with key actuarial professional bodies</a:t>
              </a:r>
              <a:endParaRPr lang="x-none" altLang="x-none" b="1">
                <a:solidFill>
                  <a:schemeClr val="tx2"/>
                </a:solidFill>
                <a:ea typeface="Benton Sans" charset="0"/>
                <a:cs typeface="Benton Sans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BB08609C-83C0-A85E-98FA-6C1CC668FEB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35" y="1541468"/>
            <a:ext cx="742686" cy="74106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23FDD66-51E4-E5F0-930B-13B2EE94C15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7934" y="1617528"/>
            <a:ext cx="850574" cy="569181"/>
          </a:xfrm>
          <a:prstGeom prst="rect">
            <a:avLst/>
          </a:prstGeom>
        </p:spPr>
      </p:pic>
      <p:pic>
        <p:nvPicPr>
          <p:cNvPr id="64" name="Picture 40">
            <a:extLst>
              <a:ext uri="{FF2B5EF4-FFF2-40B4-BE49-F238E27FC236}">
                <a16:creationId xmlns:a16="http://schemas.microsoft.com/office/drawing/2014/main" id="{64825EE1-94F7-A6A4-2F7C-79BECA84E6E3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50" y="4377786"/>
            <a:ext cx="646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E725461-7FF9-E621-845D-63E4D33054B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01872" y="4439620"/>
            <a:ext cx="586665" cy="5866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E694A45-03DE-400B-1ECC-805937F308D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57844" y="4521466"/>
            <a:ext cx="747142" cy="4575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82C573-A44E-A5B9-51C1-E908AB6A5BE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09414" y="1654764"/>
            <a:ext cx="661919" cy="63410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DEB01A5-14F2-0BCA-3357-B7BB6B744B7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63" y="4487184"/>
            <a:ext cx="833447" cy="53237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D96D4D3-0887-377A-8E38-8FE157E8096C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120" y="1572402"/>
            <a:ext cx="766866" cy="701989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E1A5634-3C7A-28B5-BA25-27D7F2848C70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22680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D6CFEE-FDAD-6F52-4689-B283E5DAC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progress in Nigeria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552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43FEE9E-1070-A301-37A9-A9D95911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21210"/>
            <a:ext cx="11039475" cy="332399"/>
          </a:xfrm>
        </p:spPr>
        <p:txBody>
          <a:bodyPr/>
          <a:lstStyle/>
          <a:p>
            <a:r>
              <a:rPr lang="en-US"/>
              <a:t>Mentorship Program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EC5287C-CBF8-AF32-7539-518925F7AD7A}"/>
              </a:ext>
            </a:extLst>
          </p:cNvPr>
          <p:cNvSpPr txBox="1">
            <a:spLocks/>
          </p:cNvSpPr>
          <p:nvPr/>
        </p:nvSpPr>
        <p:spPr bwMode="auto">
          <a:xfrm>
            <a:off x="740872" y="1216646"/>
            <a:ext cx="5064616" cy="349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9388" indent="-179388" defTabSz="179388">
              <a:spcBef>
                <a:spcPts val="900"/>
              </a:spcBef>
              <a:buClr>
                <a:schemeClr val="tx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35877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539750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719138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89852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3557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8129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2701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7273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  <a:latin typeface="+mn-lt"/>
              </a:rPr>
              <a:t>Mentorship Program launched in July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  <a:latin typeface="+mn-lt"/>
              </a:rPr>
              <a:t>One-year program involving 70+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  <a:latin typeface="+mn-lt"/>
              </a:rPr>
              <a:t>16 pairings from Nigeria, involving 7 mentors from NAS and 9 mentors from Milliman / other actuarial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kern="0">
                <a:solidFill>
                  <a:srgbClr val="38414D"/>
                </a:solidFill>
                <a:latin typeface="+mn-lt"/>
              </a:rPr>
              <a:t>To provide career support and guidance to actuarial professionals equipping them with greater understanding of their career pathway as an actuaries</a:t>
            </a:r>
          </a:p>
          <a:p>
            <a:pPr marL="0" indent="0">
              <a:buNone/>
            </a:pPr>
            <a:endParaRPr lang="en-US" sz="22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B47E4504-8EDE-033B-A43D-4D74DA7C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07" y="853609"/>
            <a:ext cx="5417369" cy="541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BD1C697-8F86-EC32-D7B9-5EDCDE5FD1B1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11627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43FEE9E-1070-A301-37A9-A9D95911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21210"/>
            <a:ext cx="11039475" cy="332399"/>
          </a:xfrm>
        </p:spPr>
        <p:txBody>
          <a:bodyPr/>
          <a:lstStyle/>
          <a:p>
            <a:r>
              <a:rPr lang="en-US"/>
              <a:t>Exam Tutorials</a:t>
            </a:r>
          </a:p>
        </p:txBody>
      </p:sp>
      <p:sp>
        <p:nvSpPr>
          <p:cNvPr id="15" name="Snip Single Corner Rectangle 35">
            <a:extLst>
              <a:ext uri="{FF2B5EF4-FFF2-40B4-BE49-F238E27FC236}">
                <a16:creationId xmlns:a16="http://schemas.microsoft.com/office/drawing/2014/main" id="{B7632015-3002-CDEF-B3B2-2BADFBC4F493}"/>
              </a:ext>
            </a:extLst>
          </p:cNvPr>
          <p:cNvSpPr/>
          <p:nvPr/>
        </p:nvSpPr>
        <p:spPr bwMode="ltGray">
          <a:xfrm flipV="1">
            <a:off x="590756" y="1912620"/>
            <a:ext cx="5580886" cy="2642700"/>
          </a:xfrm>
          <a:prstGeom prst="snip1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err="1">
              <a:solidFill>
                <a:srgbClr val="FFFFFF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0982A73-E00D-DCD6-FA53-0642183AD2EB}"/>
              </a:ext>
            </a:extLst>
          </p:cNvPr>
          <p:cNvSpPr txBox="1">
            <a:spLocks/>
          </p:cNvSpPr>
          <p:nvPr/>
        </p:nvSpPr>
        <p:spPr bwMode="auto">
          <a:xfrm>
            <a:off x="761211" y="2005197"/>
            <a:ext cx="5081814" cy="25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9388" indent="-179388" defTabSz="179388">
              <a:spcBef>
                <a:spcPts val="900"/>
              </a:spcBef>
              <a:buClr>
                <a:schemeClr val="tx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35877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539750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719138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89852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3557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8129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2701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7273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Pilot program in collaboration with NAS and UNILAG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Two Milliman ambassadors visited Nigeria for one week to run in-person revision classes to students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84718-C2A0-5FF4-8F31-A5DE799D1C5A}"/>
              </a:ext>
            </a:extLst>
          </p:cNvPr>
          <p:cNvSpPr/>
          <p:nvPr/>
        </p:nvSpPr>
        <p:spPr bwMode="gray">
          <a:xfrm>
            <a:off x="609600" y="1083432"/>
            <a:ext cx="5580885" cy="753176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anchor="ctr"/>
          <a:lstStyle/>
          <a:p>
            <a:pPr algn="ctr"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Exam P tutorial with UNILAG students</a:t>
            </a:r>
          </a:p>
        </p:txBody>
      </p:sp>
      <p:sp>
        <p:nvSpPr>
          <p:cNvPr id="18" name="Snip Single Corner Rectangle 35">
            <a:extLst>
              <a:ext uri="{FF2B5EF4-FFF2-40B4-BE49-F238E27FC236}">
                <a16:creationId xmlns:a16="http://schemas.microsoft.com/office/drawing/2014/main" id="{54600319-E03B-F477-2ED4-A14F63217F03}"/>
              </a:ext>
            </a:extLst>
          </p:cNvPr>
          <p:cNvSpPr/>
          <p:nvPr/>
        </p:nvSpPr>
        <p:spPr bwMode="ltGray">
          <a:xfrm flipV="1">
            <a:off x="6472828" y="1912619"/>
            <a:ext cx="5264099" cy="2780722"/>
          </a:xfrm>
          <a:prstGeom prst="snip1Rect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err="1">
              <a:solidFill>
                <a:srgbClr val="FFFFFF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224F567-9CAC-D6DE-CF98-855D1C5C1278}"/>
              </a:ext>
            </a:extLst>
          </p:cNvPr>
          <p:cNvSpPr txBox="1">
            <a:spLocks/>
          </p:cNvSpPr>
          <p:nvPr/>
        </p:nvSpPr>
        <p:spPr bwMode="auto">
          <a:xfrm>
            <a:off x="6563837" y="2078041"/>
            <a:ext cx="5037408" cy="193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9388" indent="-179388" defTabSz="179388">
              <a:spcBef>
                <a:spcPts val="900"/>
              </a:spcBef>
              <a:buClr>
                <a:schemeClr val="tx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35877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539750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719138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89852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3557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8129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2701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7273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Tutorial program run by two Milliman ambassadors from our Mumbai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Participated by 5 students from Nigeria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1BF2C4-6CA9-1DD8-6847-54576D983C3C}"/>
              </a:ext>
            </a:extLst>
          </p:cNvPr>
          <p:cNvSpPr/>
          <p:nvPr/>
        </p:nvSpPr>
        <p:spPr bwMode="gray">
          <a:xfrm>
            <a:off x="6472828" y="1083431"/>
            <a:ext cx="5264100" cy="75317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anchor="ctr"/>
          <a:lstStyle/>
          <a:p>
            <a:pPr algn="ctr"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Virtual tutorial for </a:t>
            </a:r>
            <a:r>
              <a:rPr lang="en-US" sz="2000" b="1" err="1"/>
              <a:t>IFoA</a:t>
            </a:r>
            <a:r>
              <a:rPr lang="en-US" sz="2000" b="1"/>
              <a:t> Exam CS2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21B5A13-D18B-E1FD-BE2E-C3BA6632F6CB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18094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43FEE9E-1070-A301-37A9-A9D95911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21210"/>
            <a:ext cx="11039475" cy="332399"/>
          </a:xfrm>
        </p:spPr>
        <p:txBody>
          <a:bodyPr/>
          <a:lstStyle/>
          <a:p>
            <a:r>
              <a:rPr lang="en-US"/>
              <a:t>Actuarial Bill review and virtual CPD </a:t>
            </a:r>
          </a:p>
        </p:txBody>
      </p:sp>
      <p:pic>
        <p:nvPicPr>
          <p:cNvPr id="2050" name="Picture 2" descr="No alternative text description for this image">
            <a:extLst>
              <a:ext uri="{FF2B5EF4-FFF2-40B4-BE49-F238E27FC236}">
                <a16:creationId xmlns:a16="http://schemas.microsoft.com/office/drawing/2014/main" id="{95FFCB92-C855-6EDF-3A6A-DC6B64F5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34" y="3664796"/>
            <a:ext cx="2850097" cy="24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4CDD0E5-F8B7-9DCC-CF9B-2122C728B4BF}"/>
              </a:ext>
            </a:extLst>
          </p:cNvPr>
          <p:cNvSpPr txBox="1">
            <a:spLocks/>
          </p:cNvSpPr>
          <p:nvPr/>
        </p:nvSpPr>
        <p:spPr bwMode="auto">
          <a:xfrm>
            <a:off x="953105" y="1307032"/>
            <a:ext cx="3575766" cy="18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9388" indent="-179388" defTabSz="179388">
              <a:spcBef>
                <a:spcPts val="900"/>
              </a:spcBef>
              <a:buClr>
                <a:schemeClr val="tx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35877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539750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719138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89852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3557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8129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2701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7273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200" b="0" i="0">
                <a:solidFill>
                  <a:schemeClr val="accent6"/>
                </a:solidFill>
                <a:effectLst/>
                <a:latin typeface="+mj-lt"/>
              </a:rPr>
              <a:t>A Milliman ambassador provided review of the draft Actuarial Charter Bill from the professional standpoint of an actuary.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C39A6ED-B158-AC83-11A7-AF6FDB974AA0}"/>
              </a:ext>
            </a:extLst>
          </p:cNvPr>
          <p:cNvSpPr txBox="1">
            <a:spLocks/>
          </p:cNvSpPr>
          <p:nvPr/>
        </p:nvSpPr>
        <p:spPr bwMode="auto">
          <a:xfrm>
            <a:off x="7599873" y="3875978"/>
            <a:ext cx="3670961" cy="219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9388" indent="-179388" defTabSz="179388">
              <a:spcBef>
                <a:spcPts val="900"/>
              </a:spcBef>
              <a:buClr>
                <a:schemeClr val="tx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35877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539750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719138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89852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3557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8129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2701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7273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200">
                <a:solidFill>
                  <a:schemeClr val="accent2"/>
                </a:solidFill>
                <a:latin typeface="+mj-lt"/>
              </a:rPr>
              <a:t>Through GAIN, we also hosted a virtual CPD session jointly with NAS on the topic “</a:t>
            </a:r>
            <a:r>
              <a:rPr lang="en-US" sz="2200" b="0" i="0">
                <a:solidFill>
                  <a:schemeClr val="accent2"/>
                </a:solidFill>
                <a:effectLst/>
                <a:latin typeface="+mj-lt"/>
              </a:rPr>
              <a:t>Risk Management Frameworks &amp; How to integrate ESG”.</a:t>
            </a:r>
            <a:endParaRPr lang="en-US" sz="22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Snip Single Corner Rectangle 33">
            <a:extLst>
              <a:ext uri="{FF2B5EF4-FFF2-40B4-BE49-F238E27FC236}">
                <a16:creationId xmlns:a16="http://schemas.microsoft.com/office/drawing/2014/main" id="{08CD2DF4-F68C-4B8D-F7D6-0B156276FD49}"/>
              </a:ext>
            </a:extLst>
          </p:cNvPr>
          <p:cNvSpPr/>
          <p:nvPr/>
        </p:nvSpPr>
        <p:spPr bwMode="ltGray">
          <a:xfrm flipV="1">
            <a:off x="4209692" y="3612631"/>
            <a:ext cx="7220309" cy="2584300"/>
          </a:xfrm>
          <a:prstGeom prst="snip1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kern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nip Single Corner Rectangle 33">
            <a:extLst>
              <a:ext uri="{FF2B5EF4-FFF2-40B4-BE49-F238E27FC236}">
                <a16:creationId xmlns:a16="http://schemas.microsoft.com/office/drawing/2014/main" id="{844C8F1F-DCFB-51C8-8CF8-0A18270F5D06}"/>
              </a:ext>
            </a:extLst>
          </p:cNvPr>
          <p:cNvSpPr/>
          <p:nvPr/>
        </p:nvSpPr>
        <p:spPr bwMode="ltGray">
          <a:xfrm rot="10800000" flipV="1">
            <a:off x="609601" y="1093898"/>
            <a:ext cx="6817743" cy="2335102"/>
          </a:xfrm>
          <a:prstGeom prst="snip1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kern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7B346DC3-8C76-C6E2-E6B4-A345C6AC8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519" y="1186777"/>
            <a:ext cx="2596551" cy="2040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0DC8D-2CBA-EEEE-169F-328C66667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135" y="1507965"/>
            <a:ext cx="842208" cy="1164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82907F-A1C9-9D32-517B-9CF01A5BC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610" y="4036712"/>
            <a:ext cx="1352287" cy="108724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3DA7C36-3FD0-5219-DF91-F3FB8466F3EF}"/>
              </a:ext>
            </a:extLst>
          </p:cNvPr>
          <p:cNvSpPr txBox="1">
            <a:spLocks/>
          </p:cNvSpPr>
          <p:nvPr/>
        </p:nvSpPr>
        <p:spPr bwMode="auto">
          <a:xfrm>
            <a:off x="1167126" y="5400240"/>
            <a:ext cx="2069256" cy="44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9388" indent="-179388" defTabSz="179388">
              <a:spcBef>
                <a:spcPts val="900"/>
              </a:spcBef>
              <a:buClr>
                <a:schemeClr val="tx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35877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539750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719138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89852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3557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8129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2701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7273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accent2"/>
                </a:solidFill>
                <a:latin typeface="+mj-lt"/>
              </a:rPr>
              <a:t>Virtual CPD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DF3EF85-D99E-A89C-AA1B-51177E2EDA2C}"/>
              </a:ext>
            </a:extLst>
          </p:cNvPr>
          <p:cNvSpPr txBox="1">
            <a:spLocks/>
          </p:cNvSpPr>
          <p:nvPr/>
        </p:nvSpPr>
        <p:spPr bwMode="auto">
          <a:xfrm>
            <a:off x="9360745" y="1647911"/>
            <a:ext cx="2069256" cy="44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9388" indent="-179388" defTabSz="179388">
              <a:spcBef>
                <a:spcPts val="900"/>
              </a:spcBef>
              <a:buClr>
                <a:schemeClr val="tx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35877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539750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719138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898525" indent="-179388" defTabSz="179388">
              <a:spcBef>
                <a:spcPts val="900"/>
              </a:spcBef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3557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8129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2701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727325" indent="-179388" defTabSz="179388" fontAlgn="base"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Actuarial Bill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EE5A0-CF9D-60AD-4FD4-3834F3B94A87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37312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A070-D3C9-4BA4-1BC9-14A6DE93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Nigeria intervention activities – with focus on </a:t>
            </a:r>
            <a:r>
              <a:rPr lang="en-US"/>
              <a:t>sustained progress</a:t>
            </a:r>
            <a:endParaRPr lang="en-SG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2EB664B-FC73-8ADD-0ED6-F530F097FE13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  <p:sp>
        <p:nvSpPr>
          <p:cNvPr id="14" name="object 77">
            <a:extLst>
              <a:ext uri="{FF2B5EF4-FFF2-40B4-BE49-F238E27FC236}">
                <a16:creationId xmlns:a16="http://schemas.microsoft.com/office/drawing/2014/main" id="{55F9119F-1738-8CDE-2A9D-92E9BAA0E1DF}"/>
              </a:ext>
            </a:extLst>
          </p:cNvPr>
          <p:cNvSpPr txBox="1"/>
          <p:nvPr/>
        </p:nvSpPr>
        <p:spPr bwMode="auto">
          <a:xfrm>
            <a:off x="1005734" y="1330615"/>
            <a:ext cx="4491551" cy="143629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x-none" b="1" dirty="0">
                <a:solidFill>
                  <a:schemeClr val="tx2"/>
                </a:solidFill>
                <a:ea typeface="Benton Sans" charset="0"/>
                <a:cs typeface="Benton Sans" charset="0"/>
              </a:rPr>
              <a:t>Strengthening universities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Connecting university students with NAS</a:t>
            </a:r>
          </a:p>
          <a:p>
            <a:pPr marL="298450" indent="-285750" eaLnBrk="1" hangingPunct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Focusing the curriculum to prepare students for the exams and work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Training for actuarial educators</a:t>
            </a:r>
          </a:p>
        </p:txBody>
      </p:sp>
      <p:sp>
        <p:nvSpPr>
          <p:cNvPr id="18" name="object 77">
            <a:extLst>
              <a:ext uri="{FF2B5EF4-FFF2-40B4-BE49-F238E27FC236}">
                <a16:creationId xmlns:a16="http://schemas.microsoft.com/office/drawing/2014/main" id="{95937272-D0B3-0B6D-0140-82FF826315A3}"/>
              </a:ext>
            </a:extLst>
          </p:cNvPr>
          <p:cNvSpPr txBox="1"/>
          <p:nvPr/>
        </p:nvSpPr>
        <p:spPr bwMode="auto">
          <a:xfrm>
            <a:off x="1005735" y="3950836"/>
            <a:ext cx="5090265" cy="228011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x-none" b="1" dirty="0">
                <a:solidFill>
                  <a:schemeClr val="tx2"/>
                </a:solidFill>
                <a:ea typeface="Benton Sans" charset="0"/>
                <a:cs typeface="Benton Sans" charset="0"/>
              </a:rPr>
              <a:t>Capacity building across insurers 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Actions by insurers to hire actuaries and support them in their career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Seminars on role and benefits of hiring actuaries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Best practices on setting up an actuarial department</a:t>
            </a:r>
            <a:endParaRPr lang="en-US" altLang="x-none" b="1" dirty="0">
              <a:solidFill>
                <a:schemeClr val="tx2"/>
              </a:solidFill>
              <a:ea typeface="Benton Sans" charset="0"/>
              <a:cs typeface="Benton Sans" charset="0"/>
            </a:endParaRPr>
          </a:p>
          <a:p>
            <a:pPr eaLnBrk="1" hangingPunct="1">
              <a:spcBef>
                <a:spcPts val="100"/>
              </a:spcBef>
            </a:pPr>
            <a:endParaRPr lang="x-none" altLang="x-none" b="1" dirty="0">
              <a:solidFill>
                <a:schemeClr val="tx2"/>
              </a:solidFill>
              <a:ea typeface="Benton Sans" charset="0"/>
              <a:cs typeface="Benton Sans" charset="0"/>
            </a:endParaRPr>
          </a:p>
        </p:txBody>
      </p:sp>
      <p:sp>
        <p:nvSpPr>
          <p:cNvPr id="19" name="object 77">
            <a:extLst>
              <a:ext uri="{FF2B5EF4-FFF2-40B4-BE49-F238E27FC236}">
                <a16:creationId xmlns:a16="http://schemas.microsoft.com/office/drawing/2014/main" id="{2B26C25B-9DC8-86CF-734A-643BC5E91D94}"/>
              </a:ext>
            </a:extLst>
          </p:cNvPr>
          <p:cNvSpPr txBox="1"/>
          <p:nvPr/>
        </p:nvSpPr>
        <p:spPr bwMode="auto">
          <a:xfrm>
            <a:off x="6766901" y="3848911"/>
            <a:ext cx="4668853" cy="1700466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x-none" b="1" dirty="0">
                <a:solidFill>
                  <a:schemeClr val="tx2"/>
                </a:solidFill>
                <a:ea typeface="Benton Sans" charset="0"/>
                <a:cs typeface="Benton Sans" charset="0"/>
              </a:rPr>
              <a:t>Support from regulator for actuarial capacity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Requirements for actuarial capacity among insurers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Increase in actuarial capacity within regulator</a:t>
            </a:r>
            <a:r>
              <a:rPr lang="en-US" altLang="x-none" b="1" dirty="0">
                <a:solidFill>
                  <a:schemeClr val="tx2"/>
                </a:solidFill>
                <a:ea typeface="Benton Sans" charset="0"/>
                <a:cs typeface="Benton Sans" charset="0"/>
              </a:rPr>
              <a:t>`</a:t>
            </a:r>
          </a:p>
        </p:txBody>
      </p:sp>
      <p:sp>
        <p:nvSpPr>
          <p:cNvPr id="21" name="Snip Single Corner Rectangle 35">
            <a:extLst>
              <a:ext uri="{FF2B5EF4-FFF2-40B4-BE49-F238E27FC236}">
                <a16:creationId xmlns:a16="http://schemas.microsoft.com/office/drawing/2014/main" id="{999DFEB9-75FA-FE10-A480-D532FC86D8D9}"/>
              </a:ext>
            </a:extLst>
          </p:cNvPr>
          <p:cNvSpPr/>
          <p:nvPr/>
        </p:nvSpPr>
        <p:spPr bwMode="ltGray">
          <a:xfrm flipV="1">
            <a:off x="6480048" y="3788441"/>
            <a:ext cx="5242558" cy="2198695"/>
          </a:xfrm>
          <a:prstGeom prst="snip1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err="1">
              <a:solidFill>
                <a:srgbClr val="FFFFFF"/>
              </a:solidFill>
            </a:endParaRPr>
          </a:p>
        </p:txBody>
      </p:sp>
      <p:sp>
        <p:nvSpPr>
          <p:cNvPr id="22" name="Snip Single Corner Rectangle 35">
            <a:extLst>
              <a:ext uri="{FF2B5EF4-FFF2-40B4-BE49-F238E27FC236}">
                <a16:creationId xmlns:a16="http://schemas.microsoft.com/office/drawing/2014/main" id="{D0A1FF31-1AAD-ADFC-DED3-C6D8ABF622F4}"/>
              </a:ext>
            </a:extLst>
          </p:cNvPr>
          <p:cNvSpPr/>
          <p:nvPr/>
        </p:nvSpPr>
        <p:spPr bwMode="ltGray">
          <a:xfrm flipV="1">
            <a:off x="756246" y="3788445"/>
            <a:ext cx="5242558" cy="2198697"/>
          </a:xfrm>
          <a:prstGeom prst="snip1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err="1">
              <a:solidFill>
                <a:srgbClr val="FFFFFF"/>
              </a:solidFill>
            </a:endParaRPr>
          </a:p>
        </p:txBody>
      </p:sp>
      <p:sp>
        <p:nvSpPr>
          <p:cNvPr id="4" name="Snip Single Corner Rectangle 35">
            <a:extLst>
              <a:ext uri="{FF2B5EF4-FFF2-40B4-BE49-F238E27FC236}">
                <a16:creationId xmlns:a16="http://schemas.microsoft.com/office/drawing/2014/main" id="{50CD0135-87F0-3011-EE96-78D9F09AC42C}"/>
              </a:ext>
            </a:extLst>
          </p:cNvPr>
          <p:cNvSpPr/>
          <p:nvPr/>
        </p:nvSpPr>
        <p:spPr bwMode="ltGray">
          <a:xfrm flipV="1">
            <a:off x="756246" y="1207881"/>
            <a:ext cx="5242558" cy="2098396"/>
          </a:xfrm>
          <a:prstGeom prst="snip1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err="1">
              <a:solidFill>
                <a:srgbClr val="FFFFFF"/>
              </a:solidFill>
            </a:endParaRPr>
          </a:p>
        </p:txBody>
      </p:sp>
      <p:sp>
        <p:nvSpPr>
          <p:cNvPr id="5" name="Snip Single Corner Rectangle 35">
            <a:extLst>
              <a:ext uri="{FF2B5EF4-FFF2-40B4-BE49-F238E27FC236}">
                <a16:creationId xmlns:a16="http://schemas.microsoft.com/office/drawing/2014/main" id="{28A15AD2-B267-B8A8-9784-904C89AF6B3F}"/>
              </a:ext>
            </a:extLst>
          </p:cNvPr>
          <p:cNvSpPr/>
          <p:nvPr/>
        </p:nvSpPr>
        <p:spPr bwMode="ltGray">
          <a:xfrm flipV="1">
            <a:off x="6480048" y="1207881"/>
            <a:ext cx="5242558" cy="2098395"/>
          </a:xfrm>
          <a:prstGeom prst="snip1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err="1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AE1BF-3648-01DC-C9D1-15C79D7967F0}"/>
              </a:ext>
            </a:extLst>
          </p:cNvPr>
          <p:cNvSpPr txBox="1"/>
          <p:nvPr/>
        </p:nvSpPr>
        <p:spPr>
          <a:xfrm>
            <a:off x="6629400" y="1330615"/>
            <a:ext cx="4806354" cy="180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00"/>
              </a:spcBef>
            </a:pPr>
            <a:r>
              <a:rPr lang="en-US" altLang="x-none" b="1" dirty="0">
                <a:solidFill>
                  <a:schemeClr val="tx2"/>
                </a:solidFill>
                <a:ea typeface="Benton Sans" charset="0"/>
                <a:cs typeface="Benton Sans" charset="0"/>
              </a:rPr>
              <a:t>Support to actuaries</a:t>
            </a:r>
          </a:p>
          <a:p>
            <a:pPr marL="298450" indent="-285750" eaLnBrk="1" hangingPunct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Continuing mentorship program</a:t>
            </a:r>
          </a:p>
          <a:p>
            <a:pPr marL="298450" indent="-285750" eaLnBrk="1" hangingPunct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Guidance from experts on specific topics</a:t>
            </a:r>
          </a:p>
          <a:p>
            <a:pPr marL="298450" indent="-285750" eaLnBrk="1" hangingPunct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Providing access to affordable tools and resources </a:t>
            </a:r>
          </a:p>
          <a:p>
            <a:pPr marL="298450" indent="-285750" eaLnBrk="1" hangingPunct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2"/>
                </a:solidFill>
                <a:ea typeface="Benton Sans" charset="0"/>
                <a:cs typeface="Benton Sans" charset="0"/>
              </a:rPr>
              <a:t>Promotion of the actuarial profession</a:t>
            </a:r>
          </a:p>
        </p:txBody>
      </p:sp>
    </p:spTree>
    <p:extLst>
      <p:ext uri="{BB962C8B-B14F-4D97-AF65-F5344CB8AC3E}">
        <p14:creationId xmlns:p14="http://schemas.microsoft.com/office/powerpoint/2010/main" val="17497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Questions </a:t>
            </a:r>
            <a:br>
              <a:rPr lang="en-US"/>
            </a:br>
            <a:r>
              <a:rPr lang="en-US"/>
              <a:t>&amp; Answers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32B6-0D7D-E546-8352-FF9127F6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932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5317F-399F-4A49-22F8-AF646A07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74" y="521208"/>
            <a:ext cx="11088902" cy="332399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Introduction of UNDP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FABA46DF-4490-4EC0-8FF4-095B67066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8790"/>
            <a:ext cx="2175545" cy="44054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7306CC-FDC0-4D5A-B467-01A748EEE654}"/>
              </a:ext>
            </a:extLst>
          </p:cNvPr>
          <p:cNvSpPr/>
          <p:nvPr/>
        </p:nvSpPr>
        <p:spPr>
          <a:xfrm>
            <a:off x="4075826" y="1888252"/>
            <a:ext cx="7811374" cy="240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1E3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841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UNDP works with developing countries across the globe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841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841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841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eradicate poverty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841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841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inequality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841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285744" marR="0" lvl="0" indent="-285744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1E3"/>
              </a:buClr>
              <a:buSzPct val="80000"/>
              <a:buFont typeface="Wingdings" charset="2"/>
              <a:buChar char="§"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3841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5BF496-1DAB-4FD1-BF27-E0DFF9EB6B8B}"/>
              </a:ext>
            </a:extLst>
          </p:cNvPr>
          <p:cNvGrpSpPr/>
          <p:nvPr/>
        </p:nvGrpSpPr>
        <p:grpSpPr>
          <a:xfrm>
            <a:off x="4075826" y="2692221"/>
            <a:ext cx="6837711" cy="3214701"/>
            <a:chOff x="609600" y="2193925"/>
            <a:chExt cx="7924800" cy="29749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91595C-BEC3-4C41-8604-7381D7A64697}"/>
                </a:ext>
              </a:extLst>
            </p:cNvPr>
            <p:cNvSpPr/>
            <p:nvPr/>
          </p:nvSpPr>
          <p:spPr bwMode="gray">
            <a:xfrm>
              <a:off x="609600" y="2193925"/>
              <a:ext cx="841375" cy="83820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21920" bIns="121920" anchor="ctr"/>
            <a:lstStyle/>
            <a:p>
              <a:pPr marL="0" marR="0" lvl="0" indent="0" algn="ctr" defTabSz="121913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Snip Single Corner Rectangle 10">
              <a:extLst>
                <a:ext uri="{FF2B5EF4-FFF2-40B4-BE49-F238E27FC236}">
                  <a16:creationId xmlns:a16="http://schemas.microsoft.com/office/drawing/2014/main" id="{41BDA6C5-60C9-4784-8030-B43948F9688C}"/>
                </a:ext>
              </a:extLst>
            </p:cNvPr>
            <p:cNvSpPr/>
            <p:nvPr/>
          </p:nvSpPr>
          <p:spPr bwMode="gray">
            <a:xfrm flipV="1">
              <a:off x="1489075" y="2193925"/>
              <a:ext cx="7045325" cy="838200"/>
            </a:xfrm>
            <a:prstGeom prst="snip1Rect">
              <a:avLst>
                <a:gd name="adj" fmla="val 0"/>
              </a:avLst>
            </a:prstGeom>
            <a:noFill/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40" tIns="243840" rIns="243840" bIns="243840" anchor="ctr"/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81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114256-1C18-4D01-86BC-B860B00F37E4}"/>
                </a:ext>
              </a:extLst>
            </p:cNvPr>
            <p:cNvSpPr/>
            <p:nvPr/>
          </p:nvSpPr>
          <p:spPr bwMode="gray">
            <a:xfrm>
              <a:off x="609600" y="3260725"/>
              <a:ext cx="841375" cy="8382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21920" bIns="121920" anchor="ctr"/>
            <a:lstStyle/>
            <a:p>
              <a:pPr marL="0" marR="0" lvl="0" indent="0" algn="ctr" defTabSz="121913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C05F96-9672-41C0-933B-AF239BE4359F}"/>
                </a:ext>
              </a:extLst>
            </p:cNvPr>
            <p:cNvSpPr/>
            <p:nvPr/>
          </p:nvSpPr>
          <p:spPr bwMode="gray">
            <a:xfrm>
              <a:off x="609600" y="4327525"/>
              <a:ext cx="841375" cy="841375"/>
            </a:xfrm>
            <a:prstGeom prst="rect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21920" bIns="121920" anchor="ctr"/>
            <a:lstStyle/>
            <a:p>
              <a:pPr marL="0" marR="0" lvl="0" indent="0" algn="ctr" defTabSz="121913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Snip Single Corner Rectangle 12">
              <a:extLst>
                <a:ext uri="{FF2B5EF4-FFF2-40B4-BE49-F238E27FC236}">
                  <a16:creationId xmlns:a16="http://schemas.microsoft.com/office/drawing/2014/main" id="{24417AF4-4A08-4153-8D22-2A96678E6EE4}"/>
                </a:ext>
              </a:extLst>
            </p:cNvPr>
            <p:cNvSpPr/>
            <p:nvPr/>
          </p:nvSpPr>
          <p:spPr bwMode="gray">
            <a:xfrm flipV="1">
              <a:off x="1489075" y="3260725"/>
              <a:ext cx="7045325" cy="838200"/>
            </a:xfrm>
            <a:prstGeom prst="snip1Rect">
              <a:avLst>
                <a:gd name="adj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40" tIns="243840" rIns="243840" bIns="243840" anchor="ctr"/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81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Snip Single Corner Rectangle 13">
              <a:extLst>
                <a:ext uri="{FF2B5EF4-FFF2-40B4-BE49-F238E27FC236}">
                  <a16:creationId xmlns:a16="http://schemas.microsoft.com/office/drawing/2014/main" id="{75FED3D6-8614-48A7-B3F4-3EB5448ACFF1}"/>
                </a:ext>
              </a:extLst>
            </p:cNvPr>
            <p:cNvSpPr/>
            <p:nvPr/>
          </p:nvSpPr>
          <p:spPr bwMode="gray">
            <a:xfrm flipV="1">
              <a:off x="1489075" y="4327525"/>
              <a:ext cx="7045325" cy="838200"/>
            </a:xfrm>
            <a:prstGeom prst="snip1Rect">
              <a:avLst>
                <a:gd name="adj" fmla="val 0"/>
              </a:avLst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40" tIns="243840" rIns="243840" bIns="243840" anchor="ctr"/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81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886A89AB-3506-493C-96ED-1CF20804F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013" y="2354263"/>
              <a:ext cx="66246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12170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000" b="0" i="0" u="none" strike="noStrike" kern="1200" cap="none" spc="0" normalizeH="0" baseline="0" noProof="0">
                  <a:ln>
                    <a:noFill/>
                  </a:ln>
                  <a:solidFill>
                    <a:srgbClr val="3841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Sustainable development</a:t>
              </a: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46C112BB-B659-41F7-8DE2-C1E6640FF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013" y="3429000"/>
              <a:ext cx="6624637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1217054" rtl="0" eaLnBrk="1" fontAlgn="base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000" b="0" i="0" u="none" strike="noStrike" kern="1200" cap="none" spc="0" normalizeH="0" baseline="0" noProof="0">
                  <a:ln>
                    <a:noFill/>
                  </a:ln>
                  <a:solidFill>
                    <a:srgbClr val="3841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Democratic governance and peace building</a:t>
              </a:r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192418F0-69AE-4391-A39B-BBE1DD023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013" y="4495800"/>
              <a:ext cx="6624637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1217054" rtl="0" eaLnBrk="1" fontAlgn="base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000" b="0" i="0" u="none" strike="noStrike" kern="1200" cap="none" spc="0" normalizeH="0" baseline="0" noProof="0">
                  <a:ln>
                    <a:noFill/>
                  </a:ln>
                  <a:solidFill>
                    <a:srgbClr val="3841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Climate and disaster resilience</a:t>
              </a:r>
            </a:p>
          </p:txBody>
        </p:sp>
      </p:grp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132E5D8-2E1C-46FA-86F6-6AF8A2A412D3}"/>
              </a:ext>
            </a:extLst>
          </p:cNvPr>
          <p:cNvSpPr txBox="1">
            <a:spLocks/>
          </p:cNvSpPr>
          <p:nvPr/>
        </p:nvSpPr>
        <p:spPr>
          <a:xfrm>
            <a:off x="609600" y="288808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31285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EBA856-C1DA-ACDD-A7FA-B8E25334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21208"/>
            <a:ext cx="11039475" cy="664797"/>
          </a:xfrm>
        </p:spPr>
        <p:txBody>
          <a:bodyPr/>
          <a:lstStyle/>
          <a:p>
            <a:r>
              <a:rPr lang="en-US"/>
              <a:t>Insurance contribution to the Sustainable Development Goals (SDGs)</a:t>
            </a:r>
            <a:br>
              <a:rPr lang="en-US"/>
            </a:b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D2196E-8B15-4DB2-A1D1-69299723F676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  <p:pic>
        <p:nvPicPr>
          <p:cNvPr id="2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D17C8A7-CFF9-9641-226C-D4861466E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60" y="1302191"/>
            <a:ext cx="9121697" cy="4671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419C79-85E1-F279-C86D-9AD3A3C53B53}"/>
              </a:ext>
            </a:extLst>
          </p:cNvPr>
          <p:cNvSpPr txBox="1"/>
          <p:nvPr/>
        </p:nvSpPr>
        <p:spPr>
          <a:xfrm>
            <a:off x="1290793" y="1383204"/>
            <a:ext cx="8975764" cy="526298"/>
          </a:xfrm>
          <a:prstGeom prst="rect">
            <a:avLst/>
          </a:prstGeom>
          <a:solidFill>
            <a:schemeClr val="bg1"/>
          </a:solidFill>
        </p:spPr>
        <p:txBody>
          <a:bodyPr wrap="square" lIns="173736" tIns="137160" rIns="91440" bIns="13716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Insurance as a risk protection mechanism critical and directly supports 6 SDGs:</a:t>
            </a:r>
            <a:endParaRPr kumimoji="0" lang="en-MY" sz="1800" b="1" i="0" u="none" strike="noStrike" kern="1200" cap="none" spc="0" normalizeH="0" baseline="0" noProof="0">
              <a:ln>
                <a:noFill/>
              </a:ln>
              <a:solidFill>
                <a:srgbClr val="222B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1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EBA856-C1DA-ACDD-A7FA-B8E25334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21208"/>
            <a:ext cx="11347937" cy="332399"/>
          </a:xfrm>
        </p:spPr>
        <p:txBody>
          <a:bodyPr/>
          <a:lstStyle/>
          <a:p>
            <a:r>
              <a:rPr lang="en-US" dirty="0"/>
              <a:t>UNDP Insurance &amp; Risk Finance Facility (IRFF)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D2196E-8B15-4DB2-A1D1-69299723F676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7D3C47-D3C7-CEF4-996F-079EB320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0" y="2553581"/>
            <a:ext cx="11862279" cy="24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6A207A-16E3-4A42-4656-6F2C2428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1208"/>
            <a:ext cx="11039475" cy="332399"/>
          </a:xfrm>
        </p:spPr>
        <p:txBody>
          <a:bodyPr/>
          <a:lstStyle/>
          <a:p>
            <a:r>
              <a:rPr lang="en-US" dirty="0"/>
              <a:t>UNDP Insurance &amp; Risk Finance Facility (IRFF)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A3FB38B-EED4-3AD8-DD83-1FDD6CCF8552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A6135A-827D-46CE-C966-D189C0F7E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37" b="12549"/>
          <a:stretch/>
        </p:blipFill>
        <p:spPr>
          <a:xfrm>
            <a:off x="499153" y="1299651"/>
            <a:ext cx="11149922" cy="5037141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3B1DCD51-4481-3CFD-C995-B3D7EF1AA15F}"/>
              </a:ext>
            </a:extLst>
          </p:cNvPr>
          <p:cNvSpPr txBox="1">
            <a:spLocks/>
          </p:cNvSpPr>
          <p:nvPr/>
        </p:nvSpPr>
        <p:spPr>
          <a:xfrm>
            <a:off x="612774" y="856744"/>
            <a:ext cx="11036301" cy="24622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workstreams</a:t>
            </a:r>
          </a:p>
        </p:txBody>
      </p:sp>
    </p:spTree>
    <p:extLst>
      <p:ext uri="{BB962C8B-B14F-4D97-AF65-F5344CB8AC3E}">
        <p14:creationId xmlns:p14="http://schemas.microsoft.com/office/powerpoint/2010/main" val="35059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6088E-A4EF-0743-958B-8C937272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Milliman-UNDP Partnership: Global Actuarial Insurance Initiative (GAIN)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CD10A-E258-5E40-84AC-425202A39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8E8876-1861-D746-8CDD-7EEEE0C528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EDD98AA-F512-E5BE-8F7D-0131EC105777}"/>
              </a:ext>
            </a:extLst>
          </p:cNvPr>
          <p:cNvSpPr txBox="1">
            <a:spLocks/>
          </p:cNvSpPr>
          <p:nvPr/>
        </p:nvSpPr>
        <p:spPr>
          <a:xfrm>
            <a:off x="612648" y="272943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  <p:pic>
        <p:nvPicPr>
          <p:cNvPr id="36" name="Picture 35" descr="A picture containing text, conference room&#10;&#10;Description automatically generated">
            <a:extLst>
              <a:ext uri="{FF2B5EF4-FFF2-40B4-BE49-F238E27FC236}">
                <a16:creationId xmlns:a16="http://schemas.microsoft.com/office/drawing/2014/main" id="{BF8747BC-7D63-07CC-0EB0-5D5FE045B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4" y="2280059"/>
            <a:ext cx="4872334" cy="324822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52A1531-B60E-3677-FC2D-84D6E502AC44}"/>
              </a:ext>
            </a:extLst>
          </p:cNvPr>
          <p:cNvSpPr/>
          <p:nvPr/>
        </p:nvSpPr>
        <p:spPr bwMode="ltGray">
          <a:xfrm>
            <a:off x="5486401" y="1712344"/>
            <a:ext cx="5850194" cy="4383655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121920" tIns="60960" rIns="121920" bIns="60960"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Benton Sans Book" panose="02000404020000020004"/>
                <a:ea typeface="+mn-ea"/>
                <a:cs typeface="+mn-cs"/>
              </a:rPr>
              <a:t>“Protection from risks is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Tx/>
                <a:latin typeface="Benton Sans Book" panose="02000404020000020004"/>
                <a:ea typeface="+mn-ea"/>
                <a:cs typeface="+mn-cs"/>
              </a:rPr>
              <a:t>the only way out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Benton Sans Book" panose="02000404020000020004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Benton Sans Book" panose="02000404020000020004"/>
                <a:ea typeface="+mn-ea"/>
                <a:cs typeface="+mn-cs"/>
              </a:rPr>
              <a:t>of a world of deepening inequalities and compounding crises.”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Benton Sans Book" panose="02000404020000020004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Tx/>
                <a:latin typeface="Benton Sans Book" panose="02000404020000020004"/>
                <a:ea typeface="+mn-ea"/>
                <a:cs typeface="+mn-cs"/>
              </a:rPr>
              <a:t>“Our collaboration with Milliman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Benton Sans Book" panose="02000404020000020004"/>
                <a:ea typeface="+mn-ea"/>
                <a:cs typeface="+mn-cs"/>
              </a:rPr>
              <a:t>should generate the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Tx/>
                <a:latin typeface="Benton Sans Book" panose="02000404020000020004"/>
                <a:ea typeface="+mn-ea"/>
                <a:cs typeface="+mn-cs"/>
              </a:rPr>
              <a:t>expertise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Benton Sans Book" panose="02000404020000020004"/>
                <a:ea typeface="+mn-ea"/>
                <a:cs typeface="+mn-cs"/>
              </a:rPr>
              <a:t> necessary to support insurers and regulators as they look to effectively address these risks.”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Benton Sans Book" panose="02000404020000020004"/>
              <a:ea typeface="+mn-ea"/>
              <a:cs typeface="+mn-cs"/>
            </a:endParaRPr>
          </a:p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ProximaNova"/>
                <a:ea typeface="+mn-ea"/>
                <a:cs typeface="+mn-cs"/>
              </a:rPr>
              <a:t> 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ProximaNova"/>
                <a:ea typeface="+mn-ea"/>
                <a:cs typeface="+mn-cs"/>
              </a:rPr>
              <a:t>UNDP Administrator Achim Steiner 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39414D"/>
              </a:solidFill>
              <a:effectLst/>
              <a:uLnTx/>
              <a:uFillTx/>
              <a:latin typeface="Benton Sans Book"/>
              <a:ea typeface="+mn-ea"/>
              <a:cs typeface="+mn-cs"/>
            </a:endParaRP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C92C660-54FD-BDB2-1786-A58DEA5B560A}"/>
              </a:ext>
            </a:extLst>
          </p:cNvPr>
          <p:cNvSpPr txBox="1">
            <a:spLocks/>
          </p:cNvSpPr>
          <p:nvPr/>
        </p:nvSpPr>
        <p:spPr>
          <a:xfrm>
            <a:off x="612774" y="856744"/>
            <a:ext cx="11036301" cy="24622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Launch – 18</a:t>
            </a:r>
            <a:r>
              <a: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8216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EBA856-C1DA-ACDD-A7FA-B8E25334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21208"/>
            <a:ext cx="11347937" cy="664797"/>
          </a:xfrm>
        </p:spPr>
        <p:txBody>
          <a:bodyPr/>
          <a:lstStyle/>
          <a:p>
            <a:r>
              <a:rPr lang="en-US"/>
              <a:t>Actuarial contribution to the Sustainable Development Goals (SDGs)</a:t>
            </a:r>
            <a:br>
              <a:rPr lang="en-US"/>
            </a:b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D2196E-8B15-4DB2-A1D1-69299723F676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253AE-B096-C117-4747-994715FDDE2E}"/>
              </a:ext>
            </a:extLst>
          </p:cNvPr>
          <p:cNvSpPr txBox="1"/>
          <p:nvPr/>
        </p:nvSpPr>
        <p:spPr>
          <a:xfrm>
            <a:off x="2658269" y="2655150"/>
            <a:ext cx="2274276" cy="941796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Better functioning insurance markets and risk management</a:t>
            </a:r>
            <a:endParaRPr kumimoji="0" lang="en-MY" sz="1600" b="0" i="0" u="none" strike="noStrike" kern="1200" cap="none" spc="0" normalizeH="0" baseline="0" noProof="0" err="1">
              <a:ln>
                <a:noFill/>
              </a:ln>
              <a:solidFill>
                <a:srgbClr val="222B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FB73DC-A108-20C3-EFAB-840C4ABC6310}"/>
              </a:ext>
            </a:extLst>
          </p:cNvPr>
          <p:cNvSpPr txBox="1"/>
          <p:nvPr/>
        </p:nvSpPr>
        <p:spPr>
          <a:xfrm>
            <a:off x="5627881" y="2647634"/>
            <a:ext cx="2274276" cy="941796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and price risk-responsive and inclusive insurance</a:t>
            </a:r>
            <a:endParaRPr kumimoji="0" lang="en-MY" sz="1600" b="0" i="0" u="none" strike="noStrike" kern="1200" cap="none" spc="0" normalizeH="0" baseline="0" noProof="0" err="1">
              <a:ln>
                <a:noFill/>
              </a:ln>
              <a:solidFill>
                <a:srgbClr val="222B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A1145B-2E9E-2415-4726-D46F4B775039}"/>
              </a:ext>
            </a:extLst>
          </p:cNvPr>
          <p:cNvSpPr txBox="1"/>
          <p:nvPr/>
        </p:nvSpPr>
        <p:spPr>
          <a:xfrm>
            <a:off x="8782393" y="2655150"/>
            <a:ext cx="2274276" cy="941796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Affordable insurance solutions for poor and vulnerable people</a:t>
            </a:r>
            <a:endParaRPr kumimoji="0" lang="en-MY" sz="1600" b="0" i="0" u="none" strike="noStrike" kern="1200" cap="none" spc="0" normalizeH="0" baseline="0" noProof="0" err="1">
              <a:ln>
                <a:noFill/>
              </a:ln>
              <a:solidFill>
                <a:srgbClr val="222B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D7BCF0-C0FC-A582-954F-C7B3285B7789}"/>
              </a:ext>
            </a:extLst>
          </p:cNvPr>
          <p:cNvSpPr txBox="1"/>
          <p:nvPr/>
        </p:nvSpPr>
        <p:spPr>
          <a:xfrm>
            <a:off x="8782393" y="4829459"/>
            <a:ext cx="2463163" cy="1163395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 financial resilience, protect development gains and sustain better lives</a:t>
            </a:r>
            <a:endParaRPr kumimoji="0" lang="en-MY" sz="1600" b="0" i="0" u="none" strike="noStrike" kern="1200" cap="none" spc="0" normalizeH="0" baseline="0" noProof="0" err="1">
              <a:ln>
                <a:noFill/>
              </a:ln>
              <a:solidFill>
                <a:srgbClr val="222B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3D38DC-4C6D-AD27-5CB2-BEA373271B57}"/>
              </a:ext>
            </a:extLst>
          </p:cNvPr>
          <p:cNvSpPr txBox="1"/>
          <p:nvPr/>
        </p:nvSpPr>
        <p:spPr>
          <a:xfrm>
            <a:off x="2546551" y="4718658"/>
            <a:ext cx="2463163" cy="1163395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Stimulate and incentivize growth by stripping away uncertainty and risk</a:t>
            </a:r>
            <a:endParaRPr kumimoji="0" lang="en-MY" sz="1600" b="0" i="0" u="none" strike="noStrike" kern="1200" cap="none" spc="0" normalizeH="0" baseline="0" noProof="0" err="1">
              <a:ln>
                <a:noFill/>
              </a:ln>
              <a:solidFill>
                <a:srgbClr val="222B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E06879-18A1-5F01-D039-D5C0827AA3E4}"/>
              </a:ext>
            </a:extLst>
          </p:cNvPr>
          <p:cNvSpPr txBox="1"/>
          <p:nvPr/>
        </p:nvSpPr>
        <p:spPr>
          <a:xfrm>
            <a:off x="5491701" y="4718658"/>
            <a:ext cx="2808705" cy="1384995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families and governments to invest more with the knowledge that their critical assets are well protected</a:t>
            </a:r>
            <a:endParaRPr kumimoji="0" lang="en-MY" sz="1600" b="0" i="0" u="none" strike="noStrike" kern="1200" cap="none" spc="0" normalizeH="0" baseline="0" noProof="0" err="1">
              <a:ln>
                <a:noFill/>
              </a:ln>
              <a:solidFill>
                <a:srgbClr val="222B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8BB234-DB7E-714C-B8CF-FF1F6761C52A}"/>
              </a:ext>
            </a:extLst>
          </p:cNvPr>
          <p:cNvSpPr txBox="1"/>
          <p:nvPr/>
        </p:nvSpPr>
        <p:spPr>
          <a:xfrm>
            <a:off x="24374" y="2830050"/>
            <a:ext cx="2274276" cy="720197"/>
          </a:xfrm>
          <a:prstGeom prst="rect">
            <a:avLst/>
          </a:prstGeom>
          <a:noFill/>
        </p:spPr>
        <p:txBody>
          <a:bodyPr wrap="square" lIns="173736" tIns="137160" rIns="91440" bIns="13716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22B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Growth of actuarial profession</a:t>
            </a:r>
            <a:endParaRPr kumimoji="0" lang="en-MY" sz="1600" b="0" i="0" u="none" strike="noStrike" kern="1200" cap="none" spc="0" normalizeH="0" baseline="0" noProof="0" err="1">
              <a:ln>
                <a:noFill/>
              </a:ln>
              <a:solidFill>
                <a:srgbClr val="222B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A1AB74B-11C6-5432-88FF-45361621E3B2}"/>
              </a:ext>
            </a:extLst>
          </p:cNvPr>
          <p:cNvSpPr/>
          <p:nvPr/>
        </p:nvSpPr>
        <p:spPr bwMode="ltGray">
          <a:xfrm>
            <a:off x="2298650" y="2507093"/>
            <a:ext cx="359619" cy="235507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03F8154-E9DC-9B81-E665-DEA59CBC6148}"/>
              </a:ext>
            </a:extLst>
          </p:cNvPr>
          <p:cNvSpPr/>
          <p:nvPr/>
        </p:nvSpPr>
        <p:spPr bwMode="ltGray">
          <a:xfrm>
            <a:off x="5268262" y="2479583"/>
            <a:ext cx="359619" cy="235507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9375258-3065-90B9-0D3B-C2035F9EAC8B}"/>
              </a:ext>
            </a:extLst>
          </p:cNvPr>
          <p:cNvSpPr/>
          <p:nvPr/>
        </p:nvSpPr>
        <p:spPr bwMode="ltGray">
          <a:xfrm>
            <a:off x="8237874" y="2479582"/>
            <a:ext cx="359619" cy="235507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9E0773C-E33E-1D31-E350-B6BD52BAADA3}"/>
              </a:ext>
            </a:extLst>
          </p:cNvPr>
          <p:cNvSpPr/>
          <p:nvPr/>
        </p:nvSpPr>
        <p:spPr bwMode="ltGray">
          <a:xfrm rot="10800000">
            <a:off x="8375460" y="4349396"/>
            <a:ext cx="359619" cy="235507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34F2C11-F9A6-0F71-478C-0A4C3C1DB2ED}"/>
              </a:ext>
            </a:extLst>
          </p:cNvPr>
          <p:cNvSpPr/>
          <p:nvPr/>
        </p:nvSpPr>
        <p:spPr bwMode="ltGray">
          <a:xfrm rot="5400000">
            <a:off x="9834164" y="3659781"/>
            <a:ext cx="359619" cy="235507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251B909-6736-579A-DE6A-1BD09C3D56DD}"/>
              </a:ext>
            </a:extLst>
          </p:cNvPr>
          <p:cNvSpPr/>
          <p:nvPr/>
        </p:nvSpPr>
        <p:spPr bwMode="ltGray">
          <a:xfrm rot="10800000">
            <a:off x="5231359" y="4328594"/>
            <a:ext cx="359619" cy="235507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Picture 16">
            <a:extLst>
              <a:ext uri="{FF2B5EF4-FFF2-40B4-BE49-F238E27FC236}">
                <a16:creationId xmlns:a16="http://schemas.microsoft.com/office/drawing/2014/main" id="{5AAFF3ED-31E2-133D-C72C-263A11CB4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86982" y="2286464"/>
            <a:ext cx="647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D91DAB2-F848-D418-B874-CCE8C29E09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31" y="2094493"/>
            <a:ext cx="485552" cy="5207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E8FE4F-2B08-4CFF-9DCA-3FBFF845F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747" y="4203247"/>
            <a:ext cx="562887" cy="6262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6E3562-5F29-0BC1-6E0D-EDC46CCF7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6747" y="1994891"/>
            <a:ext cx="515773" cy="62032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4FF28E0-2993-3F9E-CA77-278DABF012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65" y="2050178"/>
            <a:ext cx="635439" cy="5848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2973E6-A542-2610-8569-2520C39CB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6565" y="4096636"/>
            <a:ext cx="709305" cy="6304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76D417E-AC76-39F5-C6D5-19EF9AF25E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6932" y="4129294"/>
            <a:ext cx="596169" cy="6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9EFC8-04D2-43D5-9F27-B17DA7E936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99E1E-CE6C-4B40-A20C-38E6E2AA2845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srgbClr val="717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605321-1F28-E010-9B3D-8A0D1D55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736"/>
            <a:ext cx="11039475" cy="332399"/>
          </a:xfrm>
        </p:spPr>
        <p:txBody>
          <a:bodyPr/>
          <a:lstStyle/>
          <a:p>
            <a:r>
              <a:rPr lang="en-US" altLang="x-none"/>
              <a:t>Implementation across 27 countries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5F6DD-A155-69D6-55A9-90B8A33D9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9677" r="3737" b="6769"/>
          <a:stretch/>
        </p:blipFill>
        <p:spPr bwMode="auto">
          <a:xfrm>
            <a:off x="0" y="880721"/>
            <a:ext cx="12192000" cy="5474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4CFCC0A-CC6C-0FCE-706D-E565509EE38D}"/>
              </a:ext>
            </a:extLst>
          </p:cNvPr>
          <p:cNvSpPr txBox="1">
            <a:spLocks/>
          </p:cNvSpPr>
          <p:nvPr/>
        </p:nvSpPr>
        <p:spPr>
          <a:xfrm>
            <a:off x="609601" y="288810"/>
            <a:ext cx="11039475" cy="123111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endParaRPr lang="en-US" sz="800" spc="31">
              <a:solidFill>
                <a:srgbClr val="222B36"/>
              </a:solidFill>
              <a:latin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4BBE386-5EB8-1F3C-550A-D68BAA49880B}"/>
              </a:ext>
            </a:extLst>
          </p:cNvPr>
          <p:cNvSpPr txBox="1">
            <a:spLocks/>
          </p:cNvSpPr>
          <p:nvPr/>
        </p:nvSpPr>
        <p:spPr>
          <a:xfrm>
            <a:off x="609601" y="288809"/>
            <a:ext cx="11039475" cy="123111"/>
          </a:xfrm>
          <a:prstGeom prst="rect">
            <a:avLst/>
          </a:prstGeom>
        </p:spPr>
        <p:txBody>
          <a:bodyPr vert="horz" wrap="square" lIns="27432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800" b="0" kern="1200" cap="all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5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20" indent="-1365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buClr>
                <a:srgbClr val="0078D3"/>
              </a:buClr>
            </a:pPr>
            <a:r>
              <a:rPr lang="en-US" spc="31">
                <a:solidFill>
                  <a:srgbClr val="222B36"/>
                </a:solidFill>
                <a:latin typeface="Arial"/>
              </a:rPr>
              <a:t>UNIDP-Milliman Global Actuarial Initiative</a:t>
            </a:r>
          </a:p>
        </p:txBody>
      </p:sp>
    </p:spTree>
    <p:extLst>
      <p:ext uri="{BB962C8B-B14F-4D97-AF65-F5344CB8AC3E}">
        <p14:creationId xmlns:p14="http://schemas.microsoft.com/office/powerpoint/2010/main" val="170352856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03: DIVIDERS">
  <a:themeElements>
    <a:clrScheme name="Milliman Template Colors 07-06-2022 1">
      <a:dk1>
        <a:srgbClr val="0078D3"/>
      </a:dk1>
      <a:lt1>
        <a:srgbClr val="FFFFFF"/>
      </a:lt1>
      <a:dk2>
        <a:srgbClr val="222B36"/>
      </a:dk2>
      <a:lt2>
        <a:srgbClr val="C6C9CA"/>
      </a:lt2>
      <a:accent1>
        <a:srgbClr val="74C061"/>
      </a:accent1>
      <a:accent2>
        <a:srgbClr val="00A663"/>
      </a:accent2>
      <a:accent3>
        <a:srgbClr val="50BEE1"/>
      </a:accent3>
      <a:accent4>
        <a:srgbClr val="FFA200"/>
      </a:accent4>
      <a:accent5>
        <a:srgbClr val="006B3F"/>
      </a:accent5>
      <a:accent6>
        <a:srgbClr val="0059AD"/>
      </a:accent6>
      <a:hlink>
        <a:srgbClr val="0078D3"/>
      </a:hlink>
      <a:folHlink>
        <a:srgbClr val="0059A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73736" tIns="137160" rIns="91440" bIns="137160" rtlCol="0">
        <a:spAutoFit/>
      </a:bodyPr>
      <a:lstStyle>
        <a:defPPr algn="l">
          <a:lnSpc>
            <a:spcPct val="90000"/>
          </a:lnSpc>
          <a:spcBef>
            <a:spcPts val="600"/>
          </a:spcBef>
          <a:defRPr sz="14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Light Template" id="{333FDF0C-37DD-48BB-8FA7-D7D52BD058A6}" vid="{E481381A-5CB5-4AE6-B423-203C7584ADBE}"/>
    </a:ext>
  </a:extLst>
</a:theme>
</file>

<file path=ppt/theme/theme2.xml><?xml version="1.0" encoding="utf-8"?>
<a:theme xmlns:a="http://schemas.openxmlformats.org/drawingml/2006/main" name="04: CONTENT (STEEL)">
  <a:themeElements>
    <a:clrScheme name="Milliman Template Colors 07-06-2022 1">
      <a:dk1>
        <a:srgbClr val="0078D3"/>
      </a:dk1>
      <a:lt1>
        <a:srgbClr val="FFFFFF"/>
      </a:lt1>
      <a:dk2>
        <a:srgbClr val="222B36"/>
      </a:dk2>
      <a:lt2>
        <a:srgbClr val="C6C9CA"/>
      </a:lt2>
      <a:accent1>
        <a:srgbClr val="74C061"/>
      </a:accent1>
      <a:accent2>
        <a:srgbClr val="00A663"/>
      </a:accent2>
      <a:accent3>
        <a:srgbClr val="50BEE1"/>
      </a:accent3>
      <a:accent4>
        <a:srgbClr val="FFA200"/>
      </a:accent4>
      <a:accent5>
        <a:srgbClr val="006B3F"/>
      </a:accent5>
      <a:accent6>
        <a:srgbClr val="0059AD"/>
      </a:accent6>
      <a:hlink>
        <a:srgbClr val="0078D3"/>
      </a:hlink>
      <a:folHlink>
        <a:srgbClr val="0059A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73736" tIns="137160" rIns="91440" bIns="137160" rtlCol="0">
        <a:spAutoFit/>
      </a:bodyPr>
      <a:lstStyle>
        <a:defPPr algn="l">
          <a:lnSpc>
            <a:spcPct val="90000"/>
          </a:lnSpc>
          <a:spcBef>
            <a:spcPts val="600"/>
          </a:spcBef>
          <a:defRPr sz="14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Light Template" id="{333FDF0C-37DD-48BB-8FA7-D7D52BD058A6}" vid="{539F0D7B-4688-4736-B303-8A32125336C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8c3ad75-a34e-4e61-bd8d-36cff5a1ede3" xsi:nil="true"/>
    <_ip_UnifiedCompliancePolicyProperties xmlns="http://schemas.microsoft.com/sharepoint/v3" xsi:nil="true"/>
    <lcf76f155ced4ddcb4097134ff3c332f xmlns="1051e03c-9ccf-4cea-897c-6e2264ccd4eb">
      <Terms xmlns="http://schemas.microsoft.com/office/infopath/2007/PartnerControls"/>
    </lcf76f155ced4ddcb4097134ff3c332f>
    <SharedWithUsers xmlns="28c3ad75-a34e-4e61-bd8d-36cff5a1ede3">
      <UserInfo>
        <DisplayName>Queenie Chow</DisplayName>
        <AccountId>11</AccountId>
        <AccountType/>
      </UserInfo>
      <UserInfo>
        <DisplayName>Armelle Otou (Contractor)</DisplayName>
        <AccountId>259</AccountId>
        <AccountType/>
      </UserInfo>
      <UserInfo>
        <DisplayName>Ong Xie</DisplayName>
        <AccountId>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4D40C1326C8478D1846D27D77AAD6" ma:contentTypeVersion="16" ma:contentTypeDescription="Create a new document." ma:contentTypeScope="" ma:versionID="88c71af98a47ee343841936f30e2fdd2">
  <xsd:schema xmlns:xsd="http://www.w3.org/2001/XMLSchema" xmlns:xs="http://www.w3.org/2001/XMLSchema" xmlns:p="http://schemas.microsoft.com/office/2006/metadata/properties" xmlns:ns1="http://schemas.microsoft.com/sharepoint/v3" xmlns:ns2="1051e03c-9ccf-4cea-897c-6e2264ccd4eb" xmlns:ns3="28c3ad75-a34e-4e61-bd8d-36cff5a1ede3" targetNamespace="http://schemas.microsoft.com/office/2006/metadata/properties" ma:root="true" ma:fieldsID="48c284a38262571b91ca54d89eb7e3eb" ns1:_="" ns2:_="" ns3:_="">
    <xsd:import namespace="http://schemas.microsoft.com/sharepoint/v3"/>
    <xsd:import namespace="1051e03c-9ccf-4cea-897c-6e2264ccd4eb"/>
    <xsd:import namespace="28c3ad75-a34e-4e61-bd8d-36cff5a1e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1e03c-9ccf-4cea-897c-6e2264ccd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a13d453-1d4d-4574-b55a-016e37864a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3ad75-a34e-4e61-bd8d-36cff5a1ed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5f73e23-eecb-4c06-8c8d-c48b52094b88}" ma:internalName="TaxCatchAll" ma:showField="CatchAllData" ma:web="28c3ad75-a34e-4e61-bd8d-36cff5a1ed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9FD4DA-5DB0-402F-B9B7-3A03719BE032}">
  <ds:schemaRefs>
    <ds:schemaRef ds:uri="1051e03c-9ccf-4cea-897c-6e2264ccd4eb"/>
    <ds:schemaRef ds:uri="28c3ad75-a34e-4e61-bd8d-36cff5a1ed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7404C8-F918-4338-80DE-253B1929D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DF22F1-E83C-45AD-A3B9-A4CFDA602BCB}">
  <ds:schemaRefs>
    <ds:schemaRef ds:uri="1051e03c-9ccf-4cea-897c-6e2264ccd4eb"/>
    <ds:schemaRef ds:uri="28c3ad75-a34e-4e61-bd8d-36cff5a1ed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1507</Words>
  <Application>Microsoft Office PowerPoint</Application>
  <PresentationFormat>Widescreen</PresentationFormat>
  <Paragraphs>266</Paragraphs>
  <Slides>27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Benton Sans Book</vt:lpstr>
      <vt:lpstr>Calibri</vt:lpstr>
      <vt:lpstr>Heiti SC Medium</vt:lpstr>
      <vt:lpstr>ProximaNova</vt:lpstr>
      <vt:lpstr>System Font Regular</vt:lpstr>
      <vt:lpstr>Wingdings</vt:lpstr>
      <vt:lpstr>03: DIVIDERS</vt:lpstr>
      <vt:lpstr>04: CONTENT (STEEL)</vt:lpstr>
      <vt:lpstr>Chart</vt:lpstr>
      <vt:lpstr>United Nations Development Programme (UNDP) Milliman Global Actuarial Initiative (GAIN)</vt:lpstr>
      <vt:lpstr>UNDP-Milliman GAIN team in Nigeria</vt:lpstr>
      <vt:lpstr>Introduction of UNDP</vt:lpstr>
      <vt:lpstr>Insurance contribution to the Sustainable Development Goals (SDGs) </vt:lpstr>
      <vt:lpstr>UNDP Insurance &amp; Risk Finance Facility (IRFF)</vt:lpstr>
      <vt:lpstr>UNDP Insurance &amp; Risk Finance Facility (IRFF)</vt:lpstr>
      <vt:lpstr>Milliman-UNDP Partnership: Global Actuarial Insurance Initiative (GAIN)</vt:lpstr>
      <vt:lpstr>Actuarial contribution to the Sustainable Development Goals (SDGs) </vt:lpstr>
      <vt:lpstr>Implementation across 27 countries</vt:lpstr>
      <vt:lpstr>About Milliman</vt:lpstr>
      <vt:lpstr>Our Mission</vt:lpstr>
      <vt:lpstr>Overarching goals of GAIN</vt:lpstr>
      <vt:lpstr>PowerPoint Presentation</vt:lpstr>
      <vt:lpstr>Actuarial situation assessment </vt:lpstr>
      <vt:lpstr>Key stakeholders </vt:lpstr>
      <vt:lpstr>Key steps</vt:lpstr>
      <vt:lpstr>Program activities</vt:lpstr>
      <vt:lpstr>GAIN intervention activities to date</vt:lpstr>
      <vt:lpstr>What have we been up to so far?</vt:lpstr>
      <vt:lpstr>What’s next for us for the next 2 to 4 years?</vt:lpstr>
      <vt:lpstr>PowerPoint Presentation</vt:lpstr>
      <vt:lpstr>Mentorship Program</vt:lpstr>
      <vt:lpstr>Exam Tutorials</vt:lpstr>
      <vt:lpstr>Actuarial Bill review and virtual CPD </vt:lpstr>
      <vt:lpstr>Planned Nigeria intervention activities – with focus on sustained progress</vt:lpstr>
      <vt:lpstr>PowerPoint Presentation</vt:lpstr>
      <vt:lpstr>Thank you</vt:lpstr>
    </vt:vector>
  </TitlesOfParts>
  <Company>Milliman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UNDP</dc:title>
  <dc:creator>Queenie Chow</dc:creator>
  <cp:lastModifiedBy>Ong Xie</cp:lastModifiedBy>
  <cp:revision>1</cp:revision>
  <dcterms:created xsi:type="dcterms:W3CDTF">2023-04-18T07:37:18Z</dcterms:created>
  <dcterms:modified xsi:type="dcterms:W3CDTF">2023-09-19T07:23:21Z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0x0101003394D40C1326C8478D1846D27D77AAD6</vt:lpwstr>
  </property>
  <property fmtid="{D5CDD505-2E9C-101B-9397-08002B2CF9AE}" pid="3" name="MediaServiceImageTags">
    <vt:lpwstr/>
  </property>
</Properties>
</file>