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39" r:id="rId5"/>
    <p:sldMasterId id="2147483732" r:id="rId6"/>
  </p:sldMasterIdLst>
  <p:notesMasterIdLst>
    <p:notesMasterId r:id="rId29"/>
  </p:notesMasterIdLst>
  <p:handoutMasterIdLst>
    <p:handoutMasterId r:id="rId30"/>
  </p:handoutMasterIdLst>
  <p:sldIdLst>
    <p:sldId id="3454" r:id="rId7"/>
    <p:sldId id="1216" r:id="rId8"/>
    <p:sldId id="3475" r:id="rId9"/>
    <p:sldId id="3486" r:id="rId10"/>
    <p:sldId id="706" r:id="rId11"/>
    <p:sldId id="713" r:id="rId12"/>
    <p:sldId id="717" r:id="rId13"/>
    <p:sldId id="3443" r:id="rId14"/>
    <p:sldId id="718" r:id="rId15"/>
    <p:sldId id="3489" r:id="rId16"/>
    <p:sldId id="3487" r:id="rId17"/>
    <p:sldId id="3458" r:id="rId18"/>
    <p:sldId id="3460" r:id="rId19"/>
    <p:sldId id="284" r:id="rId20"/>
    <p:sldId id="3457" r:id="rId21"/>
    <p:sldId id="3474" r:id="rId22"/>
    <p:sldId id="3468" r:id="rId23"/>
    <p:sldId id="3469" r:id="rId24"/>
    <p:sldId id="3483" r:id="rId25"/>
    <p:sldId id="3480" r:id="rId26"/>
    <p:sldId id="3467" r:id="rId27"/>
    <p:sldId id="34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419923-7558-BD21-EE01-03CC1DC547B0}" name="Kelvin Massingham" initials="KM" userId="S::kelvin@fsdafrica.org::44d4c64c-10d0-4966-bd5c-e22ae12d528d" providerId="AD"/>
  <p188:author id="{87D60572-F06A-870F-CD28-2E21473156B4}" name="Elodie de Warlincourt" initials="EdW" userId="S::Elodie_DeWarlincourt@swissre.com::7151b1a8-fd33-4b54-bf55-3eb428aa2d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45350-0724-487C-BAD2-EA3E09674B76}" v="717" dt="2023-09-19T18:52:22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2" autoAdjust="0"/>
    <p:restoredTop sz="9563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Omondi" userId="5cf36897-38a5-4525-890a-89f27eb0c2d7" providerId="ADAL" clId="{4BD45350-0724-487C-BAD2-EA3E09674B76}"/>
    <pc:docChg chg="undo custSel addSld delSld modSld sldOrd">
      <pc:chgData name="Elias Omondi" userId="5cf36897-38a5-4525-890a-89f27eb0c2d7" providerId="ADAL" clId="{4BD45350-0724-487C-BAD2-EA3E09674B76}" dt="2023-09-19T19:00:22.417" v="763" actId="478"/>
      <pc:docMkLst>
        <pc:docMk/>
      </pc:docMkLst>
      <pc:sldChg chg="modSp mod">
        <pc:chgData name="Elias Omondi" userId="5cf36897-38a5-4525-890a-89f27eb0c2d7" providerId="ADAL" clId="{4BD45350-0724-487C-BAD2-EA3E09674B76}" dt="2023-09-19T18:49:30.679" v="746" actId="255"/>
        <pc:sldMkLst>
          <pc:docMk/>
          <pc:sldMk cId="1816700764" sldId="284"/>
        </pc:sldMkLst>
        <pc:spChg chg="mod">
          <ac:chgData name="Elias Omondi" userId="5cf36897-38a5-4525-890a-89f27eb0c2d7" providerId="ADAL" clId="{4BD45350-0724-487C-BAD2-EA3E09674B76}" dt="2023-09-19T18:49:30.679" v="746" actId="255"/>
          <ac:spMkLst>
            <pc:docMk/>
            <pc:sldMk cId="1816700764" sldId="284"/>
            <ac:spMk id="9" creationId="{7B76E702-3B80-3BC9-BECA-E5158F6ACFDB}"/>
          </ac:spMkLst>
        </pc:spChg>
        <pc:spChg chg="mod">
          <ac:chgData name="Elias Omondi" userId="5cf36897-38a5-4525-890a-89f27eb0c2d7" providerId="ADAL" clId="{4BD45350-0724-487C-BAD2-EA3E09674B76}" dt="2023-09-19T18:48:59.302" v="744" actId="255"/>
          <ac:spMkLst>
            <pc:docMk/>
            <pc:sldMk cId="1816700764" sldId="284"/>
            <ac:spMk id="14" creationId="{D4D3D1BF-DEA6-4924-A654-678818C16824}"/>
          </ac:spMkLst>
        </pc:spChg>
        <pc:spChg chg="mod">
          <ac:chgData name="Elias Omondi" userId="5cf36897-38a5-4525-890a-89f27eb0c2d7" providerId="ADAL" clId="{4BD45350-0724-487C-BAD2-EA3E09674B76}" dt="2023-09-19T18:49:05.935" v="745" actId="255"/>
          <ac:spMkLst>
            <pc:docMk/>
            <pc:sldMk cId="1816700764" sldId="284"/>
            <ac:spMk id="18" creationId="{83B3AAFC-2FEE-F228-ED2A-48276BD0A77F}"/>
          </ac:spMkLst>
        </pc:spChg>
      </pc:sldChg>
      <pc:sldChg chg="delSp modSp mod">
        <pc:chgData name="Elias Omondi" userId="5cf36897-38a5-4525-890a-89f27eb0c2d7" providerId="ADAL" clId="{4BD45350-0724-487C-BAD2-EA3E09674B76}" dt="2023-09-19T18:14:41.046" v="267" actId="478"/>
        <pc:sldMkLst>
          <pc:docMk/>
          <pc:sldMk cId="1646741079" sldId="706"/>
        </pc:sldMkLst>
        <pc:spChg chg="del mod">
          <ac:chgData name="Elias Omondi" userId="5cf36897-38a5-4525-890a-89f27eb0c2d7" providerId="ADAL" clId="{4BD45350-0724-487C-BAD2-EA3E09674B76}" dt="2023-09-19T18:13:42.708" v="256" actId="478"/>
          <ac:spMkLst>
            <pc:docMk/>
            <pc:sldMk cId="1646741079" sldId="706"/>
            <ac:spMk id="6" creationId="{00000000-0000-0000-0000-000000000000}"/>
          </ac:spMkLst>
        </pc:spChg>
        <pc:spChg chg="del">
          <ac:chgData name="Elias Omondi" userId="5cf36897-38a5-4525-890a-89f27eb0c2d7" providerId="ADAL" clId="{4BD45350-0724-487C-BAD2-EA3E09674B76}" dt="2023-09-19T18:14:06.174" v="259" actId="478"/>
          <ac:spMkLst>
            <pc:docMk/>
            <pc:sldMk cId="1646741079" sldId="706"/>
            <ac:spMk id="19" creationId="{9C7B219B-8928-4A9B-829A-5597ACC97654}"/>
          </ac:spMkLst>
        </pc:spChg>
        <pc:spChg chg="del mod">
          <ac:chgData name="Elias Omondi" userId="5cf36897-38a5-4525-890a-89f27eb0c2d7" providerId="ADAL" clId="{4BD45350-0724-487C-BAD2-EA3E09674B76}" dt="2023-09-19T18:14:25.275" v="264" actId="478"/>
          <ac:spMkLst>
            <pc:docMk/>
            <pc:sldMk cId="1646741079" sldId="706"/>
            <ac:spMk id="106" creationId="{00000000-0000-0000-0000-000000000000}"/>
          </ac:spMkLst>
        </pc:spChg>
        <pc:spChg chg="mod">
          <ac:chgData name="Elias Omondi" userId="5cf36897-38a5-4525-890a-89f27eb0c2d7" providerId="ADAL" clId="{4BD45350-0724-487C-BAD2-EA3E09674B76}" dt="2023-09-19T18:14:19.332" v="262" actId="1076"/>
          <ac:spMkLst>
            <pc:docMk/>
            <pc:sldMk cId="1646741079" sldId="706"/>
            <ac:spMk id="107" creationId="{00000000-0000-0000-0000-000000000000}"/>
          </ac:spMkLst>
        </pc:spChg>
        <pc:grpChg chg="del mod">
          <ac:chgData name="Elias Omondi" userId="5cf36897-38a5-4525-890a-89f27eb0c2d7" providerId="ADAL" clId="{4BD45350-0724-487C-BAD2-EA3E09674B76}" dt="2023-09-19T18:14:41.046" v="267" actId="478"/>
          <ac:grpSpMkLst>
            <pc:docMk/>
            <pc:sldMk cId="1646741079" sldId="706"/>
            <ac:grpSpMk id="2" creationId="{1173BF64-5701-4EA3-9F68-8F448BDB48A5}"/>
          </ac:grpSpMkLst>
        </pc:grpChg>
        <pc:picChg chg="del">
          <ac:chgData name="Elias Omondi" userId="5cf36897-38a5-4525-890a-89f27eb0c2d7" providerId="ADAL" clId="{4BD45350-0724-487C-BAD2-EA3E09674B76}" dt="2023-09-19T18:13:07.834" v="253" actId="478"/>
          <ac:picMkLst>
            <pc:docMk/>
            <pc:sldMk cId="1646741079" sldId="706"/>
            <ac:picMk id="3" creationId="{33C407C2-F6D1-650B-DB8B-D173593E9577}"/>
          </ac:picMkLst>
        </pc:picChg>
        <pc:picChg chg="del">
          <ac:chgData name="Elias Omondi" userId="5cf36897-38a5-4525-890a-89f27eb0c2d7" providerId="ADAL" clId="{4BD45350-0724-487C-BAD2-EA3E09674B76}" dt="2023-09-19T18:12:49.217" v="249" actId="478"/>
          <ac:picMkLst>
            <pc:docMk/>
            <pc:sldMk cId="1646741079" sldId="706"/>
            <ac:picMk id="9" creationId="{61DEA4E2-0FD2-479C-8282-FC1809BA64FA}"/>
          </ac:picMkLst>
        </pc:picChg>
        <pc:picChg chg="mod">
          <ac:chgData name="Elias Omondi" userId="5cf36897-38a5-4525-890a-89f27eb0c2d7" providerId="ADAL" clId="{4BD45350-0724-487C-BAD2-EA3E09674B76}" dt="2023-09-19T18:14:34.101" v="265" actId="1076"/>
          <ac:picMkLst>
            <pc:docMk/>
            <pc:sldMk cId="1646741079" sldId="706"/>
            <ac:picMk id="13" creationId="{09AF1D58-5261-4F1D-B087-A67649770312}"/>
          </ac:picMkLst>
        </pc:picChg>
      </pc:sldChg>
      <pc:sldChg chg="del">
        <pc:chgData name="Elias Omondi" userId="5cf36897-38a5-4525-890a-89f27eb0c2d7" providerId="ADAL" clId="{4BD45350-0724-487C-BAD2-EA3E09674B76}" dt="2023-09-19T18:16:50.774" v="279" actId="2696"/>
        <pc:sldMkLst>
          <pc:docMk/>
          <pc:sldMk cId="2990831075" sldId="707"/>
        </pc:sldMkLst>
      </pc:sldChg>
      <pc:sldChg chg="delSp del">
        <pc:chgData name="Elias Omondi" userId="5cf36897-38a5-4525-890a-89f27eb0c2d7" providerId="ADAL" clId="{4BD45350-0724-487C-BAD2-EA3E09674B76}" dt="2023-09-19T18:16:17.250" v="275" actId="2696"/>
        <pc:sldMkLst>
          <pc:docMk/>
          <pc:sldMk cId="3905912786" sldId="712"/>
        </pc:sldMkLst>
        <pc:picChg chg="del">
          <ac:chgData name="Elias Omondi" userId="5cf36897-38a5-4525-890a-89f27eb0c2d7" providerId="ADAL" clId="{4BD45350-0724-487C-BAD2-EA3E09674B76}" dt="2023-09-19T18:16:03.564" v="274" actId="478"/>
          <ac:picMkLst>
            <pc:docMk/>
            <pc:sldMk cId="3905912786" sldId="712"/>
            <ac:picMk id="2" creationId="{E63D5200-11D1-7F3A-40B3-253C41FB24A0}"/>
          </ac:picMkLst>
        </pc:picChg>
      </pc:sldChg>
      <pc:sldChg chg="addSp delSp modSp mod modClrScheme chgLayout">
        <pc:chgData name="Elias Omondi" userId="5cf36897-38a5-4525-890a-89f27eb0c2d7" providerId="ADAL" clId="{4BD45350-0724-487C-BAD2-EA3E09674B76}" dt="2023-09-19T18:24:38.488" v="348" actId="478"/>
        <pc:sldMkLst>
          <pc:docMk/>
          <pc:sldMk cId="2837960755" sldId="713"/>
        </pc:sldMkLst>
        <pc:spChg chg="add del mod ord">
          <ac:chgData name="Elias Omondi" userId="5cf36897-38a5-4525-890a-89f27eb0c2d7" providerId="ADAL" clId="{4BD45350-0724-487C-BAD2-EA3E09674B76}" dt="2023-09-19T18:20:27.126" v="304" actId="700"/>
          <ac:spMkLst>
            <pc:docMk/>
            <pc:sldMk cId="2837960755" sldId="713"/>
            <ac:spMk id="3" creationId="{3EE0A31C-3C2B-B63E-3DEB-893985CE000E}"/>
          </ac:spMkLst>
        </pc:spChg>
        <pc:spChg chg="add del mod ord">
          <ac:chgData name="Elias Omondi" userId="5cf36897-38a5-4525-890a-89f27eb0c2d7" providerId="ADAL" clId="{4BD45350-0724-487C-BAD2-EA3E09674B76}" dt="2023-09-19T18:20:27.126" v="304" actId="700"/>
          <ac:spMkLst>
            <pc:docMk/>
            <pc:sldMk cId="2837960755" sldId="713"/>
            <ac:spMk id="4" creationId="{F6FFE682-CD46-451F-64C5-38F0349BCF40}"/>
          </ac:spMkLst>
        </pc:spChg>
        <pc:spChg chg="add del mod ord">
          <ac:chgData name="Elias Omondi" userId="5cf36897-38a5-4525-890a-89f27eb0c2d7" providerId="ADAL" clId="{4BD45350-0724-487C-BAD2-EA3E09674B76}" dt="2023-09-19T18:20:27.126" v="304" actId="700"/>
          <ac:spMkLst>
            <pc:docMk/>
            <pc:sldMk cId="2837960755" sldId="713"/>
            <ac:spMk id="5" creationId="{29A6F3D0-84A4-5C83-26FA-5A2AF96CA185}"/>
          </ac:spMkLst>
        </pc:spChg>
        <pc:spChg chg="del mod">
          <ac:chgData name="Elias Omondi" userId="5cf36897-38a5-4525-890a-89f27eb0c2d7" providerId="ADAL" clId="{4BD45350-0724-487C-BAD2-EA3E09674B76}" dt="2023-09-19T18:20:56.019" v="311" actId="478"/>
          <ac:spMkLst>
            <pc:docMk/>
            <pc:sldMk cId="2837960755" sldId="713"/>
            <ac:spMk id="6" creationId="{00000000-0000-0000-0000-000000000000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7" creationId="{34932368-42E6-1D13-EF8D-D3147A61C42F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8" creationId="{48ABA106-A4C8-CA59-2099-DB5E1ECF3877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10" creationId="{88B36B11-5382-AD43-C449-4A76C9DB62FF}"/>
          </ac:spMkLst>
        </pc:spChg>
        <pc:spChg chg="mod">
          <ac:chgData name="Elias Omondi" userId="5cf36897-38a5-4525-890a-89f27eb0c2d7" providerId="ADAL" clId="{4BD45350-0724-487C-BAD2-EA3E09674B76}" dt="2023-09-19T18:21:28.553" v="319" actId="1076"/>
          <ac:spMkLst>
            <pc:docMk/>
            <pc:sldMk cId="2837960755" sldId="713"/>
            <ac:spMk id="12" creationId="{775F2480-058D-40F5-87FB-CE0CF62B04F9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13" creationId="{09FE9198-D4F2-1693-0275-2AB356490559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14" creationId="{5B2E0B7D-9395-B5C2-4BDC-A039FF1E1701}"/>
          </ac:spMkLst>
        </pc:spChg>
        <pc:spChg chg="add del mod ord">
          <ac:chgData name="Elias Omondi" userId="5cf36897-38a5-4525-890a-89f27eb0c2d7" providerId="ADAL" clId="{4BD45350-0724-487C-BAD2-EA3E09674B76}" dt="2023-09-19T18:20:44.258" v="308" actId="700"/>
          <ac:spMkLst>
            <pc:docMk/>
            <pc:sldMk cId="2837960755" sldId="713"/>
            <ac:spMk id="15" creationId="{9D3F07FE-CDBC-3F5F-1A17-A518529A167F}"/>
          </ac:spMkLst>
        </pc:spChg>
        <pc:spChg chg="add del mod">
          <ac:chgData name="Elias Omondi" userId="5cf36897-38a5-4525-890a-89f27eb0c2d7" providerId="ADAL" clId="{4BD45350-0724-487C-BAD2-EA3E09674B76}" dt="2023-09-19T18:21:36.142" v="322" actId="1076"/>
          <ac:spMkLst>
            <pc:docMk/>
            <pc:sldMk cId="2837960755" sldId="713"/>
            <ac:spMk id="16" creationId="{D00F00EB-38F9-41AC-A7F3-B6733B97B78F}"/>
          </ac:spMkLst>
        </pc:spChg>
        <pc:spChg chg="add del mod ord">
          <ac:chgData name="Elias Omondi" userId="5cf36897-38a5-4525-890a-89f27eb0c2d7" providerId="ADAL" clId="{4BD45350-0724-487C-BAD2-EA3E09674B76}" dt="2023-09-19T18:21:11.684" v="315" actId="478"/>
          <ac:spMkLst>
            <pc:docMk/>
            <pc:sldMk cId="2837960755" sldId="713"/>
            <ac:spMk id="17" creationId="{AC56BA9F-9E2A-3DEF-9088-0E2A45265FD0}"/>
          </ac:spMkLst>
        </pc:spChg>
        <pc:spChg chg="add del mod ord">
          <ac:chgData name="Elias Omondi" userId="5cf36897-38a5-4525-890a-89f27eb0c2d7" providerId="ADAL" clId="{4BD45350-0724-487C-BAD2-EA3E09674B76}" dt="2023-09-19T18:24:38.488" v="348" actId="478"/>
          <ac:spMkLst>
            <pc:docMk/>
            <pc:sldMk cId="2837960755" sldId="713"/>
            <ac:spMk id="18" creationId="{A85EEA5D-B17B-8BCA-0E55-C73497B19885}"/>
          </ac:spMkLst>
        </pc:spChg>
        <pc:spChg chg="add del mod ord">
          <ac:chgData name="Elias Omondi" userId="5cf36897-38a5-4525-890a-89f27eb0c2d7" providerId="ADAL" clId="{4BD45350-0724-487C-BAD2-EA3E09674B76}" dt="2023-09-19T18:21:15.945" v="316" actId="478"/>
          <ac:spMkLst>
            <pc:docMk/>
            <pc:sldMk cId="2837960755" sldId="713"/>
            <ac:spMk id="19" creationId="{BBC71A8F-1F2E-183A-E4E3-BD0F971860B7}"/>
          </ac:spMkLst>
        </pc:spChg>
        <pc:grpChg chg="mod">
          <ac:chgData name="Elias Omondi" userId="5cf36897-38a5-4525-890a-89f27eb0c2d7" providerId="ADAL" clId="{4BD45350-0724-487C-BAD2-EA3E09674B76}" dt="2023-09-19T18:21:45.023" v="323" actId="1076"/>
          <ac:grpSpMkLst>
            <pc:docMk/>
            <pc:sldMk cId="2837960755" sldId="713"/>
            <ac:grpSpMk id="105" creationId="{00000000-0000-0000-0000-000000000000}"/>
          </ac:grpSpMkLst>
        </pc:grpChg>
        <pc:picChg chg="del">
          <ac:chgData name="Elias Omondi" userId="5cf36897-38a5-4525-890a-89f27eb0c2d7" providerId="ADAL" clId="{4BD45350-0724-487C-BAD2-EA3E09674B76}" dt="2023-09-19T18:16:22.080" v="276" actId="478"/>
          <ac:picMkLst>
            <pc:docMk/>
            <pc:sldMk cId="2837960755" sldId="713"/>
            <ac:picMk id="2" creationId="{F338F672-C678-B722-83E7-C087D04A91BD}"/>
          </ac:picMkLst>
        </pc:picChg>
        <pc:picChg chg="del">
          <ac:chgData name="Elias Omondi" userId="5cf36897-38a5-4525-890a-89f27eb0c2d7" providerId="ADAL" clId="{4BD45350-0724-487C-BAD2-EA3E09674B76}" dt="2023-09-19T18:16:24.232" v="277" actId="478"/>
          <ac:picMkLst>
            <pc:docMk/>
            <pc:sldMk cId="2837960755" sldId="713"/>
            <ac:picMk id="9" creationId="{61DEA4E2-0FD2-479C-8282-FC1809BA64FA}"/>
          </ac:picMkLst>
        </pc:picChg>
        <pc:picChg chg="mod">
          <ac:chgData name="Elias Omondi" userId="5cf36897-38a5-4525-890a-89f27eb0c2d7" providerId="ADAL" clId="{4BD45350-0724-487C-BAD2-EA3E09674B76}" dt="2023-09-19T18:21:49.276" v="324" actId="14100"/>
          <ac:picMkLst>
            <pc:docMk/>
            <pc:sldMk cId="2837960755" sldId="713"/>
            <ac:picMk id="11" creationId="{9CA2349E-C48B-4C18-8840-66EFBDDC7CB0}"/>
          </ac:picMkLst>
        </pc:picChg>
      </pc:sldChg>
      <pc:sldChg chg="addSp delSp modSp mod modClrScheme chgLayout">
        <pc:chgData name="Elias Omondi" userId="5cf36897-38a5-4525-890a-89f27eb0c2d7" providerId="ADAL" clId="{4BD45350-0724-487C-BAD2-EA3E09674B76}" dt="2023-09-19T18:20:07.355" v="302" actId="1076"/>
        <pc:sldMkLst>
          <pc:docMk/>
          <pc:sldMk cId="976320527" sldId="717"/>
        </pc:sldMkLst>
        <pc:spChg chg="add del mod ord">
          <ac:chgData name="Elias Omondi" userId="5cf36897-38a5-4525-890a-89f27eb0c2d7" providerId="ADAL" clId="{4BD45350-0724-487C-BAD2-EA3E09674B76}" dt="2023-09-19T18:19:00.091" v="288" actId="478"/>
          <ac:spMkLst>
            <pc:docMk/>
            <pc:sldMk cId="976320527" sldId="717"/>
            <ac:spMk id="2" creationId="{B1B8E299-B67A-DF8C-9920-1CD8E11EBCEE}"/>
          </ac:spMkLst>
        </pc:spChg>
        <pc:spChg chg="add del mod ord">
          <ac:chgData name="Elias Omondi" userId="5cf36897-38a5-4525-890a-89f27eb0c2d7" providerId="ADAL" clId="{4BD45350-0724-487C-BAD2-EA3E09674B76}" dt="2023-09-19T18:19:03.864" v="289" actId="478"/>
          <ac:spMkLst>
            <pc:docMk/>
            <pc:sldMk cId="976320527" sldId="717"/>
            <ac:spMk id="3" creationId="{9D7B5778-39DE-DE98-BFD0-266FC08A4DD4}"/>
          </ac:spMkLst>
        </pc:spChg>
        <pc:spChg chg="add del mod ord">
          <ac:chgData name="Elias Omondi" userId="5cf36897-38a5-4525-890a-89f27eb0c2d7" providerId="ADAL" clId="{4BD45350-0724-487C-BAD2-EA3E09674B76}" dt="2023-09-19T18:19:32.532" v="293" actId="700"/>
          <ac:spMkLst>
            <pc:docMk/>
            <pc:sldMk cId="976320527" sldId="717"/>
            <ac:spMk id="5" creationId="{C46148FB-A57C-C4AA-103C-1F081A4C4A5C}"/>
          </ac:spMkLst>
        </pc:spChg>
        <pc:spChg chg="add del mod ord">
          <ac:chgData name="Elias Omondi" userId="5cf36897-38a5-4525-890a-89f27eb0c2d7" providerId="ADAL" clId="{4BD45350-0724-487C-BAD2-EA3E09674B76}" dt="2023-09-19T18:19:32.532" v="293" actId="700"/>
          <ac:spMkLst>
            <pc:docMk/>
            <pc:sldMk cId="976320527" sldId="717"/>
            <ac:spMk id="6" creationId="{185C9F8E-0ABE-7766-8929-FD2AA6923C5C}"/>
          </ac:spMkLst>
        </pc:spChg>
        <pc:spChg chg="add del mod ord">
          <ac:chgData name="Elias Omondi" userId="5cf36897-38a5-4525-890a-89f27eb0c2d7" providerId="ADAL" clId="{4BD45350-0724-487C-BAD2-EA3E09674B76}" dt="2023-09-19T18:18:52.575" v="286" actId="478"/>
          <ac:spMkLst>
            <pc:docMk/>
            <pc:sldMk cId="976320527" sldId="717"/>
            <ac:spMk id="7" creationId="{9A519959-9C78-8C60-BFD0-2F56523D15E9}"/>
          </ac:spMkLst>
        </pc:spChg>
        <pc:spChg chg="add del mod ord">
          <ac:chgData name="Elias Omondi" userId="5cf36897-38a5-4525-890a-89f27eb0c2d7" providerId="ADAL" clId="{4BD45350-0724-487C-BAD2-EA3E09674B76}" dt="2023-09-19T18:19:36.073" v="294" actId="478"/>
          <ac:spMkLst>
            <pc:docMk/>
            <pc:sldMk cId="976320527" sldId="717"/>
            <ac:spMk id="8" creationId="{9925B21E-7F52-B445-7D42-C200F00B8830}"/>
          </ac:spMkLst>
        </pc:spChg>
        <pc:spChg chg="add del mod ord">
          <ac:chgData name="Elias Omondi" userId="5cf36897-38a5-4525-890a-89f27eb0c2d7" providerId="ADAL" clId="{4BD45350-0724-487C-BAD2-EA3E09674B76}" dt="2023-09-19T18:19:55.936" v="299" actId="478"/>
          <ac:spMkLst>
            <pc:docMk/>
            <pc:sldMk cId="976320527" sldId="717"/>
            <ac:spMk id="10" creationId="{2D5A98BC-291D-E709-F3A3-D222886E76BD}"/>
          </ac:spMkLst>
        </pc:spChg>
        <pc:spChg chg="add del mod ord">
          <ac:chgData name="Elias Omondi" userId="5cf36897-38a5-4525-890a-89f27eb0c2d7" providerId="ADAL" clId="{4BD45350-0724-487C-BAD2-EA3E09674B76}" dt="2023-09-19T18:19:51.314" v="298" actId="478"/>
          <ac:spMkLst>
            <pc:docMk/>
            <pc:sldMk cId="976320527" sldId="717"/>
            <ac:spMk id="11" creationId="{65650A14-395C-6FB1-F3B1-BE60F882A032}"/>
          </ac:spMkLst>
        </pc:spChg>
        <pc:spChg chg="add del mod ord">
          <ac:chgData name="Elias Omondi" userId="5cf36897-38a5-4525-890a-89f27eb0c2d7" providerId="ADAL" clId="{4BD45350-0724-487C-BAD2-EA3E09674B76}" dt="2023-09-19T18:19:45.291" v="296" actId="478"/>
          <ac:spMkLst>
            <pc:docMk/>
            <pc:sldMk cId="976320527" sldId="717"/>
            <ac:spMk id="12" creationId="{80368DD0-9A06-3D16-200F-54B419BCCB64}"/>
          </ac:spMkLst>
        </pc:spChg>
        <pc:spChg chg="add del mod ord">
          <ac:chgData name="Elias Omondi" userId="5cf36897-38a5-4525-890a-89f27eb0c2d7" providerId="ADAL" clId="{4BD45350-0724-487C-BAD2-EA3E09674B76}" dt="2023-09-19T18:19:47.531" v="297" actId="478"/>
          <ac:spMkLst>
            <pc:docMk/>
            <pc:sldMk cId="976320527" sldId="717"/>
            <ac:spMk id="13" creationId="{9BEFFD48-1E2C-A1AA-2BE4-74254D55015A}"/>
          </ac:spMkLst>
        </pc:spChg>
        <pc:spChg chg="add del mod ord">
          <ac:chgData name="Elias Omondi" userId="5cf36897-38a5-4525-890a-89f27eb0c2d7" providerId="ADAL" clId="{4BD45350-0724-487C-BAD2-EA3E09674B76}" dt="2023-09-19T18:19:38.607" v="295" actId="478"/>
          <ac:spMkLst>
            <pc:docMk/>
            <pc:sldMk cId="976320527" sldId="717"/>
            <ac:spMk id="14" creationId="{9A9C9ACA-E000-64FA-A4AA-89E2FEDC2774}"/>
          </ac:spMkLst>
        </pc:spChg>
        <pc:spChg chg="mod">
          <ac:chgData name="Elias Omondi" userId="5cf36897-38a5-4525-890a-89f27eb0c2d7" providerId="ADAL" clId="{4BD45350-0724-487C-BAD2-EA3E09674B76}" dt="2023-09-19T18:19:23.851" v="292" actId="1076"/>
          <ac:spMkLst>
            <pc:docMk/>
            <pc:sldMk cId="976320527" sldId="717"/>
            <ac:spMk id="39" creationId="{00000000-0000-0000-0000-000000000000}"/>
          </ac:spMkLst>
        </pc:spChg>
        <pc:spChg chg="del">
          <ac:chgData name="Elias Omondi" userId="5cf36897-38a5-4525-890a-89f27eb0c2d7" providerId="ADAL" clId="{4BD45350-0724-487C-BAD2-EA3E09674B76}" dt="2023-09-19T18:19:14.920" v="291" actId="478"/>
          <ac:spMkLst>
            <pc:docMk/>
            <pc:sldMk cId="976320527" sldId="717"/>
            <ac:spMk id="108" creationId="{00000000-0000-0000-0000-000000000000}"/>
          </ac:spMkLst>
        </pc:spChg>
        <pc:grpChg chg="mod">
          <ac:chgData name="Elias Omondi" userId="5cf36897-38a5-4525-890a-89f27eb0c2d7" providerId="ADAL" clId="{4BD45350-0724-487C-BAD2-EA3E09674B76}" dt="2023-09-19T18:20:07.355" v="302" actId="1076"/>
          <ac:grpSpMkLst>
            <pc:docMk/>
            <pc:sldMk cId="976320527" sldId="717"/>
            <ac:grpSpMk id="105" creationId="{00000000-0000-0000-0000-000000000000}"/>
          </ac:grpSpMkLst>
        </pc:grpChg>
        <pc:picChg chg="del">
          <ac:chgData name="Elias Omondi" userId="5cf36897-38a5-4525-890a-89f27eb0c2d7" providerId="ADAL" clId="{4BD45350-0724-487C-BAD2-EA3E09674B76}" dt="2023-09-19T18:18:55.390" v="287" actId="478"/>
          <ac:picMkLst>
            <pc:docMk/>
            <pc:sldMk cId="976320527" sldId="717"/>
            <ac:picMk id="9" creationId="{61DEA4E2-0FD2-479C-8282-FC1809BA64FA}"/>
          </ac:picMkLst>
        </pc:picChg>
      </pc:sldChg>
      <pc:sldChg chg="addSp delSp modSp mod modClrScheme chgLayout">
        <pc:chgData name="Elias Omondi" userId="5cf36897-38a5-4525-890a-89f27eb0c2d7" providerId="ADAL" clId="{4BD45350-0724-487C-BAD2-EA3E09674B76}" dt="2023-09-19T18:24:22.464" v="347" actId="14100"/>
        <pc:sldMkLst>
          <pc:docMk/>
          <pc:sldMk cId="2721797968" sldId="718"/>
        </pc:sldMkLst>
        <pc:spChg chg="add del mod ord">
          <ac:chgData name="Elias Omondi" userId="5cf36897-38a5-4525-890a-89f27eb0c2d7" providerId="ADAL" clId="{4BD45350-0724-487C-BAD2-EA3E09674B76}" dt="2023-09-19T18:22:52.073" v="329" actId="478"/>
          <ac:spMkLst>
            <pc:docMk/>
            <pc:sldMk cId="2721797968" sldId="718"/>
            <ac:spMk id="2" creationId="{021AB7A2-0741-B464-A13B-15686A4B87E9}"/>
          </ac:spMkLst>
        </pc:spChg>
        <pc:spChg chg="add del mod ord">
          <ac:chgData name="Elias Omondi" userId="5cf36897-38a5-4525-890a-89f27eb0c2d7" providerId="ADAL" clId="{4BD45350-0724-487C-BAD2-EA3E09674B76}" dt="2023-09-19T18:22:44.272" v="328" actId="478"/>
          <ac:spMkLst>
            <pc:docMk/>
            <pc:sldMk cId="2721797968" sldId="718"/>
            <ac:spMk id="3" creationId="{EDC2B241-959B-5F1A-F933-DF1069A9A9A7}"/>
          </ac:spMkLst>
        </pc:spChg>
        <pc:spChg chg="add del mod ord">
          <ac:chgData name="Elias Omondi" userId="5cf36897-38a5-4525-890a-89f27eb0c2d7" providerId="ADAL" clId="{4BD45350-0724-487C-BAD2-EA3E09674B76}" dt="2023-09-19T18:22:40.023" v="327" actId="478"/>
          <ac:spMkLst>
            <pc:docMk/>
            <pc:sldMk cId="2721797968" sldId="718"/>
            <ac:spMk id="4" creationId="{A63D8AF1-5D4C-69FF-07C3-603B84097AF9}"/>
          </ac:spMkLst>
        </pc:spChg>
        <pc:spChg chg="add del mod ord">
          <ac:chgData name="Elias Omondi" userId="5cf36897-38a5-4525-890a-89f27eb0c2d7" providerId="ADAL" clId="{4BD45350-0724-487C-BAD2-EA3E09674B76}" dt="2023-09-19T18:22:57.354" v="331" actId="478"/>
          <ac:spMkLst>
            <pc:docMk/>
            <pc:sldMk cId="2721797968" sldId="718"/>
            <ac:spMk id="5" creationId="{E8505117-8106-9DDE-5603-1E5928A23BE1}"/>
          </ac:spMkLst>
        </pc:spChg>
        <pc:spChg chg="add del mod ord">
          <ac:chgData name="Elias Omondi" userId="5cf36897-38a5-4525-890a-89f27eb0c2d7" providerId="ADAL" clId="{4BD45350-0724-487C-BAD2-EA3E09674B76}" dt="2023-09-19T18:23:00.302" v="332" actId="478"/>
          <ac:spMkLst>
            <pc:docMk/>
            <pc:sldMk cId="2721797968" sldId="718"/>
            <ac:spMk id="6" creationId="{5321F7E8-A6AC-CAF7-F7A3-63BE0D704210}"/>
          </ac:spMkLst>
        </pc:spChg>
        <pc:spChg chg="add del mod ord">
          <ac:chgData name="Elias Omondi" userId="5cf36897-38a5-4525-890a-89f27eb0c2d7" providerId="ADAL" clId="{4BD45350-0724-487C-BAD2-EA3E09674B76}" dt="2023-09-19T18:22:54.578" v="330" actId="478"/>
          <ac:spMkLst>
            <pc:docMk/>
            <pc:sldMk cId="2721797968" sldId="718"/>
            <ac:spMk id="7" creationId="{82C4F979-3AA0-2C25-7236-9D5715FB1C9C}"/>
          </ac:spMkLst>
        </pc:spChg>
        <pc:spChg chg="mod">
          <ac:chgData name="Elias Omondi" userId="5cf36897-38a5-4525-890a-89f27eb0c2d7" providerId="ADAL" clId="{4BD45350-0724-487C-BAD2-EA3E09674B76}" dt="2023-09-19T18:24:05.979" v="344" actId="1076"/>
          <ac:spMkLst>
            <pc:docMk/>
            <pc:sldMk cId="2721797968" sldId="718"/>
            <ac:spMk id="39" creationId="{00000000-0000-0000-0000-000000000000}"/>
          </ac:spMkLst>
        </pc:spChg>
        <pc:spChg chg="mod">
          <ac:chgData name="Elias Omondi" userId="5cf36897-38a5-4525-890a-89f27eb0c2d7" providerId="ADAL" clId="{4BD45350-0724-487C-BAD2-EA3E09674B76}" dt="2023-09-19T18:24:17.779" v="346" actId="255"/>
          <ac:spMkLst>
            <pc:docMk/>
            <pc:sldMk cId="2721797968" sldId="718"/>
            <ac:spMk id="106" creationId="{00000000-0000-0000-0000-000000000000}"/>
          </ac:spMkLst>
        </pc:spChg>
        <pc:spChg chg="mod">
          <ac:chgData name="Elias Omondi" userId="5cf36897-38a5-4525-890a-89f27eb0c2d7" providerId="ADAL" clId="{4BD45350-0724-487C-BAD2-EA3E09674B76}" dt="2023-09-19T18:24:22.464" v="347" actId="14100"/>
          <ac:spMkLst>
            <pc:docMk/>
            <pc:sldMk cId="2721797968" sldId="718"/>
            <ac:spMk id="108" creationId="{00000000-0000-0000-0000-000000000000}"/>
          </ac:spMkLst>
        </pc:spChg>
        <pc:grpChg chg="mod">
          <ac:chgData name="Elias Omondi" userId="5cf36897-38a5-4525-890a-89f27eb0c2d7" providerId="ADAL" clId="{4BD45350-0724-487C-BAD2-EA3E09674B76}" dt="2023-09-19T18:24:12.420" v="345" actId="14100"/>
          <ac:grpSpMkLst>
            <pc:docMk/>
            <pc:sldMk cId="2721797968" sldId="718"/>
            <ac:grpSpMk id="105" creationId="{00000000-0000-0000-0000-000000000000}"/>
          </ac:grpSpMkLst>
        </pc:grpChg>
        <pc:picChg chg="del">
          <ac:chgData name="Elias Omondi" userId="5cf36897-38a5-4525-890a-89f27eb0c2d7" providerId="ADAL" clId="{4BD45350-0724-487C-BAD2-EA3E09674B76}" dt="2023-09-19T18:22:34.379" v="326" actId="478"/>
          <ac:picMkLst>
            <pc:docMk/>
            <pc:sldMk cId="2721797968" sldId="718"/>
            <ac:picMk id="9" creationId="{61DEA4E2-0FD2-479C-8282-FC1809BA64FA}"/>
          </ac:picMkLst>
        </pc:picChg>
      </pc:sldChg>
      <pc:sldChg chg="delSp modSp del mod">
        <pc:chgData name="Elias Omondi" userId="5cf36897-38a5-4525-890a-89f27eb0c2d7" providerId="ADAL" clId="{4BD45350-0724-487C-BAD2-EA3E09674B76}" dt="2023-09-19T18:17:56.249" v="284" actId="2696"/>
        <pc:sldMkLst>
          <pc:docMk/>
          <pc:sldMk cId="1092568760" sldId="719"/>
        </pc:sldMkLst>
        <pc:spChg chg="mod">
          <ac:chgData name="Elias Omondi" userId="5cf36897-38a5-4525-890a-89f27eb0c2d7" providerId="ADAL" clId="{4BD45350-0724-487C-BAD2-EA3E09674B76}" dt="2023-09-19T18:15:08.693" v="268" actId="207"/>
          <ac:spMkLst>
            <pc:docMk/>
            <pc:sldMk cId="1092568760" sldId="719"/>
            <ac:spMk id="16" creationId="{D00F00EB-38F9-41AC-A7F3-B6733B97B78F}"/>
          </ac:spMkLst>
        </pc:spChg>
        <pc:grpChg chg="mod">
          <ac:chgData name="Elias Omondi" userId="5cf36897-38a5-4525-890a-89f27eb0c2d7" providerId="ADAL" clId="{4BD45350-0724-487C-BAD2-EA3E09674B76}" dt="2023-09-19T18:15:33.034" v="271" actId="1076"/>
          <ac:grpSpMkLst>
            <pc:docMk/>
            <pc:sldMk cId="1092568760" sldId="719"/>
            <ac:grpSpMk id="105" creationId="{00000000-0000-0000-0000-000000000000}"/>
          </ac:grpSpMkLst>
        </pc:grpChg>
        <pc:picChg chg="mod">
          <ac:chgData name="Elias Omondi" userId="5cf36897-38a5-4525-890a-89f27eb0c2d7" providerId="ADAL" clId="{4BD45350-0724-487C-BAD2-EA3E09674B76}" dt="2023-09-19T18:15:23.623" v="269" actId="1076"/>
          <ac:picMkLst>
            <pc:docMk/>
            <pc:sldMk cId="1092568760" sldId="719"/>
            <ac:picMk id="2" creationId="{B6DA87FA-556F-44B0-834D-7B464052168F}"/>
          </ac:picMkLst>
        </pc:picChg>
        <pc:picChg chg="del">
          <ac:chgData name="Elias Omondi" userId="5cf36897-38a5-4525-890a-89f27eb0c2d7" providerId="ADAL" clId="{4BD45350-0724-487C-BAD2-EA3E09674B76}" dt="2023-09-19T18:15:26.123" v="270" actId="478"/>
          <ac:picMkLst>
            <pc:docMk/>
            <pc:sldMk cId="1092568760" sldId="719"/>
            <ac:picMk id="9" creationId="{61DEA4E2-0FD2-479C-8282-FC1809BA64FA}"/>
          </ac:picMkLst>
        </pc:picChg>
        <pc:picChg chg="mod">
          <ac:chgData name="Elias Omondi" userId="5cf36897-38a5-4525-890a-89f27eb0c2d7" providerId="ADAL" clId="{4BD45350-0724-487C-BAD2-EA3E09674B76}" dt="2023-09-19T18:15:56.916" v="273" actId="1076"/>
          <ac:picMkLst>
            <pc:docMk/>
            <pc:sldMk cId="1092568760" sldId="719"/>
            <ac:picMk id="2050" creationId="{DA191509-0B8C-4784-80FD-9446005C9F96}"/>
          </ac:picMkLst>
        </pc:picChg>
      </pc:sldChg>
      <pc:sldChg chg="delSp del mod">
        <pc:chgData name="Elias Omondi" userId="5cf36897-38a5-4525-890a-89f27eb0c2d7" providerId="ADAL" clId="{4BD45350-0724-487C-BAD2-EA3E09674B76}" dt="2023-09-19T17:50:33.758" v="87" actId="2696"/>
        <pc:sldMkLst>
          <pc:docMk/>
          <pc:sldMk cId="1830391414" sldId="723"/>
        </pc:sldMkLst>
        <pc:picChg chg="del">
          <ac:chgData name="Elias Omondi" userId="5cf36897-38a5-4525-890a-89f27eb0c2d7" providerId="ADAL" clId="{4BD45350-0724-487C-BAD2-EA3E09674B76}" dt="2023-09-19T17:46:42.021" v="60" actId="478"/>
          <ac:picMkLst>
            <pc:docMk/>
            <pc:sldMk cId="1830391414" sldId="723"/>
            <ac:picMk id="9" creationId="{61DEA4E2-0FD2-479C-8282-FC1809BA64FA}"/>
          </ac:picMkLst>
        </pc:picChg>
      </pc:sldChg>
      <pc:sldChg chg="delSp modSp mod">
        <pc:chgData name="Elias Omondi" userId="5cf36897-38a5-4525-890a-89f27eb0c2d7" providerId="ADAL" clId="{4BD45350-0724-487C-BAD2-EA3E09674B76}" dt="2023-09-19T18:59:31.555" v="754" actId="113"/>
        <pc:sldMkLst>
          <pc:docMk/>
          <pc:sldMk cId="347461186" sldId="1216"/>
        </pc:sldMkLst>
        <pc:spChg chg="mod">
          <ac:chgData name="Elias Omondi" userId="5cf36897-38a5-4525-890a-89f27eb0c2d7" providerId="ADAL" clId="{4BD45350-0724-487C-BAD2-EA3E09674B76}" dt="2023-09-19T18:59:31.555" v="754" actId="113"/>
          <ac:spMkLst>
            <pc:docMk/>
            <pc:sldMk cId="347461186" sldId="1216"/>
            <ac:spMk id="17" creationId="{B9EBEADF-6FEF-A95C-CEAD-7BDFAFE4BCFE}"/>
          </ac:spMkLst>
        </pc:spChg>
        <pc:spChg chg="del">
          <ac:chgData name="Elias Omondi" userId="5cf36897-38a5-4525-890a-89f27eb0c2d7" providerId="ADAL" clId="{4BD45350-0724-487C-BAD2-EA3E09674B76}" dt="2023-09-19T17:21:52.970" v="52" actId="478"/>
          <ac:spMkLst>
            <pc:docMk/>
            <pc:sldMk cId="347461186" sldId="1216"/>
            <ac:spMk id="44" creationId="{53832509-BCC8-ECB4-E4AD-452841CD33AD}"/>
          </ac:spMkLst>
        </pc:spChg>
      </pc:sldChg>
      <pc:sldChg chg="modSp mod">
        <pc:chgData name="Elias Omondi" userId="5cf36897-38a5-4525-890a-89f27eb0c2d7" providerId="ADAL" clId="{4BD45350-0724-487C-BAD2-EA3E09674B76}" dt="2023-09-19T18:52:26.162" v="751" actId="20577"/>
        <pc:sldMkLst>
          <pc:docMk/>
          <pc:sldMk cId="1555967352" sldId="3443"/>
        </pc:sldMkLst>
        <pc:spChg chg="mod">
          <ac:chgData name="Elias Omondi" userId="5cf36897-38a5-4525-890a-89f27eb0c2d7" providerId="ADAL" clId="{4BD45350-0724-487C-BAD2-EA3E09674B76}" dt="2023-09-19T18:52:26.162" v="751" actId="20577"/>
          <ac:spMkLst>
            <pc:docMk/>
            <pc:sldMk cId="1555967352" sldId="3443"/>
            <ac:spMk id="23" creationId="{69FD12D1-1CF9-1140-A74A-9F0207BABF3E}"/>
          </ac:spMkLst>
        </pc:spChg>
      </pc:sldChg>
      <pc:sldChg chg="modSp mod">
        <pc:chgData name="Elias Omondi" userId="5cf36897-38a5-4525-890a-89f27eb0c2d7" providerId="ADAL" clId="{4BD45350-0724-487C-BAD2-EA3E09674B76}" dt="2023-09-19T17:21:41.866" v="51" actId="20577"/>
        <pc:sldMkLst>
          <pc:docMk/>
          <pc:sldMk cId="2119231074" sldId="3454"/>
        </pc:sldMkLst>
        <pc:spChg chg="mod">
          <ac:chgData name="Elias Omondi" userId="5cf36897-38a5-4525-890a-89f27eb0c2d7" providerId="ADAL" clId="{4BD45350-0724-487C-BAD2-EA3E09674B76}" dt="2023-09-19T17:21:41.866" v="51" actId="20577"/>
          <ac:spMkLst>
            <pc:docMk/>
            <pc:sldMk cId="2119231074" sldId="3454"/>
            <ac:spMk id="3" creationId="{0D69F998-6504-B642-961B-E8370F717D86}"/>
          </ac:spMkLst>
        </pc:spChg>
        <pc:spChg chg="mod">
          <ac:chgData name="Elias Omondi" userId="5cf36897-38a5-4525-890a-89f27eb0c2d7" providerId="ADAL" clId="{4BD45350-0724-487C-BAD2-EA3E09674B76}" dt="2023-09-19T17:21:16.777" v="13" actId="20577"/>
          <ac:spMkLst>
            <pc:docMk/>
            <pc:sldMk cId="2119231074" sldId="3454"/>
            <ac:spMk id="7" creationId="{94974400-6C37-C041-A148-3B1335B7B46A}"/>
          </ac:spMkLst>
        </pc:spChg>
      </pc:sldChg>
      <pc:sldChg chg="delSp mod">
        <pc:chgData name="Elias Omondi" userId="5cf36897-38a5-4525-890a-89f27eb0c2d7" providerId="ADAL" clId="{4BD45350-0724-487C-BAD2-EA3E09674B76}" dt="2023-09-19T18:50:18.908" v="748" actId="478"/>
        <pc:sldMkLst>
          <pc:docMk/>
          <pc:sldMk cId="2110194030" sldId="3457"/>
        </pc:sldMkLst>
        <pc:spChg chg="del">
          <ac:chgData name="Elias Omondi" userId="5cf36897-38a5-4525-890a-89f27eb0c2d7" providerId="ADAL" clId="{4BD45350-0724-487C-BAD2-EA3E09674B76}" dt="2023-09-19T18:50:18.908" v="748" actId="478"/>
          <ac:spMkLst>
            <pc:docMk/>
            <pc:sldMk cId="2110194030" sldId="3457"/>
            <ac:spMk id="44" creationId="{53832509-BCC8-ECB4-E4AD-452841CD33AD}"/>
          </ac:spMkLst>
        </pc:spChg>
        <pc:spChg chg="del">
          <ac:chgData name="Elias Omondi" userId="5cf36897-38a5-4525-890a-89f27eb0c2d7" providerId="ADAL" clId="{4BD45350-0724-487C-BAD2-EA3E09674B76}" dt="2023-09-19T18:50:15.820" v="747" actId="478"/>
          <ac:spMkLst>
            <pc:docMk/>
            <pc:sldMk cId="2110194030" sldId="3457"/>
            <ac:spMk id="95" creationId="{636E203A-FF48-62A3-01F6-57F2A7D34A1D}"/>
          </ac:spMkLst>
        </pc:spChg>
      </pc:sldChg>
      <pc:sldChg chg="delSp modSp mod ord">
        <pc:chgData name="Elias Omondi" userId="5cf36897-38a5-4525-890a-89f27eb0c2d7" providerId="ADAL" clId="{4BD45350-0724-487C-BAD2-EA3E09674B76}" dt="2023-09-19T18:50:28.312" v="750"/>
        <pc:sldMkLst>
          <pc:docMk/>
          <pc:sldMk cId="2238788996" sldId="3458"/>
        </pc:sldMkLst>
        <pc:spChg chg="del">
          <ac:chgData name="Elias Omondi" userId="5cf36897-38a5-4525-890a-89f27eb0c2d7" providerId="ADAL" clId="{4BD45350-0724-487C-BAD2-EA3E09674B76}" dt="2023-09-19T17:38:35.067" v="56" actId="478"/>
          <ac:spMkLst>
            <pc:docMk/>
            <pc:sldMk cId="2238788996" sldId="3458"/>
            <ac:spMk id="9" creationId="{9C0FF461-85B4-2569-530F-71D75861E1F9}"/>
          </ac:spMkLst>
        </pc:spChg>
        <pc:spChg chg="mod">
          <ac:chgData name="Elias Omondi" userId="5cf36897-38a5-4525-890a-89f27eb0c2d7" providerId="ADAL" clId="{4BD45350-0724-487C-BAD2-EA3E09674B76}" dt="2023-09-19T17:38:25.688" v="54" actId="6549"/>
          <ac:spMkLst>
            <pc:docMk/>
            <pc:sldMk cId="2238788996" sldId="3458"/>
            <ac:spMk id="17" creationId="{B9EBEADF-6FEF-A95C-CEAD-7BDFAFE4BCFE}"/>
          </ac:spMkLst>
        </pc:spChg>
        <pc:spChg chg="del">
          <ac:chgData name="Elias Omondi" userId="5cf36897-38a5-4525-890a-89f27eb0c2d7" providerId="ADAL" clId="{4BD45350-0724-487C-BAD2-EA3E09674B76}" dt="2023-09-19T17:38:29.177" v="55" actId="478"/>
          <ac:spMkLst>
            <pc:docMk/>
            <pc:sldMk cId="2238788996" sldId="3458"/>
            <ac:spMk id="44" creationId="{53832509-BCC8-ECB4-E4AD-452841CD33AD}"/>
          </ac:spMkLst>
        </pc:spChg>
      </pc:sldChg>
      <pc:sldChg chg="delSp mod">
        <pc:chgData name="Elias Omondi" userId="5cf36897-38a5-4525-890a-89f27eb0c2d7" providerId="ADAL" clId="{4BD45350-0724-487C-BAD2-EA3E09674B76}" dt="2023-09-19T18:48:29.836" v="741" actId="478"/>
        <pc:sldMkLst>
          <pc:docMk/>
          <pc:sldMk cId="2283271934" sldId="3460"/>
        </pc:sldMkLst>
        <pc:spChg chg="del">
          <ac:chgData name="Elias Omondi" userId="5cf36897-38a5-4525-890a-89f27eb0c2d7" providerId="ADAL" clId="{4BD45350-0724-487C-BAD2-EA3E09674B76}" dt="2023-09-19T18:48:29.836" v="741" actId="478"/>
          <ac:spMkLst>
            <pc:docMk/>
            <pc:sldMk cId="2283271934" sldId="3460"/>
            <ac:spMk id="106" creationId="{8FC47E07-89FD-F7BD-C6D6-02358123C1FE}"/>
          </ac:spMkLst>
        </pc:spChg>
      </pc:sldChg>
      <pc:sldChg chg="del">
        <pc:chgData name="Elias Omondi" userId="5cf36897-38a5-4525-890a-89f27eb0c2d7" providerId="ADAL" clId="{4BD45350-0724-487C-BAD2-EA3E09674B76}" dt="2023-09-19T18:41:38.062" v="737" actId="2696"/>
        <pc:sldMkLst>
          <pc:docMk/>
          <pc:sldMk cId="3421387021" sldId="3461"/>
        </pc:sldMkLst>
      </pc:sldChg>
      <pc:sldChg chg="addSp delSp modSp mod">
        <pc:chgData name="Elias Omondi" userId="5cf36897-38a5-4525-890a-89f27eb0c2d7" providerId="ADAL" clId="{4BD45350-0724-487C-BAD2-EA3E09674B76}" dt="2023-09-19T19:00:22.417" v="763" actId="478"/>
        <pc:sldMkLst>
          <pc:docMk/>
          <pc:sldMk cId="1494104579" sldId="3471"/>
        </pc:sldMkLst>
        <pc:spChg chg="del">
          <ac:chgData name="Elias Omondi" userId="5cf36897-38a5-4525-890a-89f27eb0c2d7" providerId="ADAL" clId="{4BD45350-0724-487C-BAD2-EA3E09674B76}" dt="2023-09-19T19:00:04.199" v="758" actId="478"/>
          <ac:spMkLst>
            <pc:docMk/>
            <pc:sldMk cId="1494104579" sldId="3471"/>
            <ac:spMk id="2" creationId="{0F845285-4401-2C96-CF50-8752879CBB5F}"/>
          </ac:spMkLst>
        </pc:spChg>
        <pc:spChg chg="del mod">
          <ac:chgData name="Elias Omondi" userId="5cf36897-38a5-4525-890a-89f27eb0c2d7" providerId="ADAL" clId="{4BD45350-0724-487C-BAD2-EA3E09674B76}" dt="2023-09-19T19:00:15.503" v="761" actId="478"/>
          <ac:spMkLst>
            <pc:docMk/>
            <pc:sldMk cId="1494104579" sldId="3471"/>
            <ac:spMk id="3" creationId="{0D69F998-6504-B642-961B-E8370F717D86}"/>
          </ac:spMkLst>
        </pc:spChg>
        <pc:spChg chg="add del mod">
          <ac:chgData name="Elias Omondi" userId="5cf36897-38a5-4525-890a-89f27eb0c2d7" providerId="ADAL" clId="{4BD45350-0724-487C-BAD2-EA3E09674B76}" dt="2023-09-19T19:00:22.417" v="763" actId="478"/>
          <ac:spMkLst>
            <pc:docMk/>
            <pc:sldMk cId="1494104579" sldId="3471"/>
            <ac:spMk id="7" creationId="{AAD1F6A6-6631-791E-68C2-9B81C3257056}"/>
          </ac:spMkLst>
        </pc:spChg>
        <pc:spChg chg="del">
          <ac:chgData name="Elias Omondi" userId="5cf36897-38a5-4525-890a-89f27eb0c2d7" providerId="ADAL" clId="{4BD45350-0724-487C-BAD2-EA3E09674B76}" dt="2023-09-19T19:00:19.500" v="762" actId="478"/>
          <ac:spMkLst>
            <pc:docMk/>
            <pc:sldMk cId="1494104579" sldId="3471"/>
            <ac:spMk id="9" creationId="{A9EA8CEB-3916-59D9-C293-D3062624629E}"/>
          </ac:spMkLst>
        </pc:spChg>
      </pc:sldChg>
      <pc:sldChg chg="delSp modSp del mod">
        <pc:chgData name="Elias Omondi" userId="5cf36897-38a5-4525-890a-89f27eb0c2d7" providerId="ADAL" clId="{4BD45350-0724-487C-BAD2-EA3E09674B76}" dt="2023-09-19T18:48:36.288" v="742" actId="2696"/>
        <pc:sldMkLst>
          <pc:docMk/>
          <pc:sldMk cId="589061690" sldId="3473"/>
        </pc:sldMkLst>
        <pc:spChg chg="mod">
          <ac:chgData name="Elias Omondi" userId="5cf36897-38a5-4525-890a-89f27eb0c2d7" providerId="ADAL" clId="{4BD45350-0724-487C-BAD2-EA3E09674B76}" dt="2023-09-19T18:40:36.645" v="733" actId="20577"/>
          <ac:spMkLst>
            <pc:docMk/>
            <pc:sldMk cId="589061690" sldId="3473"/>
            <ac:spMk id="3" creationId="{380C894E-D630-1B43-FF26-D5692F1E1A8A}"/>
          </ac:spMkLst>
        </pc:spChg>
        <pc:spChg chg="mod">
          <ac:chgData name="Elias Omondi" userId="5cf36897-38a5-4525-890a-89f27eb0c2d7" providerId="ADAL" clId="{4BD45350-0724-487C-BAD2-EA3E09674B76}" dt="2023-09-19T18:40:40.280" v="734" actId="20577"/>
          <ac:spMkLst>
            <pc:docMk/>
            <pc:sldMk cId="589061690" sldId="3473"/>
            <ac:spMk id="17" creationId="{B9EBEADF-6FEF-A95C-CEAD-7BDFAFE4BCFE}"/>
          </ac:spMkLst>
        </pc:spChg>
        <pc:spChg chg="mod">
          <ac:chgData name="Elias Omondi" userId="5cf36897-38a5-4525-890a-89f27eb0c2d7" providerId="ADAL" clId="{4BD45350-0724-487C-BAD2-EA3E09674B76}" dt="2023-09-19T18:40:12.509" v="720" actId="20577"/>
          <ac:spMkLst>
            <pc:docMk/>
            <pc:sldMk cId="589061690" sldId="3473"/>
            <ac:spMk id="28" creationId="{A6E28722-7953-4EDB-FC19-B3CB502713F6}"/>
          </ac:spMkLst>
        </pc:spChg>
        <pc:spChg chg="del">
          <ac:chgData name="Elias Omondi" userId="5cf36897-38a5-4525-890a-89f27eb0c2d7" providerId="ADAL" clId="{4BD45350-0724-487C-BAD2-EA3E09674B76}" dt="2023-09-19T18:40:43.026" v="735" actId="478"/>
          <ac:spMkLst>
            <pc:docMk/>
            <pc:sldMk cId="589061690" sldId="3473"/>
            <ac:spMk id="44" creationId="{53832509-BCC8-ECB4-E4AD-452841CD33AD}"/>
          </ac:spMkLst>
        </pc:spChg>
      </pc:sldChg>
      <pc:sldChg chg="delSp mod ord">
        <pc:chgData name="Elias Omondi" userId="5cf36897-38a5-4525-890a-89f27eb0c2d7" providerId="ADAL" clId="{4BD45350-0724-487C-BAD2-EA3E09674B76}" dt="2023-09-19T17:38:46.787" v="59" actId="478"/>
        <pc:sldMkLst>
          <pc:docMk/>
          <pc:sldMk cId="652642431" sldId="3474"/>
        </pc:sldMkLst>
        <pc:spChg chg="del">
          <ac:chgData name="Elias Omondi" userId="5cf36897-38a5-4525-890a-89f27eb0c2d7" providerId="ADAL" clId="{4BD45350-0724-487C-BAD2-EA3E09674B76}" dt="2023-09-19T17:38:46.787" v="59" actId="478"/>
          <ac:spMkLst>
            <pc:docMk/>
            <pc:sldMk cId="652642431" sldId="3474"/>
            <ac:spMk id="44" creationId="{53832509-BCC8-ECB4-E4AD-452841CD33AD}"/>
          </ac:spMkLst>
        </pc:spChg>
      </pc:sldChg>
      <pc:sldChg chg="delSp modSp mod ord">
        <pc:chgData name="Elias Omondi" userId="5cf36897-38a5-4525-890a-89f27eb0c2d7" providerId="ADAL" clId="{4BD45350-0724-487C-BAD2-EA3E09674B76}" dt="2023-09-19T18:59:47.677" v="757" actId="113"/>
        <pc:sldMkLst>
          <pc:docMk/>
          <pc:sldMk cId="1891906901" sldId="3475"/>
        </pc:sldMkLst>
        <pc:spChg chg="mod">
          <ac:chgData name="Elias Omondi" userId="5cf36897-38a5-4525-890a-89f27eb0c2d7" providerId="ADAL" clId="{4BD45350-0724-487C-BAD2-EA3E09674B76}" dt="2023-09-19T18:59:47.677" v="757" actId="113"/>
          <ac:spMkLst>
            <pc:docMk/>
            <pc:sldMk cId="1891906901" sldId="3475"/>
            <ac:spMk id="17" creationId="{B9EBEADF-6FEF-A95C-CEAD-7BDFAFE4BCFE}"/>
          </ac:spMkLst>
        </pc:spChg>
        <pc:spChg chg="del">
          <ac:chgData name="Elias Omondi" userId="5cf36897-38a5-4525-890a-89f27eb0c2d7" providerId="ADAL" clId="{4BD45350-0724-487C-BAD2-EA3E09674B76}" dt="2023-09-19T17:21:59.557" v="53" actId="478"/>
          <ac:spMkLst>
            <pc:docMk/>
            <pc:sldMk cId="1891906901" sldId="3475"/>
            <ac:spMk id="44" creationId="{53832509-BCC8-ECB4-E4AD-452841CD33AD}"/>
          </ac:spMkLst>
        </pc:spChg>
      </pc:sldChg>
      <pc:sldChg chg="del">
        <pc:chgData name="Elias Omondi" userId="5cf36897-38a5-4525-890a-89f27eb0c2d7" providerId="ADAL" clId="{4BD45350-0724-487C-BAD2-EA3E09674B76}" dt="2023-09-19T18:41:02.839" v="736" actId="2696"/>
        <pc:sldMkLst>
          <pc:docMk/>
          <pc:sldMk cId="1079539117" sldId="3476"/>
        </pc:sldMkLst>
      </pc:sldChg>
      <pc:sldChg chg="del">
        <pc:chgData name="Elias Omondi" userId="5cf36897-38a5-4525-890a-89f27eb0c2d7" providerId="ADAL" clId="{4BD45350-0724-487C-BAD2-EA3E09674B76}" dt="2023-09-19T18:41:41.623" v="738" actId="2696"/>
        <pc:sldMkLst>
          <pc:docMk/>
          <pc:sldMk cId="1239196742" sldId="3478"/>
        </pc:sldMkLst>
      </pc:sldChg>
      <pc:sldChg chg="del">
        <pc:chgData name="Elias Omondi" userId="5cf36897-38a5-4525-890a-89f27eb0c2d7" providerId="ADAL" clId="{4BD45350-0724-487C-BAD2-EA3E09674B76}" dt="2023-09-19T18:41:54.234" v="740" actId="2696"/>
        <pc:sldMkLst>
          <pc:docMk/>
          <pc:sldMk cId="4205624018" sldId="3481"/>
        </pc:sldMkLst>
      </pc:sldChg>
      <pc:sldChg chg="del">
        <pc:chgData name="Elias Omondi" userId="5cf36897-38a5-4525-890a-89f27eb0c2d7" providerId="ADAL" clId="{4BD45350-0724-487C-BAD2-EA3E09674B76}" dt="2023-09-19T18:41:45.288" v="739" actId="2696"/>
        <pc:sldMkLst>
          <pc:docMk/>
          <pc:sldMk cId="1664717449" sldId="3482"/>
        </pc:sldMkLst>
      </pc:sldChg>
      <pc:sldChg chg="addSp delSp modSp new del mod ord modClrScheme chgLayout">
        <pc:chgData name="Elias Omondi" userId="5cf36897-38a5-4525-890a-89f27eb0c2d7" providerId="ADAL" clId="{4BD45350-0724-487C-BAD2-EA3E09674B76}" dt="2023-09-19T18:59:20.693" v="752" actId="2696"/>
        <pc:sldMkLst>
          <pc:docMk/>
          <pc:sldMk cId="41653314" sldId="3484"/>
        </pc:sldMkLst>
        <pc:spChg chg="del">
          <ac:chgData name="Elias Omondi" userId="5cf36897-38a5-4525-890a-89f27eb0c2d7" providerId="ADAL" clId="{4BD45350-0724-487C-BAD2-EA3E09674B76}" dt="2023-09-19T17:48:29.634" v="68" actId="478"/>
          <ac:spMkLst>
            <pc:docMk/>
            <pc:sldMk cId="41653314" sldId="3484"/>
            <ac:spMk id="2" creationId="{BBB9598F-D069-03D3-1A8A-CF07FEFBFDF1}"/>
          </ac:spMkLst>
        </pc:spChg>
        <pc:spChg chg="add del mod ord">
          <ac:chgData name="Elias Omondi" userId="5cf36897-38a5-4525-890a-89f27eb0c2d7" providerId="ADAL" clId="{4BD45350-0724-487C-BAD2-EA3E09674B76}" dt="2023-09-19T17:49:00.234" v="72" actId="700"/>
          <ac:spMkLst>
            <pc:docMk/>
            <pc:sldMk cId="41653314" sldId="3484"/>
            <ac:spMk id="3" creationId="{E5364AB7-5008-04FC-F8BF-EFCA88FE74B3}"/>
          </ac:spMkLst>
        </pc:spChg>
        <pc:spChg chg="add del mod ord">
          <ac:chgData name="Elias Omondi" userId="5cf36897-38a5-4525-890a-89f27eb0c2d7" providerId="ADAL" clId="{4BD45350-0724-487C-BAD2-EA3E09674B76}" dt="2023-09-19T17:49:00.234" v="72" actId="700"/>
          <ac:spMkLst>
            <pc:docMk/>
            <pc:sldMk cId="41653314" sldId="3484"/>
            <ac:spMk id="4" creationId="{164E054E-E253-C941-6A43-A63F201560BB}"/>
          </ac:spMkLst>
        </pc:spChg>
        <pc:spChg chg="add del mod ord">
          <ac:chgData name="Elias Omondi" userId="5cf36897-38a5-4525-890a-89f27eb0c2d7" providerId="ADAL" clId="{4BD45350-0724-487C-BAD2-EA3E09674B76}" dt="2023-09-19T17:49:00.234" v="72" actId="700"/>
          <ac:spMkLst>
            <pc:docMk/>
            <pc:sldMk cId="41653314" sldId="3484"/>
            <ac:spMk id="5" creationId="{7CA5463A-5E40-E028-91B6-8B2D2E74C63B}"/>
          </ac:spMkLst>
        </pc:spChg>
        <pc:spChg chg="add mod ord">
          <ac:chgData name="Elias Omondi" userId="5cf36897-38a5-4525-890a-89f27eb0c2d7" providerId="ADAL" clId="{4BD45350-0724-487C-BAD2-EA3E09674B76}" dt="2023-09-19T17:50:26.819" v="86" actId="113"/>
          <ac:spMkLst>
            <pc:docMk/>
            <pc:sldMk cId="41653314" sldId="3484"/>
            <ac:spMk id="6" creationId="{F064C000-DC02-96B8-72FB-1D9A524D57F8}"/>
          </ac:spMkLst>
        </pc:spChg>
        <pc:spChg chg="add mod ord">
          <ac:chgData name="Elias Omondi" userId="5cf36897-38a5-4525-890a-89f27eb0c2d7" providerId="ADAL" clId="{4BD45350-0724-487C-BAD2-EA3E09674B76}" dt="2023-09-19T17:53:03.475" v="97" actId="20577"/>
          <ac:spMkLst>
            <pc:docMk/>
            <pc:sldMk cId="41653314" sldId="3484"/>
            <ac:spMk id="7" creationId="{335DC336-D7F1-7A87-D3A8-7F29CCD30C59}"/>
          </ac:spMkLst>
        </pc:spChg>
        <pc:spChg chg="add mod ord">
          <ac:chgData name="Elias Omondi" userId="5cf36897-38a5-4525-890a-89f27eb0c2d7" providerId="ADAL" clId="{4BD45350-0724-487C-BAD2-EA3E09674B76}" dt="2023-09-19T17:49:00.256" v="73" actId="27636"/>
          <ac:spMkLst>
            <pc:docMk/>
            <pc:sldMk cId="41653314" sldId="3484"/>
            <ac:spMk id="8" creationId="{90808C9F-C3A4-0C8A-878D-099697280F03}"/>
          </ac:spMkLst>
        </pc:spChg>
        <pc:spChg chg="add del mod ord">
          <ac:chgData name="Elias Omondi" userId="5cf36897-38a5-4525-890a-89f27eb0c2d7" providerId="ADAL" clId="{4BD45350-0724-487C-BAD2-EA3E09674B76}" dt="2023-09-19T17:49:54.765" v="80" actId="478"/>
          <ac:spMkLst>
            <pc:docMk/>
            <pc:sldMk cId="41653314" sldId="3484"/>
            <ac:spMk id="9" creationId="{622392E2-055D-B28C-7E3A-41B174C197C6}"/>
          </ac:spMkLst>
        </pc:spChg>
      </pc:sldChg>
      <pc:sldChg chg="new del">
        <pc:chgData name="Elias Omondi" userId="5cf36897-38a5-4525-890a-89f27eb0c2d7" providerId="ADAL" clId="{4BD45350-0724-487C-BAD2-EA3E09674B76}" dt="2023-09-19T17:47:55.858" v="66" actId="47"/>
        <pc:sldMkLst>
          <pc:docMk/>
          <pc:sldMk cId="2521772509" sldId="3484"/>
        </pc:sldMkLst>
      </pc:sldChg>
      <pc:sldChg chg="addSp delSp modSp new del mod modClrScheme chgLayout">
        <pc:chgData name="Elias Omondi" userId="5cf36897-38a5-4525-890a-89f27eb0c2d7" providerId="ADAL" clId="{4BD45350-0724-487C-BAD2-EA3E09674B76}" dt="2023-09-19T18:24:57.201" v="349" actId="2696"/>
        <pc:sldMkLst>
          <pc:docMk/>
          <pc:sldMk cId="626550723" sldId="3485"/>
        </pc:sldMkLst>
        <pc:spChg chg="del">
          <ac:chgData name="Elias Omondi" userId="5cf36897-38a5-4525-890a-89f27eb0c2d7" providerId="ADAL" clId="{4BD45350-0724-487C-BAD2-EA3E09674B76}" dt="2023-09-19T17:58:03.024" v="99" actId="700"/>
          <ac:spMkLst>
            <pc:docMk/>
            <pc:sldMk cId="626550723" sldId="3485"/>
            <ac:spMk id="2" creationId="{81A3E1F8-2391-D3F0-1619-AAB4E638990F}"/>
          </ac:spMkLst>
        </pc:spChg>
        <pc:spChg chg="add del mod">
          <ac:chgData name="Elias Omondi" userId="5cf36897-38a5-4525-890a-89f27eb0c2d7" providerId="ADAL" clId="{4BD45350-0724-487C-BAD2-EA3E09674B76}" dt="2023-09-19T17:59:04.199" v="108" actId="478"/>
          <ac:spMkLst>
            <pc:docMk/>
            <pc:sldMk cId="626550723" sldId="3485"/>
            <ac:spMk id="3" creationId="{897E6D0F-4866-4C13-5F87-4F97A42AFC76}"/>
          </ac:spMkLst>
        </pc:spChg>
        <pc:spChg chg="add del mod">
          <ac:chgData name="Elias Omondi" userId="5cf36897-38a5-4525-890a-89f27eb0c2d7" providerId="ADAL" clId="{4BD45350-0724-487C-BAD2-EA3E09674B76}" dt="2023-09-19T17:58:55.427" v="106" actId="478"/>
          <ac:spMkLst>
            <pc:docMk/>
            <pc:sldMk cId="626550723" sldId="3485"/>
            <ac:spMk id="4" creationId="{FCF0F750-BF4C-7BE4-8335-188500A13F38}"/>
          </ac:spMkLst>
        </pc:spChg>
        <pc:spChg chg="add mod">
          <ac:chgData name="Elias Omondi" userId="5cf36897-38a5-4525-890a-89f27eb0c2d7" providerId="ADAL" clId="{4BD45350-0724-487C-BAD2-EA3E09674B76}" dt="2023-09-19T17:58:03.044" v="100" actId="27636"/>
          <ac:spMkLst>
            <pc:docMk/>
            <pc:sldMk cId="626550723" sldId="3485"/>
            <ac:spMk id="5" creationId="{23BD6FCF-B080-B4B8-0CBE-5BBC30F62DC6}"/>
          </ac:spMkLst>
        </pc:spChg>
        <pc:spChg chg="add del mod">
          <ac:chgData name="Elias Omondi" userId="5cf36897-38a5-4525-890a-89f27eb0c2d7" providerId="ADAL" clId="{4BD45350-0724-487C-BAD2-EA3E09674B76}" dt="2023-09-19T17:59:01.141" v="107" actId="478"/>
          <ac:spMkLst>
            <pc:docMk/>
            <pc:sldMk cId="626550723" sldId="3485"/>
            <ac:spMk id="6" creationId="{824DD44E-0AE3-A656-1F26-92717941F07D}"/>
          </ac:spMkLst>
        </pc:spChg>
        <pc:spChg chg="add mod">
          <ac:chgData name="Elias Omondi" userId="5cf36897-38a5-4525-890a-89f27eb0c2d7" providerId="ADAL" clId="{4BD45350-0724-487C-BAD2-EA3E09674B76}" dt="2023-09-19T18:01:08.920" v="136" actId="14100"/>
          <ac:spMkLst>
            <pc:docMk/>
            <pc:sldMk cId="626550723" sldId="3485"/>
            <ac:spMk id="8" creationId="{E92B30AD-4589-0638-BD77-1E92948C18C5}"/>
          </ac:spMkLst>
        </pc:spChg>
        <pc:picChg chg="add del mod">
          <ac:chgData name="Elias Omondi" userId="5cf36897-38a5-4525-890a-89f27eb0c2d7" providerId="ADAL" clId="{4BD45350-0724-487C-BAD2-EA3E09674B76}" dt="2023-09-19T18:00:07.338" v="124" actId="478"/>
          <ac:picMkLst>
            <pc:docMk/>
            <pc:sldMk cId="626550723" sldId="3485"/>
            <ac:picMk id="7" creationId="{D5B81D47-51EB-B9C0-3D26-F0E7E4247A43}"/>
          </ac:picMkLst>
        </pc:picChg>
        <pc:picChg chg="add del mod">
          <ac:chgData name="Elias Omondi" userId="5cf36897-38a5-4525-890a-89f27eb0c2d7" providerId="ADAL" clId="{4BD45350-0724-487C-BAD2-EA3E09674B76}" dt="2023-09-19T17:58:55.427" v="106" actId="478"/>
          <ac:picMkLst>
            <pc:docMk/>
            <pc:sldMk cId="626550723" sldId="3485"/>
            <ac:picMk id="1026" creationId="{6561F8C8-F9FC-2507-A9B4-C4DF7AC15EC6}"/>
          </ac:picMkLst>
        </pc:picChg>
        <pc:picChg chg="add mod">
          <ac:chgData name="Elias Omondi" userId="5cf36897-38a5-4525-890a-89f27eb0c2d7" providerId="ADAL" clId="{4BD45350-0724-487C-BAD2-EA3E09674B76}" dt="2023-09-19T18:01:01.941" v="134" actId="14100"/>
          <ac:picMkLst>
            <pc:docMk/>
            <pc:sldMk cId="626550723" sldId="3485"/>
            <ac:picMk id="1028" creationId="{F97AC1FF-1B47-3B45-C55A-794E89BE031F}"/>
          </ac:picMkLst>
        </pc:picChg>
      </pc:sldChg>
      <pc:sldChg chg="new del">
        <pc:chgData name="Elias Omondi" userId="5cf36897-38a5-4525-890a-89f27eb0c2d7" providerId="ADAL" clId="{4BD45350-0724-487C-BAD2-EA3E09674B76}" dt="2023-09-19T17:47:50.880" v="65" actId="47"/>
        <pc:sldMkLst>
          <pc:docMk/>
          <pc:sldMk cId="2551021739" sldId="3485"/>
        </pc:sldMkLst>
      </pc:sldChg>
      <pc:sldChg chg="new del">
        <pc:chgData name="Elias Omondi" userId="5cf36897-38a5-4525-890a-89f27eb0c2d7" providerId="ADAL" clId="{4BD45350-0724-487C-BAD2-EA3E09674B76}" dt="2023-09-19T17:47:47.029" v="64" actId="47"/>
        <pc:sldMkLst>
          <pc:docMk/>
          <pc:sldMk cId="1916160443" sldId="3486"/>
        </pc:sldMkLst>
      </pc:sldChg>
      <pc:sldChg chg="addSp delSp modSp new mod chgLayout">
        <pc:chgData name="Elias Omondi" userId="5cf36897-38a5-4525-890a-89f27eb0c2d7" providerId="ADAL" clId="{4BD45350-0724-487C-BAD2-EA3E09674B76}" dt="2023-09-19T18:12:34.228" v="248" actId="22"/>
        <pc:sldMkLst>
          <pc:docMk/>
          <pc:sldMk cId="3960552191" sldId="3486"/>
        </pc:sldMkLst>
        <pc:spChg chg="del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2" creationId="{F65D7BA0-2860-CF59-16E4-D418F04D806F}"/>
          </ac:spMkLst>
        </pc:spChg>
        <pc:spChg chg="mod ord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3" creationId="{83EF66CD-E765-727E-CBDA-CECEA67E6CED}"/>
          </ac:spMkLst>
        </pc:spChg>
        <pc:spChg chg="mod ord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4" creationId="{11AF903C-DBB6-CE62-B5FD-020FBAF21603}"/>
          </ac:spMkLst>
        </pc:spChg>
        <pc:spChg chg="del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5" creationId="{93AB44DE-8393-7FDA-347B-258D4848FD35}"/>
          </ac:spMkLst>
        </pc:spChg>
        <pc:spChg chg="del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6" creationId="{AE4FDFE9-1301-4C44-5801-7E44B022C9AB}"/>
          </ac:spMkLst>
        </pc:spChg>
        <pc:spChg chg="del">
          <ac:chgData name="Elias Omondi" userId="5cf36897-38a5-4525-890a-89f27eb0c2d7" providerId="ADAL" clId="{4BD45350-0724-487C-BAD2-EA3E09674B76}" dt="2023-09-19T18:01:33.244" v="138" actId="700"/>
          <ac:spMkLst>
            <pc:docMk/>
            <pc:sldMk cId="3960552191" sldId="3486"/>
            <ac:spMk id="7" creationId="{111236A4-77D1-41B3-75E3-5DED2AD6464A}"/>
          </ac:spMkLst>
        </pc:spChg>
        <pc:spChg chg="add mod ord">
          <ac:chgData name="Elias Omondi" userId="5cf36897-38a5-4525-890a-89f27eb0c2d7" providerId="ADAL" clId="{4BD45350-0724-487C-BAD2-EA3E09674B76}" dt="2023-09-19T18:07:13.794" v="244" actId="255"/>
          <ac:spMkLst>
            <pc:docMk/>
            <pc:sldMk cId="3960552191" sldId="3486"/>
            <ac:spMk id="8" creationId="{5DDC322F-B942-CA50-04E3-E38C834A3A34}"/>
          </ac:spMkLst>
        </pc:spChg>
        <pc:spChg chg="add del mod ord">
          <ac:chgData name="Elias Omondi" userId="5cf36897-38a5-4525-890a-89f27eb0c2d7" providerId="ADAL" clId="{4BD45350-0724-487C-BAD2-EA3E09674B76}" dt="2023-09-19T18:02:24.822" v="140" actId="478"/>
          <ac:spMkLst>
            <pc:docMk/>
            <pc:sldMk cId="3960552191" sldId="3486"/>
            <ac:spMk id="9" creationId="{4730B54E-F711-5444-4B60-0CB016E9F8FC}"/>
          </ac:spMkLst>
        </pc:spChg>
        <pc:spChg chg="add mod ord">
          <ac:chgData name="Elias Omondi" userId="5cf36897-38a5-4525-890a-89f27eb0c2d7" providerId="ADAL" clId="{4BD45350-0724-487C-BAD2-EA3E09674B76}" dt="2023-09-19T18:01:33.269" v="139" actId="27636"/>
          <ac:spMkLst>
            <pc:docMk/>
            <pc:sldMk cId="3960552191" sldId="3486"/>
            <ac:spMk id="10" creationId="{7D9F1745-D853-32C3-1B48-23DEFAECEB8F}"/>
          </ac:spMkLst>
        </pc:spChg>
        <pc:spChg chg="add del mod ord">
          <ac:chgData name="Elias Omondi" userId="5cf36897-38a5-4525-890a-89f27eb0c2d7" providerId="ADAL" clId="{4BD45350-0724-487C-BAD2-EA3E09674B76}" dt="2023-09-19T18:02:39.374" v="145" actId="478"/>
          <ac:spMkLst>
            <pc:docMk/>
            <pc:sldMk cId="3960552191" sldId="3486"/>
            <ac:spMk id="11" creationId="{BA86C630-8262-D240-7C1A-262AE7FB3F4C}"/>
          </ac:spMkLst>
        </pc:spChg>
        <pc:spChg chg="add mod">
          <ac:chgData name="Elias Omondi" userId="5cf36897-38a5-4525-890a-89f27eb0c2d7" providerId="ADAL" clId="{4BD45350-0724-487C-BAD2-EA3E09674B76}" dt="2023-09-19T18:07:20.370" v="245" actId="1076"/>
          <ac:spMkLst>
            <pc:docMk/>
            <pc:sldMk cId="3960552191" sldId="3486"/>
            <ac:spMk id="14" creationId="{78BE24D2-4D8B-ADE4-AC60-37A14D55110B}"/>
          </ac:spMkLst>
        </pc:spChg>
        <pc:spChg chg="add del">
          <ac:chgData name="Elias Omondi" userId="5cf36897-38a5-4525-890a-89f27eb0c2d7" providerId="ADAL" clId="{4BD45350-0724-487C-BAD2-EA3E09674B76}" dt="2023-09-19T18:12:30.012" v="247" actId="478"/>
          <ac:spMkLst>
            <pc:docMk/>
            <pc:sldMk cId="3960552191" sldId="3486"/>
            <ac:spMk id="16" creationId="{4EEC9B88-0AE3-1209-C440-CF6312882F06}"/>
          </ac:spMkLst>
        </pc:spChg>
        <pc:spChg chg="add">
          <ac:chgData name="Elias Omondi" userId="5cf36897-38a5-4525-890a-89f27eb0c2d7" providerId="ADAL" clId="{4BD45350-0724-487C-BAD2-EA3E09674B76}" dt="2023-09-19T18:12:34.228" v="248" actId="22"/>
          <ac:spMkLst>
            <pc:docMk/>
            <pc:sldMk cId="3960552191" sldId="3486"/>
            <ac:spMk id="18" creationId="{150DF727-4F03-BB2C-ADD7-1E7689E674D3}"/>
          </ac:spMkLst>
        </pc:spChg>
        <pc:picChg chg="add mod modCrop">
          <ac:chgData name="Elias Omondi" userId="5cf36897-38a5-4525-890a-89f27eb0c2d7" providerId="ADAL" clId="{4BD45350-0724-487C-BAD2-EA3E09674B76}" dt="2023-09-19T18:05:51.386" v="168" actId="1076"/>
          <ac:picMkLst>
            <pc:docMk/>
            <pc:sldMk cId="3960552191" sldId="3486"/>
            <ac:picMk id="13" creationId="{E33DD877-00B0-DEA1-3F73-CFC0E80BB331}"/>
          </ac:picMkLst>
        </pc:picChg>
        <pc:picChg chg="add del mod">
          <ac:chgData name="Elias Omondi" userId="5cf36897-38a5-4525-890a-89f27eb0c2d7" providerId="ADAL" clId="{4BD45350-0724-487C-BAD2-EA3E09674B76}" dt="2023-09-19T18:05:53.337" v="169" actId="1076"/>
          <ac:picMkLst>
            <pc:docMk/>
            <pc:sldMk cId="3960552191" sldId="3486"/>
            <ac:picMk id="2050" creationId="{927CD5DF-9FA9-7C14-AE3E-5F711B43588A}"/>
          </ac:picMkLst>
        </pc:picChg>
      </pc:sldChg>
      <pc:sldChg chg="addSp delSp modSp new mod modClrScheme chgLayout">
        <pc:chgData name="Elias Omondi" userId="5cf36897-38a5-4525-890a-89f27eb0c2d7" providerId="ADAL" clId="{4BD45350-0724-487C-BAD2-EA3E09674B76}" dt="2023-09-19T18:29:39.519" v="594" actId="478"/>
        <pc:sldMkLst>
          <pc:docMk/>
          <pc:sldMk cId="70067603" sldId="3487"/>
        </pc:sldMkLst>
        <pc:spChg chg="del mod ord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2" creationId="{F4E61B56-83FC-A925-A5D3-82DFCC976C70}"/>
          </ac:spMkLst>
        </pc:spChg>
        <pc:spChg chg="del mod ord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3" creationId="{AA6755AA-9E73-D692-FD57-DDF264466BD8}"/>
          </ac:spMkLst>
        </pc:spChg>
        <pc:spChg chg="del mod ord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4" creationId="{06985ACA-6083-C2B1-F93F-2B7ABBD8319A}"/>
          </ac:spMkLst>
        </pc:spChg>
        <pc:spChg chg="del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5" creationId="{D3E19FF2-1887-3CCE-BD86-9198D7478CEC}"/>
          </ac:spMkLst>
        </pc:spChg>
        <pc:spChg chg="del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6" creationId="{C9D97F89-F53A-05C9-9799-FB0DDBA04D18}"/>
          </ac:spMkLst>
        </pc:spChg>
        <pc:spChg chg="del">
          <ac:chgData name="Elias Omondi" userId="5cf36897-38a5-4525-890a-89f27eb0c2d7" providerId="ADAL" clId="{4BD45350-0724-487C-BAD2-EA3E09674B76}" dt="2023-09-19T18:25:48.652" v="351" actId="700"/>
          <ac:spMkLst>
            <pc:docMk/>
            <pc:sldMk cId="70067603" sldId="3487"/>
            <ac:spMk id="7" creationId="{7F555CE8-5B69-A302-EE73-7D24054A7E75}"/>
          </ac:spMkLst>
        </pc:spChg>
        <pc:spChg chg="add del mod ord">
          <ac:chgData name="Elias Omondi" userId="5cf36897-38a5-4525-890a-89f27eb0c2d7" providerId="ADAL" clId="{4BD45350-0724-487C-BAD2-EA3E09674B76}" dt="2023-09-19T18:26:35.513" v="376" actId="700"/>
          <ac:spMkLst>
            <pc:docMk/>
            <pc:sldMk cId="70067603" sldId="3487"/>
            <ac:spMk id="8" creationId="{9EDDB02F-B80A-1F36-A0F0-15A0AC2CC0B6}"/>
          </ac:spMkLst>
        </pc:spChg>
        <pc:spChg chg="add del mod ord">
          <ac:chgData name="Elias Omondi" userId="5cf36897-38a5-4525-890a-89f27eb0c2d7" providerId="ADAL" clId="{4BD45350-0724-487C-BAD2-EA3E09674B76}" dt="2023-09-19T18:26:35.513" v="376" actId="700"/>
          <ac:spMkLst>
            <pc:docMk/>
            <pc:sldMk cId="70067603" sldId="3487"/>
            <ac:spMk id="9" creationId="{D7DB0887-8B8A-09C5-D622-FEE1A9DF24E8}"/>
          </ac:spMkLst>
        </pc:spChg>
        <pc:spChg chg="add mod ord">
          <ac:chgData name="Elias Omondi" userId="5cf36897-38a5-4525-890a-89f27eb0c2d7" providerId="ADAL" clId="{4BD45350-0724-487C-BAD2-EA3E09674B76}" dt="2023-09-19T18:29:29.811" v="591" actId="1076"/>
          <ac:spMkLst>
            <pc:docMk/>
            <pc:sldMk cId="70067603" sldId="3487"/>
            <ac:spMk id="10" creationId="{77E474C0-4477-6CE5-D565-EA43765B987C}"/>
          </ac:spMkLst>
        </pc:spChg>
        <pc:spChg chg="add del mod ord">
          <ac:chgData name="Elias Omondi" userId="5cf36897-38a5-4525-890a-89f27eb0c2d7" providerId="ADAL" clId="{4BD45350-0724-487C-BAD2-EA3E09674B76}" dt="2023-09-19T18:29:32.796" v="592" actId="478"/>
          <ac:spMkLst>
            <pc:docMk/>
            <pc:sldMk cId="70067603" sldId="3487"/>
            <ac:spMk id="11" creationId="{25C5B293-EEEA-172F-8742-9656C747A20A}"/>
          </ac:spMkLst>
        </pc:spChg>
        <pc:spChg chg="add del mod ord">
          <ac:chgData name="Elias Omondi" userId="5cf36897-38a5-4525-890a-89f27eb0c2d7" providerId="ADAL" clId="{4BD45350-0724-487C-BAD2-EA3E09674B76}" dt="2023-09-19T18:28:53.838" v="569" actId="478"/>
          <ac:spMkLst>
            <pc:docMk/>
            <pc:sldMk cId="70067603" sldId="3487"/>
            <ac:spMk id="12" creationId="{BAA6DD08-4925-09E3-85DD-8EC4B154A382}"/>
          </ac:spMkLst>
        </pc:spChg>
        <pc:spChg chg="add del mod ord">
          <ac:chgData name="Elias Omondi" userId="5cf36897-38a5-4525-890a-89f27eb0c2d7" providerId="ADAL" clId="{4BD45350-0724-487C-BAD2-EA3E09674B76}" dt="2023-09-19T18:29:39.519" v="594" actId="478"/>
          <ac:spMkLst>
            <pc:docMk/>
            <pc:sldMk cId="70067603" sldId="3487"/>
            <ac:spMk id="13" creationId="{47ADB85D-8A3C-70D1-E358-D1BF29175B80}"/>
          </ac:spMkLst>
        </pc:spChg>
        <pc:spChg chg="add del mod">
          <ac:chgData name="Elias Omondi" userId="5cf36897-38a5-4525-890a-89f27eb0c2d7" providerId="ADAL" clId="{4BD45350-0724-487C-BAD2-EA3E09674B76}" dt="2023-09-19T18:28:55.421" v="570" actId="478"/>
          <ac:spMkLst>
            <pc:docMk/>
            <pc:sldMk cId="70067603" sldId="3487"/>
            <ac:spMk id="16" creationId="{B16D71B5-EBD4-1780-F884-78DEC4870FAC}"/>
          </ac:spMkLst>
        </pc:spChg>
        <pc:spChg chg="add del mod">
          <ac:chgData name="Elias Omondi" userId="5cf36897-38a5-4525-890a-89f27eb0c2d7" providerId="ADAL" clId="{4BD45350-0724-487C-BAD2-EA3E09674B76}" dt="2023-09-19T18:29:35.048" v="593" actId="478"/>
          <ac:spMkLst>
            <pc:docMk/>
            <pc:sldMk cId="70067603" sldId="3487"/>
            <ac:spMk id="18" creationId="{166E3C40-1FD8-AB6D-CBB8-6E7C828CC072}"/>
          </ac:spMkLst>
        </pc:spChg>
        <pc:graphicFrameChg chg="add mod modGraphic">
          <ac:chgData name="Elias Omondi" userId="5cf36897-38a5-4525-890a-89f27eb0c2d7" providerId="ADAL" clId="{4BD45350-0724-487C-BAD2-EA3E09674B76}" dt="2023-09-19T18:29:01.369" v="572" actId="1076"/>
          <ac:graphicFrameMkLst>
            <pc:docMk/>
            <pc:sldMk cId="70067603" sldId="3487"/>
            <ac:graphicFrameMk id="14" creationId="{B82B21B9-4569-6648-2F9C-94E387199210}"/>
          </ac:graphicFrameMkLst>
        </pc:graphicFrameChg>
      </pc:sldChg>
      <pc:sldChg chg="new del">
        <pc:chgData name="Elias Omondi" userId="5cf36897-38a5-4525-890a-89f27eb0c2d7" providerId="ADAL" clId="{4BD45350-0724-487C-BAD2-EA3E09674B76}" dt="2023-09-19T18:39:15.752" v="703" actId="2696"/>
        <pc:sldMkLst>
          <pc:docMk/>
          <pc:sldMk cId="3289831341" sldId="3488"/>
        </pc:sldMkLst>
      </pc:sldChg>
      <pc:sldChg chg="addSp delSp modSp new mod modClrScheme chgLayout">
        <pc:chgData name="Elias Omondi" userId="5cf36897-38a5-4525-890a-89f27eb0c2d7" providerId="ADAL" clId="{4BD45350-0724-487C-BAD2-EA3E09674B76}" dt="2023-09-19T18:35:54.737" v="681" actId="1076"/>
        <pc:sldMkLst>
          <pc:docMk/>
          <pc:sldMk cId="976431771" sldId="3489"/>
        </pc:sldMkLst>
        <pc:spChg chg="del mod ord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2" creationId="{263B62ED-513B-69E9-041C-5AE5698FC45B}"/>
          </ac:spMkLst>
        </pc:spChg>
        <pc:spChg chg="del mod ord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3" creationId="{BB6390F1-483E-3C7C-8BE8-D6D83B5F0E0A}"/>
          </ac:spMkLst>
        </pc:spChg>
        <pc:spChg chg="del mod ord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4" creationId="{A29F42D1-4D56-4CBF-426B-EC5805F2CE1D}"/>
          </ac:spMkLst>
        </pc:spChg>
        <pc:spChg chg="del mod ord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5" creationId="{1ECEC235-B06A-512A-6B97-6CEB7E8971E7}"/>
          </ac:spMkLst>
        </pc:spChg>
        <pc:spChg chg="del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6" creationId="{62097ACE-6D75-3F81-7745-A9207FFF76AE}"/>
          </ac:spMkLst>
        </pc:spChg>
        <pc:spChg chg="del">
          <ac:chgData name="Elias Omondi" userId="5cf36897-38a5-4525-890a-89f27eb0c2d7" providerId="ADAL" clId="{4BD45350-0724-487C-BAD2-EA3E09674B76}" dt="2023-09-19T18:32:20.707" v="597" actId="700"/>
          <ac:spMkLst>
            <pc:docMk/>
            <pc:sldMk cId="976431771" sldId="3489"/>
            <ac:spMk id="7" creationId="{9961F1D0-396B-6C86-2768-D5E8BCF5FBA2}"/>
          </ac:spMkLst>
        </pc:spChg>
        <pc:spChg chg="add del mod ord">
          <ac:chgData name="Elias Omondi" userId="5cf36897-38a5-4525-890a-89f27eb0c2d7" providerId="ADAL" clId="{4BD45350-0724-487C-BAD2-EA3E09674B76}" dt="2023-09-19T18:32:29.071" v="599" actId="700"/>
          <ac:spMkLst>
            <pc:docMk/>
            <pc:sldMk cId="976431771" sldId="3489"/>
            <ac:spMk id="8" creationId="{819069DB-17B1-EE39-7F4C-459DFD646E4B}"/>
          </ac:spMkLst>
        </pc:spChg>
        <pc:spChg chg="add del mod ord">
          <ac:chgData name="Elias Omondi" userId="5cf36897-38a5-4525-890a-89f27eb0c2d7" providerId="ADAL" clId="{4BD45350-0724-487C-BAD2-EA3E09674B76}" dt="2023-09-19T18:32:29.071" v="599" actId="700"/>
          <ac:spMkLst>
            <pc:docMk/>
            <pc:sldMk cId="976431771" sldId="3489"/>
            <ac:spMk id="9" creationId="{A01A4907-0BBB-589D-0F37-261BB87CC6DC}"/>
          </ac:spMkLst>
        </pc:spChg>
        <pc:spChg chg="add del mod ord">
          <ac:chgData name="Elias Omondi" userId="5cf36897-38a5-4525-890a-89f27eb0c2d7" providerId="ADAL" clId="{4BD45350-0724-487C-BAD2-EA3E09674B76}" dt="2023-09-19T18:32:29.071" v="599" actId="700"/>
          <ac:spMkLst>
            <pc:docMk/>
            <pc:sldMk cId="976431771" sldId="3489"/>
            <ac:spMk id="10" creationId="{63BD4F15-E79E-00C6-57BC-D00424F81D3C}"/>
          </ac:spMkLst>
        </pc:spChg>
        <pc:spChg chg="add del mod ord">
          <ac:chgData name="Elias Omondi" userId="5cf36897-38a5-4525-890a-89f27eb0c2d7" providerId="ADAL" clId="{4BD45350-0724-487C-BAD2-EA3E09674B76}" dt="2023-09-19T18:32:29.071" v="599" actId="700"/>
          <ac:spMkLst>
            <pc:docMk/>
            <pc:sldMk cId="976431771" sldId="3489"/>
            <ac:spMk id="11" creationId="{5617EF6E-C49F-9209-534C-3B1F494298E2}"/>
          </ac:spMkLst>
        </pc:spChg>
        <pc:spChg chg="add del mod ord">
          <ac:chgData name="Elias Omondi" userId="5cf36897-38a5-4525-890a-89f27eb0c2d7" providerId="ADAL" clId="{4BD45350-0724-487C-BAD2-EA3E09674B76}" dt="2023-09-19T18:32:56.079" v="627" actId="478"/>
          <ac:spMkLst>
            <pc:docMk/>
            <pc:sldMk cId="976431771" sldId="3489"/>
            <ac:spMk id="12" creationId="{65000E81-936D-B6E3-2D95-F4A9DDD8D5F7}"/>
          </ac:spMkLst>
        </pc:spChg>
        <pc:spChg chg="add del mod ord">
          <ac:chgData name="Elias Omondi" userId="5cf36897-38a5-4525-890a-89f27eb0c2d7" providerId="ADAL" clId="{4BD45350-0724-487C-BAD2-EA3E09674B76}" dt="2023-09-19T18:33:09.967" v="641" actId="478"/>
          <ac:spMkLst>
            <pc:docMk/>
            <pc:sldMk cId="976431771" sldId="3489"/>
            <ac:spMk id="13" creationId="{C77D9AB7-B53B-0D68-05F4-FC2196035669}"/>
          </ac:spMkLst>
        </pc:spChg>
        <pc:spChg chg="add mod ord">
          <ac:chgData name="Elias Omondi" userId="5cf36897-38a5-4525-890a-89f27eb0c2d7" providerId="ADAL" clId="{4BD45350-0724-487C-BAD2-EA3E09674B76}" dt="2023-09-19T18:35:39.203" v="677" actId="1076"/>
          <ac:spMkLst>
            <pc:docMk/>
            <pc:sldMk cId="976431771" sldId="3489"/>
            <ac:spMk id="14" creationId="{F0F2D1A7-DCE4-9B2E-7A01-3681D96CB3E6}"/>
          </ac:spMkLst>
        </pc:spChg>
        <pc:picChg chg="add mod">
          <ac:chgData name="Elias Omondi" userId="5cf36897-38a5-4525-890a-89f27eb0c2d7" providerId="ADAL" clId="{4BD45350-0724-487C-BAD2-EA3E09674B76}" dt="2023-09-19T18:35:54.737" v="681" actId="1076"/>
          <ac:picMkLst>
            <pc:docMk/>
            <pc:sldMk cId="976431771" sldId="3489"/>
            <ac:picMk id="3074" creationId="{B48BE30D-ED6F-7B89-5C8F-75DE4F0C05E2}"/>
          </ac:picMkLst>
        </pc:picChg>
        <pc:picChg chg="add mod">
          <ac:chgData name="Elias Omondi" userId="5cf36897-38a5-4525-890a-89f27eb0c2d7" providerId="ADAL" clId="{4BD45350-0724-487C-BAD2-EA3E09674B76}" dt="2023-09-19T18:35:51.839" v="680" actId="14100"/>
          <ac:picMkLst>
            <pc:docMk/>
            <pc:sldMk cId="976431771" sldId="3489"/>
            <ac:picMk id="3076" creationId="{CA2944D6-41EE-B3C4-5B4B-B48E4D2B393D}"/>
          </ac:picMkLst>
        </pc:picChg>
      </pc:sldChg>
      <pc:sldChg chg="addSp delSp modSp new del mod modClrScheme chgLayout">
        <pc:chgData name="Elias Omondi" userId="5cf36897-38a5-4525-890a-89f27eb0c2d7" providerId="ADAL" clId="{4BD45350-0724-487C-BAD2-EA3E09674B76}" dt="2023-09-19T18:39:11.769" v="702" actId="2696"/>
        <pc:sldMkLst>
          <pc:docMk/>
          <pc:sldMk cId="2159550605" sldId="3490"/>
        </pc:sldMkLst>
        <pc:spChg chg="del mod ord">
          <ac:chgData name="Elias Omondi" userId="5cf36897-38a5-4525-890a-89f27eb0c2d7" providerId="ADAL" clId="{4BD45350-0724-487C-BAD2-EA3E09674B76}" dt="2023-09-19T18:36:41.421" v="683" actId="700"/>
          <ac:spMkLst>
            <pc:docMk/>
            <pc:sldMk cId="2159550605" sldId="3490"/>
            <ac:spMk id="2" creationId="{EB17122D-E8DC-E253-2FC4-2B81D03FF512}"/>
          </ac:spMkLst>
        </pc:spChg>
        <pc:spChg chg="del mod ord">
          <ac:chgData name="Elias Omondi" userId="5cf36897-38a5-4525-890a-89f27eb0c2d7" providerId="ADAL" clId="{4BD45350-0724-487C-BAD2-EA3E09674B76}" dt="2023-09-19T18:38:44.408" v="701" actId="478"/>
          <ac:spMkLst>
            <pc:docMk/>
            <pc:sldMk cId="2159550605" sldId="3490"/>
            <ac:spMk id="3" creationId="{97A2CA57-9415-BF9F-AD78-9FDF49F4F2D9}"/>
          </ac:spMkLst>
        </pc:spChg>
        <pc:spChg chg="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4" creationId="{02A4A3CE-E302-3E19-B318-2D5BDA965481}"/>
          </ac:spMkLst>
        </pc:spChg>
        <pc:spChg chg="del mod ord">
          <ac:chgData name="Elias Omondi" userId="5cf36897-38a5-4525-890a-89f27eb0c2d7" providerId="ADAL" clId="{4BD45350-0724-487C-BAD2-EA3E09674B76}" dt="2023-09-19T18:36:41.421" v="683" actId="700"/>
          <ac:spMkLst>
            <pc:docMk/>
            <pc:sldMk cId="2159550605" sldId="3490"/>
            <ac:spMk id="5" creationId="{B0FE7BE7-FE2F-5553-7293-6EABE9C122B5}"/>
          </ac:spMkLst>
        </pc:spChg>
        <pc:spChg chg="del mod ord">
          <ac:chgData name="Elias Omondi" userId="5cf36897-38a5-4525-890a-89f27eb0c2d7" providerId="ADAL" clId="{4BD45350-0724-487C-BAD2-EA3E09674B76}" dt="2023-09-19T18:36:41.421" v="683" actId="700"/>
          <ac:spMkLst>
            <pc:docMk/>
            <pc:sldMk cId="2159550605" sldId="3490"/>
            <ac:spMk id="6" creationId="{DED8E988-40DE-4358-88F8-9EA84A0EE54A}"/>
          </ac:spMkLst>
        </pc:spChg>
        <pc:spChg chg="del mod ord">
          <ac:chgData name="Elias Omondi" userId="5cf36897-38a5-4525-890a-89f27eb0c2d7" providerId="ADAL" clId="{4BD45350-0724-487C-BAD2-EA3E09674B76}" dt="2023-09-19T18:36:41.421" v="683" actId="700"/>
          <ac:spMkLst>
            <pc:docMk/>
            <pc:sldMk cId="2159550605" sldId="3490"/>
            <ac:spMk id="7" creationId="{CFD683A6-3E8E-54F4-197B-8C9F67E8074A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8" creationId="{D31510EA-7B52-001B-DCC0-BA8167CCA951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9" creationId="{57A0D24C-5441-7769-3B0F-015888AD7A46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10" creationId="{83053623-0260-D487-8FD0-949C6BD1D57B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11" creationId="{955CD855-9A7D-606A-0F23-B55C1388B966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12" creationId="{1101046E-AE72-B97D-F571-54EF8A5DBDC7}"/>
          </ac:spMkLst>
        </pc:spChg>
        <pc:spChg chg="add del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13" creationId="{A95E1AE6-01B1-A892-E2A7-D20CBA5DEE79}"/>
          </ac:spMkLst>
        </pc:spChg>
        <pc:spChg chg="add mod ord">
          <ac:chgData name="Elias Omondi" userId="5cf36897-38a5-4525-890a-89f27eb0c2d7" providerId="ADAL" clId="{4BD45350-0724-487C-BAD2-EA3E09674B76}" dt="2023-09-19T18:38:26.764" v="697" actId="20577"/>
          <ac:spMkLst>
            <pc:docMk/>
            <pc:sldMk cId="2159550605" sldId="3490"/>
            <ac:spMk id="14" creationId="{C82A2D22-A1BB-7B3A-4E86-15D3A55E6154}"/>
          </ac:spMkLst>
        </pc:spChg>
        <pc:spChg chg="add mod ord">
          <ac:chgData name="Elias Omondi" userId="5cf36897-38a5-4525-890a-89f27eb0c2d7" providerId="ADAL" clId="{4BD45350-0724-487C-BAD2-EA3E09674B76}" dt="2023-09-19T18:38:36.998" v="699" actId="14100"/>
          <ac:spMkLst>
            <pc:docMk/>
            <pc:sldMk cId="2159550605" sldId="3490"/>
            <ac:spMk id="15" creationId="{FC60720C-1F8D-0167-17F9-D1C60A470136}"/>
          </ac:spMkLst>
        </pc:spChg>
        <pc:spChg chg="add mod ord">
          <ac:chgData name="Elias Omondi" userId="5cf36897-38a5-4525-890a-89f27eb0c2d7" providerId="ADAL" clId="{4BD45350-0724-487C-BAD2-EA3E09674B76}" dt="2023-09-19T18:37:45.659" v="684" actId="700"/>
          <ac:spMkLst>
            <pc:docMk/>
            <pc:sldMk cId="2159550605" sldId="3490"/>
            <ac:spMk id="16" creationId="{77604DA4-11EE-5964-7D6F-A7E410D7A851}"/>
          </ac:spMkLst>
        </pc:spChg>
        <pc:spChg chg="add del mod ord">
          <ac:chgData name="Elias Omondi" userId="5cf36897-38a5-4525-890a-89f27eb0c2d7" providerId="ADAL" clId="{4BD45350-0724-487C-BAD2-EA3E09674B76}" dt="2023-09-19T18:37:59.798" v="685" actId="478"/>
          <ac:spMkLst>
            <pc:docMk/>
            <pc:sldMk cId="2159550605" sldId="3490"/>
            <ac:spMk id="17" creationId="{6746B4E2-39EA-B1F9-E441-4EB80C2DD7F1}"/>
          </ac:spMkLst>
        </pc:spChg>
        <pc:spChg chg="add del mod ord">
          <ac:chgData name="Elias Omondi" userId="5cf36897-38a5-4525-890a-89f27eb0c2d7" providerId="ADAL" clId="{4BD45350-0724-487C-BAD2-EA3E09674B76}" dt="2023-09-19T18:38:05.083" v="686" actId="478"/>
          <ac:spMkLst>
            <pc:docMk/>
            <pc:sldMk cId="2159550605" sldId="3490"/>
            <ac:spMk id="18" creationId="{B762745E-0A92-10D2-B2E8-9255F4034128}"/>
          </ac:spMkLst>
        </pc:spChg>
        <pc:spChg chg="add del mod ord">
          <ac:chgData name="Elias Omondi" userId="5cf36897-38a5-4525-890a-89f27eb0c2d7" providerId="ADAL" clId="{4BD45350-0724-487C-BAD2-EA3E09674B76}" dt="2023-09-19T18:38:38.788" v="700" actId="478"/>
          <ac:spMkLst>
            <pc:docMk/>
            <pc:sldMk cId="2159550605" sldId="3490"/>
            <ac:spMk id="19" creationId="{011778E8-8F66-99A9-6728-306134782CF3}"/>
          </ac:spMkLst>
        </pc:spChg>
      </pc:sldChg>
      <pc:sldMasterChg chg="delSldLayout">
        <pc:chgData name="Elias Omondi" userId="5cf36897-38a5-4525-890a-89f27eb0c2d7" providerId="ADAL" clId="{4BD45350-0724-487C-BAD2-EA3E09674B76}" dt="2023-09-19T17:50:33.758" v="87" actId="2696"/>
        <pc:sldMasterMkLst>
          <pc:docMk/>
          <pc:sldMasterMk cId="496728438" sldId="2147483702"/>
        </pc:sldMasterMkLst>
        <pc:sldLayoutChg chg="del">
          <pc:chgData name="Elias Omondi" userId="5cf36897-38a5-4525-890a-89f27eb0c2d7" providerId="ADAL" clId="{4BD45350-0724-487C-BAD2-EA3E09674B76}" dt="2023-09-19T17:50:33.758" v="87" actId="2696"/>
          <pc:sldLayoutMkLst>
            <pc:docMk/>
            <pc:sldMasterMk cId="496728438" sldId="2147483702"/>
            <pc:sldLayoutMk cId="3328610577" sldId="214748375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22F76-6A72-4E30-AF98-6FD2058EE7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KE"/>
        </a:p>
      </dgm:t>
    </dgm:pt>
    <dgm:pt modelId="{381D2E2E-321C-4178-BF64-7F98682A9446}">
      <dgm:prSet phldrT="[Text]"/>
      <dgm:spPr/>
      <dgm:t>
        <a:bodyPr/>
        <a:lstStyle/>
        <a:p>
          <a:r>
            <a:rPr lang="en-GB" dirty="0"/>
            <a:t>Average age of an insurance agent is increasing</a:t>
          </a:r>
          <a:endParaRPr lang="en-KE" dirty="0"/>
        </a:p>
      </dgm:t>
    </dgm:pt>
    <dgm:pt modelId="{219B8492-5869-4D0C-9006-ACB8D35D11BC}" type="parTrans" cxnId="{88ACE937-5487-4DF2-92F9-2941D59DB5CD}">
      <dgm:prSet/>
      <dgm:spPr/>
      <dgm:t>
        <a:bodyPr/>
        <a:lstStyle/>
        <a:p>
          <a:endParaRPr lang="en-KE"/>
        </a:p>
      </dgm:t>
    </dgm:pt>
    <dgm:pt modelId="{B785EFBF-2AC9-4462-8C68-CE3C6B6D7FAB}" type="sibTrans" cxnId="{88ACE937-5487-4DF2-92F9-2941D59DB5CD}">
      <dgm:prSet/>
      <dgm:spPr/>
      <dgm:t>
        <a:bodyPr/>
        <a:lstStyle/>
        <a:p>
          <a:endParaRPr lang="en-KE"/>
        </a:p>
      </dgm:t>
    </dgm:pt>
    <dgm:pt modelId="{03020CF2-AAB2-4DA2-89CE-319A1509AF5F}">
      <dgm:prSet/>
      <dgm:spPr/>
      <dgm:t>
        <a:bodyPr/>
        <a:lstStyle/>
        <a:p>
          <a:r>
            <a:rPr lang="de-DE"/>
            <a:t>We have abundant data</a:t>
          </a:r>
          <a:endParaRPr lang="en-KE"/>
        </a:p>
      </dgm:t>
    </dgm:pt>
    <dgm:pt modelId="{4D043594-9810-420A-9143-EB32C3D473FF}" type="parTrans" cxnId="{1C264331-9967-4C9D-854C-17273537ADAD}">
      <dgm:prSet/>
      <dgm:spPr/>
      <dgm:t>
        <a:bodyPr/>
        <a:lstStyle/>
        <a:p>
          <a:endParaRPr lang="en-KE"/>
        </a:p>
      </dgm:t>
    </dgm:pt>
    <dgm:pt modelId="{DF2552F3-2722-4FB3-B5B5-511BA1C40279}" type="sibTrans" cxnId="{1C264331-9967-4C9D-854C-17273537ADAD}">
      <dgm:prSet/>
      <dgm:spPr/>
      <dgm:t>
        <a:bodyPr/>
        <a:lstStyle/>
        <a:p>
          <a:endParaRPr lang="en-KE"/>
        </a:p>
      </dgm:t>
    </dgm:pt>
    <dgm:pt modelId="{3B427BF2-E0CA-49AC-8D87-92CB5E689581}">
      <dgm:prSet/>
      <dgm:spPr/>
      <dgm:t>
        <a:bodyPr/>
        <a:lstStyle/>
        <a:p>
          <a:r>
            <a:rPr lang="en-GB"/>
            <a:t>Backend technology of incumbents are still poor</a:t>
          </a:r>
          <a:endParaRPr lang="en-KE"/>
        </a:p>
      </dgm:t>
    </dgm:pt>
    <dgm:pt modelId="{984E6F0C-D0F1-4C6B-85D0-81E99E8BB14D}" type="parTrans" cxnId="{B4E07127-F45B-46C4-B61C-281AD1CF0477}">
      <dgm:prSet/>
      <dgm:spPr/>
      <dgm:t>
        <a:bodyPr/>
        <a:lstStyle/>
        <a:p>
          <a:endParaRPr lang="en-KE"/>
        </a:p>
      </dgm:t>
    </dgm:pt>
    <dgm:pt modelId="{7DE18293-9A9F-4A22-A452-6D888FA5979D}" type="sibTrans" cxnId="{B4E07127-F45B-46C4-B61C-281AD1CF0477}">
      <dgm:prSet/>
      <dgm:spPr/>
      <dgm:t>
        <a:bodyPr/>
        <a:lstStyle/>
        <a:p>
          <a:endParaRPr lang="en-KE"/>
        </a:p>
      </dgm:t>
    </dgm:pt>
    <dgm:pt modelId="{AF817D23-513F-4721-AED0-8AAA81315B4C}">
      <dgm:prSet/>
      <dgm:spPr/>
      <dgm:t>
        <a:bodyPr/>
        <a:lstStyle/>
        <a:p>
          <a:r>
            <a:rPr lang="en-GB"/>
            <a:t>Customer expectations are always changing</a:t>
          </a:r>
          <a:endParaRPr lang="en-KE"/>
        </a:p>
      </dgm:t>
    </dgm:pt>
    <dgm:pt modelId="{2CE2663A-759F-448A-99A3-CB3BF6FCDA6A}" type="parTrans" cxnId="{5C0A21B2-9B8D-4357-9EBE-027E46DA1D11}">
      <dgm:prSet/>
      <dgm:spPr/>
      <dgm:t>
        <a:bodyPr/>
        <a:lstStyle/>
        <a:p>
          <a:endParaRPr lang="en-KE"/>
        </a:p>
      </dgm:t>
    </dgm:pt>
    <dgm:pt modelId="{0EAE24F6-4082-4FBC-96AE-4345AA20DE95}" type="sibTrans" cxnId="{5C0A21B2-9B8D-4357-9EBE-027E46DA1D11}">
      <dgm:prSet/>
      <dgm:spPr/>
      <dgm:t>
        <a:bodyPr/>
        <a:lstStyle/>
        <a:p>
          <a:endParaRPr lang="en-KE"/>
        </a:p>
      </dgm:t>
    </dgm:pt>
    <dgm:pt modelId="{8ACA4345-FA24-4D30-9E19-720BACBD61B0}" type="pres">
      <dgm:prSet presAssocID="{DF322F76-6A72-4E30-AF98-6FD2058EE737}" presName="Name0" presStyleCnt="0">
        <dgm:presLayoutVars>
          <dgm:chMax val="7"/>
          <dgm:chPref val="7"/>
          <dgm:dir/>
        </dgm:presLayoutVars>
      </dgm:prSet>
      <dgm:spPr/>
    </dgm:pt>
    <dgm:pt modelId="{0A27A948-1A71-487C-B7E2-01A7F49A7E99}" type="pres">
      <dgm:prSet presAssocID="{DF322F76-6A72-4E30-AF98-6FD2058EE737}" presName="Name1" presStyleCnt="0"/>
      <dgm:spPr/>
    </dgm:pt>
    <dgm:pt modelId="{A4745D64-3B2E-4540-9285-CEDA9297FCA1}" type="pres">
      <dgm:prSet presAssocID="{DF322F76-6A72-4E30-AF98-6FD2058EE737}" presName="cycle" presStyleCnt="0"/>
      <dgm:spPr/>
    </dgm:pt>
    <dgm:pt modelId="{813A5F02-017A-4743-A8E4-CBCAD02F844B}" type="pres">
      <dgm:prSet presAssocID="{DF322F76-6A72-4E30-AF98-6FD2058EE737}" presName="srcNode" presStyleLbl="node1" presStyleIdx="0" presStyleCnt="4"/>
      <dgm:spPr/>
    </dgm:pt>
    <dgm:pt modelId="{8896A788-95AC-4152-97EF-615D5E42B127}" type="pres">
      <dgm:prSet presAssocID="{DF322F76-6A72-4E30-AF98-6FD2058EE737}" presName="conn" presStyleLbl="parChTrans1D2" presStyleIdx="0" presStyleCnt="1"/>
      <dgm:spPr/>
    </dgm:pt>
    <dgm:pt modelId="{F62D9F56-1439-4168-BCCD-C1B5B507C6C3}" type="pres">
      <dgm:prSet presAssocID="{DF322F76-6A72-4E30-AF98-6FD2058EE737}" presName="extraNode" presStyleLbl="node1" presStyleIdx="0" presStyleCnt="4"/>
      <dgm:spPr/>
    </dgm:pt>
    <dgm:pt modelId="{EFB76847-CD85-4E69-B2D1-55716C142952}" type="pres">
      <dgm:prSet presAssocID="{DF322F76-6A72-4E30-AF98-6FD2058EE737}" presName="dstNode" presStyleLbl="node1" presStyleIdx="0" presStyleCnt="4"/>
      <dgm:spPr/>
    </dgm:pt>
    <dgm:pt modelId="{79052EDD-05CF-4ECD-AC64-9B439384C215}" type="pres">
      <dgm:prSet presAssocID="{381D2E2E-321C-4178-BF64-7F98682A9446}" presName="text_1" presStyleLbl="node1" presStyleIdx="0" presStyleCnt="4">
        <dgm:presLayoutVars>
          <dgm:bulletEnabled val="1"/>
        </dgm:presLayoutVars>
      </dgm:prSet>
      <dgm:spPr/>
    </dgm:pt>
    <dgm:pt modelId="{3D1976DD-841D-4C02-BC47-A95FF53D4657}" type="pres">
      <dgm:prSet presAssocID="{381D2E2E-321C-4178-BF64-7F98682A9446}" presName="accent_1" presStyleCnt="0"/>
      <dgm:spPr/>
    </dgm:pt>
    <dgm:pt modelId="{2594A7DE-5ABC-4BBA-BF3C-ADA72422062F}" type="pres">
      <dgm:prSet presAssocID="{381D2E2E-321C-4178-BF64-7F98682A9446}" presName="accentRepeatNode" presStyleLbl="solidFgAcc1" presStyleIdx="0" presStyleCnt="4"/>
      <dgm:spPr/>
    </dgm:pt>
    <dgm:pt modelId="{ACBA3E06-4A42-41A4-AD3A-83B0A80008B8}" type="pres">
      <dgm:prSet presAssocID="{03020CF2-AAB2-4DA2-89CE-319A1509AF5F}" presName="text_2" presStyleLbl="node1" presStyleIdx="1" presStyleCnt="4">
        <dgm:presLayoutVars>
          <dgm:bulletEnabled val="1"/>
        </dgm:presLayoutVars>
      </dgm:prSet>
      <dgm:spPr/>
    </dgm:pt>
    <dgm:pt modelId="{4A6C5414-2BC7-4612-B649-4982FDF9D67A}" type="pres">
      <dgm:prSet presAssocID="{03020CF2-AAB2-4DA2-89CE-319A1509AF5F}" presName="accent_2" presStyleCnt="0"/>
      <dgm:spPr/>
    </dgm:pt>
    <dgm:pt modelId="{4ABF74E7-2FD8-444F-B7E0-3A9F5D7285F5}" type="pres">
      <dgm:prSet presAssocID="{03020CF2-AAB2-4DA2-89CE-319A1509AF5F}" presName="accentRepeatNode" presStyleLbl="solidFgAcc1" presStyleIdx="1" presStyleCnt="4"/>
      <dgm:spPr/>
    </dgm:pt>
    <dgm:pt modelId="{3FD9FE5C-9DE1-4864-9720-5AD8D501DBBA}" type="pres">
      <dgm:prSet presAssocID="{3B427BF2-E0CA-49AC-8D87-92CB5E689581}" presName="text_3" presStyleLbl="node1" presStyleIdx="2" presStyleCnt="4">
        <dgm:presLayoutVars>
          <dgm:bulletEnabled val="1"/>
        </dgm:presLayoutVars>
      </dgm:prSet>
      <dgm:spPr/>
    </dgm:pt>
    <dgm:pt modelId="{BD068398-DF8B-4EB1-B06B-50DC666B7D98}" type="pres">
      <dgm:prSet presAssocID="{3B427BF2-E0CA-49AC-8D87-92CB5E689581}" presName="accent_3" presStyleCnt="0"/>
      <dgm:spPr/>
    </dgm:pt>
    <dgm:pt modelId="{2C7FBAD5-2010-47AC-B8B5-5139DBF49FB5}" type="pres">
      <dgm:prSet presAssocID="{3B427BF2-E0CA-49AC-8D87-92CB5E689581}" presName="accentRepeatNode" presStyleLbl="solidFgAcc1" presStyleIdx="2" presStyleCnt="4"/>
      <dgm:spPr/>
    </dgm:pt>
    <dgm:pt modelId="{7C7730FD-8705-474B-A8CF-9175637DC7C6}" type="pres">
      <dgm:prSet presAssocID="{AF817D23-513F-4721-AED0-8AAA81315B4C}" presName="text_4" presStyleLbl="node1" presStyleIdx="3" presStyleCnt="4">
        <dgm:presLayoutVars>
          <dgm:bulletEnabled val="1"/>
        </dgm:presLayoutVars>
      </dgm:prSet>
      <dgm:spPr/>
    </dgm:pt>
    <dgm:pt modelId="{BACF14A9-87F2-4CE2-BC7F-081ED1F0004C}" type="pres">
      <dgm:prSet presAssocID="{AF817D23-513F-4721-AED0-8AAA81315B4C}" presName="accent_4" presStyleCnt="0"/>
      <dgm:spPr/>
    </dgm:pt>
    <dgm:pt modelId="{E02A1A33-1F9D-4233-B7DD-36D7D86636E3}" type="pres">
      <dgm:prSet presAssocID="{AF817D23-513F-4721-AED0-8AAA81315B4C}" presName="accentRepeatNode" presStyleLbl="solidFgAcc1" presStyleIdx="3" presStyleCnt="4"/>
      <dgm:spPr/>
    </dgm:pt>
  </dgm:ptLst>
  <dgm:cxnLst>
    <dgm:cxn modelId="{C4030223-3782-4F51-A093-4A551B2E380B}" type="presOf" srcId="{03020CF2-AAB2-4DA2-89CE-319A1509AF5F}" destId="{ACBA3E06-4A42-41A4-AD3A-83B0A80008B8}" srcOrd="0" destOrd="0" presId="urn:microsoft.com/office/officeart/2008/layout/VerticalCurvedList"/>
    <dgm:cxn modelId="{279F1226-CB41-4941-B4CF-0F9E08B1EF2C}" type="presOf" srcId="{3B427BF2-E0CA-49AC-8D87-92CB5E689581}" destId="{3FD9FE5C-9DE1-4864-9720-5AD8D501DBBA}" srcOrd="0" destOrd="0" presId="urn:microsoft.com/office/officeart/2008/layout/VerticalCurvedList"/>
    <dgm:cxn modelId="{B4E07127-F45B-46C4-B61C-281AD1CF0477}" srcId="{DF322F76-6A72-4E30-AF98-6FD2058EE737}" destId="{3B427BF2-E0CA-49AC-8D87-92CB5E689581}" srcOrd="2" destOrd="0" parTransId="{984E6F0C-D0F1-4C6B-85D0-81E99E8BB14D}" sibTransId="{7DE18293-9A9F-4A22-A452-6D888FA5979D}"/>
    <dgm:cxn modelId="{1C264331-9967-4C9D-854C-17273537ADAD}" srcId="{DF322F76-6A72-4E30-AF98-6FD2058EE737}" destId="{03020CF2-AAB2-4DA2-89CE-319A1509AF5F}" srcOrd="1" destOrd="0" parTransId="{4D043594-9810-420A-9143-EB32C3D473FF}" sibTransId="{DF2552F3-2722-4FB3-B5B5-511BA1C40279}"/>
    <dgm:cxn modelId="{88ACE937-5487-4DF2-92F9-2941D59DB5CD}" srcId="{DF322F76-6A72-4E30-AF98-6FD2058EE737}" destId="{381D2E2E-321C-4178-BF64-7F98682A9446}" srcOrd="0" destOrd="0" parTransId="{219B8492-5869-4D0C-9006-ACB8D35D11BC}" sibTransId="{B785EFBF-2AC9-4462-8C68-CE3C6B6D7FAB}"/>
    <dgm:cxn modelId="{E9EAB088-5B9C-48A0-BBE8-3F3AC956D142}" type="presOf" srcId="{381D2E2E-321C-4178-BF64-7F98682A9446}" destId="{79052EDD-05CF-4ECD-AC64-9B439384C215}" srcOrd="0" destOrd="0" presId="urn:microsoft.com/office/officeart/2008/layout/VerticalCurvedList"/>
    <dgm:cxn modelId="{861B258A-6363-47D5-B7A2-A5D0CB9C0545}" type="presOf" srcId="{AF817D23-513F-4721-AED0-8AAA81315B4C}" destId="{7C7730FD-8705-474B-A8CF-9175637DC7C6}" srcOrd="0" destOrd="0" presId="urn:microsoft.com/office/officeart/2008/layout/VerticalCurvedList"/>
    <dgm:cxn modelId="{D1439191-5DA2-4C91-AB80-6870515D14A9}" type="presOf" srcId="{DF322F76-6A72-4E30-AF98-6FD2058EE737}" destId="{8ACA4345-FA24-4D30-9E19-720BACBD61B0}" srcOrd="0" destOrd="0" presId="urn:microsoft.com/office/officeart/2008/layout/VerticalCurvedList"/>
    <dgm:cxn modelId="{542DCDB1-F54E-4D03-9A46-BA20F5207887}" type="presOf" srcId="{B785EFBF-2AC9-4462-8C68-CE3C6B6D7FAB}" destId="{8896A788-95AC-4152-97EF-615D5E42B127}" srcOrd="0" destOrd="0" presId="urn:microsoft.com/office/officeart/2008/layout/VerticalCurvedList"/>
    <dgm:cxn modelId="{5C0A21B2-9B8D-4357-9EBE-027E46DA1D11}" srcId="{DF322F76-6A72-4E30-AF98-6FD2058EE737}" destId="{AF817D23-513F-4721-AED0-8AAA81315B4C}" srcOrd="3" destOrd="0" parTransId="{2CE2663A-759F-448A-99A3-CB3BF6FCDA6A}" sibTransId="{0EAE24F6-4082-4FBC-96AE-4345AA20DE95}"/>
    <dgm:cxn modelId="{8E9FF354-8AD2-467C-B1FA-6694EF522647}" type="presParOf" srcId="{8ACA4345-FA24-4D30-9E19-720BACBD61B0}" destId="{0A27A948-1A71-487C-B7E2-01A7F49A7E99}" srcOrd="0" destOrd="0" presId="urn:microsoft.com/office/officeart/2008/layout/VerticalCurvedList"/>
    <dgm:cxn modelId="{77BBCF1F-FAB0-42E5-8D7D-DEB5EC9B1B05}" type="presParOf" srcId="{0A27A948-1A71-487C-B7E2-01A7F49A7E99}" destId="{A4745D64-3B2E-4540-9285-CEDA9297FCA1}" srcOrd="0" destOrd="0" presId="urn:microsoft.com/office/officeart/2008/layout/VerticalCurvedList"/>
    <dgm:cxn modelId="{D5DB3039-8EBC-4311-A6BC-FB699FE90EC5}" type="presParOf" srcId="{A4745D64-3B2E-4540-9285-CEDA9297FCA1}" destId="{813A5F02-017A-4743-A8E4-CBCAD02F844B}" srcOrd="0" destOrd="0" presId="urn:microsoft.com/office/officeart/2008/layout/VerticalCurvedList"/>
    <dgm:cxn modelId="{5F72BC34-3D16-44D6-AF9C-D067816BB7AE}" type="presParOf" srcId="{A4745D64-3B2E-4540-9285-CEDA9297FCA1}" destId="{8896A788-95AC-4152-97EF-615D5E42B127}" srcOrd="1" destOrd="0" presId="urn:microsoft.com/office/officeart/2008/layout/VerticalCurvedList"/>
    <dgm:cxn modelId="{BD171A48-FC20-440A-A335-B0DF3B5466E3}" type="presParOf" srcId="{A4745D64-3B2E-4540-9285-CEDA9297FCA1}" destId="{F62D9F56-1439-4168-BCCD-C1B5B507C6C3}" srcOrd="2" destOrd="0" presId="urn:microsoft.com/office/officeart/2008/layout/VerticalCurvedList"/>
    <dgm:cxn modelId="{40241875-B16A-4C06-8233-3FC5DDF0F551}" type="presParOf" srcId="{A4745D64-3B2E-4540-9285-CEDA9297FCA1}" destId="{EFB76847-CD85-4E69-B2D1-55716C142952}" srcOrd="3" destOrd="0" presId="urn:microsoft.com/office/officeart/2008/layout/VerticalCurvedList"/>
    <dgm:cxn modelId="{A9F514B6-5662-4F24-91C7-D4F494C3BF0A}" type="presParOf" srcId="{0A27A948-1A71-487C-B7E2-01A7F49A7E99}" destId="{79052EDD-05CF-4ECD-AC64-9B439384C215}" srcOrd="1" destOrd="0" presId="urn:microsoft.com/office/officeart/2008/layout/VerticalCurvedList"/>
    <dgm:cxn modelId="{8B3501A6-EE24-46A4-B4A8-5A39D266DD7F}" type="presParOf" srcId="{0A27A948-1A71-487C-B7E2-01A7F49A7E99}" destId="{3D1976DD-841D-4C02-BC47-A95FF53D4657}" srcOrd="2" destOrd="0" presId="urn:microsoft.com/office/officeart/2008/layout/VerticalCurvedList"/>
    <dgm:cxn modelId="{DBDCC89E-CEEB-45B8-8A18-08FFAC9799DF}" type="presParOf" srcId="{3D1976DD-841D-4C02-BC47-A95FF53D4657}" destId="{2594A7DE-5ABC-4BBA-BF3C-ADA72422062F}" srcOrd="0" destOrd="0" presId="urn:microsoft.com/office/officeart/2008/layout/VerticalCurvedList"/>
    <dgm:cxn modelId="{98C380C5-A44D-45C8-9B45-333675E7A9BA}" type="presParOf" srcId="{0A27A948-1A71-487C-B7E2-01A7F49A7E99}" destId="{ACBA3E06-4A42-41A4-AD3A-83B0A80008B8}" srcOrd="3" destOrd="0" presId="urn:microsoft.com/office/officeart/2008/layout/VerticalCurvedList"/>
    <dgm:cxn modelId="{16B1947B-AB39-41E7-9D58-076BC1DDCDF0}" type="presParOf" srcId="{0A27A948-1A71-487C-B7E2-01A7F49A7E99}" destId="{4A6C5414-2BC7-4612-B649-4982FDF9D67A}" srcOrd="4" destOrd="0" presId="urn:microsoft.com/office/officeart/2008/layout/VerticalCurvedList"/>
    <dgm:cxn modelId="{1AB57462-7E21-4141-8358-02105B53FE45}" type="presParOf" srcId="{4A6C5414-2BC7-4612-B649-4982FDF9D67A}" destId="{4ABF74E7-2FD8-444F-B7E0-3A9F5D7285F5}" srcOrd="0" destOrd="0" presId="urn:microsoft.com/office/officeart/2008/layout/VerticalCurvedList"/>
    <dgm:cxn modelId="{B1777186-4D43-49EF-B63D-43A319AF95A5}" type="presParOf" srcId="{0A27A948-1A71-487C-B7E2-01A7F49A7E99}" destId="{3FD9FE5C-9DE1-4864-9720-5AD8D501DBBA}" srcOrd="5" destOrd="0" presId="urn:microsoft.com/office/officeart/2008/layout/VerticalCurvedList"/>
    <dgm:cxn modelId="{0E581BC4-100D-402C-A4A8-AA81073CD999}" type="presParOf" srcId="{0A27A948-1A71-487C-B7E2-01A7F49A7E99}" destId="{BD068398-DF8B-4EB1-B06B-50DC666B7D98}" srcOrd="6" destOrd="0" presId="urn:microsoft.com/office/officeart/2008/layout/VerticalCurvedList"/>
    <dgm:cxn modelId="{D44A2304-03B2-4D31-89A4-180FF2227CA7}" type="presParOf" srcId="{BD068398-DF8B-4EB1-B06B-50DC666B7D98}" destId="{2C7FBAD5-2010-47AC-B8B5-5139DBF49FB5}" srcOrd="0" destOrd="0" presId="urn:microsoft.com/office/officeart/2008/layout/VerticalCurvedList"/>
    <dgm:cxn modelId="{EAFF9755-45E8-489D-8D44-DB934CB4C30D}" type="presParOf" srcId="{0A27A948-1A71-487C-B7E2-01A7F49A7E99}" destId="{7C7730FD-8705-474B-A8CF-9175637DC7C6}" srcOrd="7" destOrd="0" presId="urn:microsoft.com/office/officeart/2008/layout/VerticalCurvedList"/>
    <dgm:cxn modelId="{5236FD2C-673D-4D82-B652-EF53478ACD83}" type="presParOf" srcId="{0A27A948-1A71-487C-B7E2-01A7F49A7E99}" destId="{BACF14A9-87F2-4CE2-BC7F-081ED1F0004C}" srcOrd="8" destOrd="0" presId="urn:microsoft.com/office/officeart/2008/layout/VerticalCurvedList"/>
    <dgm:cxn modelId="{4C760984-0200-4F5A-918A-36E6183C0F38}" type="presParOf" srcId="{BACF14A9-87F2-4CE2-BC7F-081ED1F0004C}" destId="{E02A1A33-1F9D-4233-B7DD-36D7D8663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6A788-95AC-4152-97EF-615D5E42B12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52EDD-05CF-4ECD-AC64-9B439384C215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Average age of an insurance agent is increasing</a:t>
          </a:r>
          <a:endParaRPr lang="en-KE" sz="2500" kern="1200" dirty="0"/>
        </a:p>
      </dsp:txBody>
      <dsp:txXfrm>
        <a:off x="610504" y="416587"/>
        <a:ext cx="7440913" cy="833607"/>
      </dsp:txXfrm>
    </dsp:sp>
    <dsp:sp modelId="{2594A7DE-5ABC-4BBA-BF3C-ADA72422062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A3E06-4A42-41A4-AD3A-83B0A80008B8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We have abundant data</a:t>
          </a:r>
          <a:endParaRPr lang="en-KE" sz="2500" kern="1200"/>
        </a:p>
      </dsp:txBody>
      <dsp:txXfrm>
        <a:off x="1088431" y="1667215"/>
        <a:ext cx="6962986" cy="833607"/>
      </dsp:txXfrm>
    </dsp:sp>
    <dsp:sp modelId="{4ABF74E7-2FD8-444F-B7E0-3A9F5D7285F5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9FE5C-9DE1-4864-9720-5AD8D501DBBA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Backend technology of incumbents are still poor</a:t>
          </a:r>
          <a:endParaRPr lang="en-KE" sz="2500" kern="1200"/>
        </a:p>
      </dsp:txBody>
      <dsp:txXfrm>
        <a:off x="1088431" y="2917843"/>
        <a:ext cx="6962986" cy="833607"/>
      </dsp:txXfrm>
    </dsp:sp>
    <dsp:sp modelId="{2C7FBAD5-2010-47AC-B8B5-5139DBF49FB5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730FD-8705-474B-A8CF-9175637DC7C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Customer expectations are always changing</a:t>
          </a:r>
          <a:endParaRPr lang="en-KE" sz="2500" kern="1200"/>
        </a:p>
      </dsp:txBody>
      <dsp:txXfrm>
        <a:off x="610504" y="4168472"/>
        <a:ext cx="7440913" cy="833607"/>
      </dsp:txXfrm>
    </dsp:sp>
    <dsp:sp modelId="{E02A1A33-1F9D-4233-B7DD-36D7D86636E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AFBAAA-8C46-3045-B664-F2253EA43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F325-8F79-F941-8AD2-4211E96E9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8862-0926-AF4C-934B-AC81688B6F4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D66C-76B0-7241-B75F-7F74CCF91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E442B-2318-3B4F-A8B5-0BD8B4801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83A-253A-394C-9D99-7DBF4A45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5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09E-097C-7548-BBF3-09D5EA3343F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F222-C657-584B-8DED-DD9B6F3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08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3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7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0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C2456"/>
                </a:solidFill>
                <a:effectLst/>
                <a:latin typeface="Myriad-Apple-Semibold"/>
              </a:rPr>
              <a:t>Our role in Africa is to be a shock absorber for our clients, so we can build the societal resilience needed to close the protection gap. The Swiss Re Institute estimates that, globally, about 66% of all-natural catastrophe economic losses over the past 10 years were not insured; in Africa, this protection gap is even higher. You may recall Cyclone </a:t>
            </a:r>
            <a:r>
              <a:rPr lang="en-GB" b="0" i="0" dirty="0" err="1">
                <a:solidFill>
                  <a:srgbClr val="2C2456"/>
                </a:solidFill>
                <a:effectLst/>
                <a:latin typeface="Myriad-Apple-Semibold"/>
              </a:rPr>
              <a:t>Idai</a:t>
            </a:r>
            <a:r>
              <a:rPr lang="en-GB" b="0" i="0" dirty="0">
                <a:solidFill>
                  <a:srgbClr val="2C2456"/>
                </a:solidFill>
                <a:effectLst/>
                <a:latin typeface="Myriad-Apple-Semibold"/>
              </a:rPr>
              <a:t> led to an overall economic loss of USD 2 billion across Mozambique, Malawi and Zimbabwe, of which only 7% was insured; a staggering 93% protection gap. Our primary objective in Africa is to address this immense protection gap to make Africa more resilient.</a:t>
            </a:r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2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	Gender bond released investing in products for women – how is it transforming the landscape in </a:t>
            </a:r>
            <a:r>
              <a:rPr lang="en-GB" dirty="0" err="1"/>
              <a:t>Tz</a:t>
            </a:r>
            <a:endParaRPr lang="en-GB" dirty="0"/>
          </a:p>
          <a:p>
            <a:r>
              <a:rPr lang="en-GB" dirty="0"/>
              <a:t>•	Volume – risk pooling and pricing – Scaling and seasonality of the malaria insurance (one month a year) how did you manage?</a:t>
            </a:r>
          </a:p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497" y="3183255"/>
            <a:ext cx="6529642" cy="23145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0798" y="5870447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0798" y="6210680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20713"/>
            <a:ext cx="2786697" cy="143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23A2E3-0A1D-BC4E-918A-71C54DC703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22D9BBF-5CF7-0F4E-ADA0-CD0A54B23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361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0"/>
            <a:ext cx="6008687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54443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F9590A-1DF2-1047-9E12-33FD15402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1628775"/>
            <a:ext cx="6008687" cy="52292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4579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C799602-CBF7-904D-8547-B46A599ED0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4579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E2A276C-2216-BF45-9152-E2ED854A16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0016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743B61CB-0350-F14E-BFFF-1DD8F5F72F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0016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9D752B1-8552-3B40-AA0A-F4C3720EF5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99168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6C6922C2-1CA8-9344-AC17-CDDF06651D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9168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79F64D6-B1C7-0A4C-B979-50EABE941C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9645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D8A30A1-029E-584E-9EDD-18B51D63B7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59645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165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B6D578F-6D24-BC4E-AEFF-CA9556DF37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5624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259C42-25FF-F34E-AB9F-86C7CCACF0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496" y="1628776"/>
            <a:ext cx="11080800" cy="459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3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6BA647-A19A-8B40-B966-AD1AA8BC9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0" y="4638118"/>
            <a:ext cx="2723965" cy="8825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3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6262" y="5694982"/>
            <a:ext cx="2847901" cy="227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7CECF-399B-254A-9C01-D6FF7F94D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4209" y="1628774"/>
            <a:ext cx="3514466" cy="394924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3EEF03-A2C7-0447-828F-3EF3F633D8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60950" y="5986463"/>
            <a:ext cx="2843213" cy="233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A4B90D-EDD2-CA4D-B629-D8366DEB73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3476" y="4200526"/>
            <a:ext cx="1595548" cy="435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08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1096820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2" y="5199063"/>
            <a:ext cx="10968201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3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78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038" y="1852654"/>
            <a:ext cx="3541712" cy="4367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171648-C2DF-FF4F-B2D7-3BF4A2E93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97" y="1854521"/>
            <a:ext cx="1705454" cy="43653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8B7D3F48-3B70-E742-854A-7FC503D9DD2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183313" y="2240344"/>
            <a:ext cx="5457825" cy="3979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D72059-F590-6A41-AE1A-DC13C30C09D0}"/>
              </a:ext>
            </a:extLst>
          </p:cNvPr>
          <p:cNvCxnSpPr>
            <a:cxnSpLocks/>
          </p:cNvCxnSpPr>
          <p:nvPr userDrawn="1"/>
        </p:nvCxnSpPr>
        <p:spPr>
          <a:xfrm>
            <a:off x="6183313" y="2128715"/>
            <a:ext cx="35353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3313" y="1856629"/>
            <a:ext cx="3535362" cy="1550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18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Non-FS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45" y="1853293"/>
            <a:ext cx="3529012" cy="13577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CAADD-1CEE-C942-A364-76D6819B1BF7}"/>
              </a:ext>
            </a:extLst>
          </p:cNvPr>
          <p:cNvCxnSpPr>
            <a:cxnSpLocks/>
          </p:cNvCxnSpPr>
          <p:nvPr userDrawn="1"/>
        </p:nvCxnSpPr>
        <p:spPr>
          <a:xfrm>
            <a:off x="4261287" y="1628775"/>
            <a:ext cx="7379851" cy="0"/>
          </a:xfrm>
          <a:prstGeom prst="line">
            <a:avLst/>
          </a:prstGeom>
          <a:ln w="3810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1E2488-4492-2141-951F-CA754AD5B3F6}"/>
              </a:ext>
            </a:extLst>
          </p:cNvPr>
          <p:cNvCxnSpPr>
            <a:cxnSpLocks/>
          </p:cNvCxnSpPr>
          <p:nvPr userDrawn="1"/>
        </p:nvCxnSpPr>
        <p:spPr>
          <a:xfrm>
            <a:off x="4261287" y="5785116"/>
            <a:ext cx="7379851" cy="0"/>
          </a:xfrm>
          <a:prstGeom prst="line">
            <a:avLst/>
          </a:prstGeom>
          <a:ln w="1905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95A0-6E66-A348-9D1D-98BCD45A3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263" y="1852386"/>
            <a:ext cx="7381875" cy="3743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5BA403-7B50-4B46-9CC1-EAD32A8A0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9262" y="1628775"/>
            <a:ext cx="2822400" cy="360000"/>
          </a:xfrm>
          <a:prstGeom prst="rect">
            <a:avLst/>
          </a:prstGeom>
          <a:solidFill>
            <a:schemeClr val="accent5"/>
          </a:solidFill>
        </p:spPr>
        <p:txBody>
          <a:bodyPr lIns="108000" tIns="0" rIns="0" bIns="0" anchor="ctr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22FBE48-CD74-C742-B108-4ACF49F07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9263" y="5899150"/>
            <a:ext cx="3644900" cy="339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7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1E36D2A-1DDB-8F43-B3AC-35441BC18E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9A6DB0-2113-024A-8738-FBA34EEAB7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41209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.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8B4D3-71AE-6640-800B-4B2D93D8241E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8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2. Section header (opt 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405" y="319201"/>
            <a:ext cx="2014644" cy="60331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982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F9590A-1DF2-1047-9E12-33FD15402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6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87397" y="626877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2286" y="6354659"/>
            <a:ext cx="42985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083CD104-B976-25E4-1C16-245519C565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3"/>
          <a:stretch/>
        </p:blipFill>
        <p:spPr bwMode="auto">
          <a:xfrm>
            <a:off x="171913" y="8844"/>
            <a:ext cx="1684512" cy="6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(Two-level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 hasCustomPrompt="1"/>
          </p:nvPr>
        </p:nvSpPr>
        <p:spPr>
          <a:xfrm>
            <a:off x="484717" y="1246910"/>
            <a:ext cx="11220449" cy="4777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>
              <a:buFont typeface="Arial" panose="020B0604020202020204" pitchFamily="34" charset="0"/>
              <a:buChar char="•"/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</a:lstStyle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endParaRPr lang="en-US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E1B16C0-2E85-4613-883B-7F592FA8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16" y="135080"/>
            <a:ext cx="11237384" cy="469901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35D0C-A2B1-49EC-8562-D3E57A1FA4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716" y="624693"/>
            <a:ext cx="11237384" cy="335888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23F3AA-DE30-41B9-9D20-86E803765F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97019" y="6354625"/>
            <a:ext cx="9025080" cy="193530"/>
          </a:xfrm>
        </p:spPr>
        <p:txBody>
          <a:bodyPr anchor="ctr" anchorCtr="0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086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FSD Africa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292" y="1840230"/>
            <a:ext cx="4314507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40230"/>
            <a:ext cx="4333875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928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 (+thumbnai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</a:t>
            </a:r>
            <a:r>
              <a:rPr lang="en-US" dirty="0" err="1"/>
              <a:t>africa</a:t>
            </a:r>
            <a:r>
              <a:rPr lang="en-US" dirty="0"/>
              <a:t>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6543" y="1840230"/>
            <a:ext cx="4314507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2026" y="1840230"/>
            <a:ext cx="4333875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B573EF-E8EE-2849-85B9-C92B57D563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863" y="1839913"/>
            <a:ext cx="2071687" cy="254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09AA8C-E64E-334C-A0A9-988EFC320A1E}"/>
              </a:ext>
            </a:extLst>
          </p:cNvPr>
          <p:cNvCxnSpPr>
            <a:cxnSpLocks/>
          </p:cNvCxnSpPr>
          <p:nvPr userDrawn="1"/>
        </p:nvCxnSpPr>
        <p:spPr>
          <a:xfrm>
            <a:off x="550863" y="4493245"/>
            <a:ext cx="2071687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ED221C-D842-8246-A354-BB7EF6D9B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598988"/>
            <a:ext cx="2071687" cy="3079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827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847849"/>
            <a:ext cx="4325937" cy="43719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63726"/>
            <a:ext cx="5734272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774" y="4032504"/>
            <a:ext cx="4333875" cy="21873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2625" y="6003825"/>
            <a:ext cx="2068513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</p:spTree>
    <p:extLst>
      <p:ext uri="{BB962C8B-B14F-4D97-AF65-F5344CB8AC3E}">
        <p14:creationId xmlns:p14="http://schemas.microsoft.com/office/powerpoint/2010/main" val="2458845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 (+ tab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432593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63725"/>
            <a:ext cx="2071687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3525" y="1856232"/>
            <a:ext cx="2073275" cy="3813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774" y="6003825"/>
            <a:ext cx="4333876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96F55C0-F687-544D-830F-49F78825FE7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57775" y="1628775"/>
            <a:ext cx="6583363" cy="3848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40" y="1628775"/>
            <a:ext cx="5441123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000" b="1" i="0">
                <a:solidFill>
                  <a:schemeClr val="bg2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2AE9D7C-5045-3843-A746-5A3693B6A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8168" y="351631"/>
            <a:ext cx="3505150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52" y="331985"/>
            <a:ext cx="2140774" cy="641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9038" y="566927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600951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3" y="1628775"/>
            <a:ext cx="1716087" cy="171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6580E6-FFAB-0940-842A-B1C23C9AED41}"/>
              </a:ext>
            </a:extLst>
          </p:cNvPr>
          <p:cNvCxnSpPr/>
          <p:nvPr userDrawn="1"/>
        </p:nvCxnSpPr>
        <p:spPr>
          <a:xfrm>
            <a:off x="550863" y="620713"/>
            <a:ext cx="73533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BC7502-A8C5-E44A-8F88-A97C88D44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237" y="224364"/>
            <a:ext cx="835439" cy="8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3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73021"/>
            <a:ext cx="2627792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0263" y="1645192"/>
            <a:ext cx="2636837" cy="3813048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2A9E0D-42C5-0541-8249-6E1197657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900" y="1639792"/>
            <a:ext cx="2638425" cy="381240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8D090-3E98-884B-B4F2-F989C61F5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300" y="1629064"/>
            <a:ext cx="2636838" cy="3833812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FACED5-7338-F94E-BEE2-A1420125BC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5892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E44299C-1953-5A4F-8831-FCC09A9D40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56040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0670678-63B0-8B45-9ED6-ED3D265C8E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0E777-1627-744F-8598-A741A74F32FD}"/>
              </a:ext>
            </a:extLst>
          </p:cNvPr>
          <p:cNvCxnSpPr/>
          <p:nvPr userDrawn="1"/>
        </p:nvCxnSpPr>
        <p:spPr>
          <a:xfrm>
            <a:off x="550863" y="1628775"/>
            <a:ext cx="2638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77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CB0C56-D4E5-054E-B339-BBD3E7A23865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6996" y="1819276"/>
            <a:ext cx="2627792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6D2BE6-D9FA-6E47-A418-0DB6FBE514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094584-06EB-754B-BBDA-4C92468F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0263" y="1818712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4DDFFA-4BC3-5441-BF09-268143E605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900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562EAD-2AE0-1A47-8268-D4E657EAE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59CD41-A708-264B-857D-5C4EEADBED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0263" y="3997363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634A72-F09B-0B40-B08B-4FAA793A7E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4900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50747C-CE6C-1E4C-A019-080CF255DB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A33AB2E-B548-2348-95F2-961652ECC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0263" y="2182147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7C9910-49BD-1E4E-88B6-8863FA6E39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4900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EFFFF03-868F-924E-85D0-BA6CC927A3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34CD5AF-61CE-E24F-9F2E-72F7DF4B75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0263" y="4361541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98B10B-9CA7-9744-8CF9-52ED060195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4900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18BFE7-656C-4445-85E9-ABD005764B7F}"/>
              </a:ext>
            </a:extLst>
          </p:cNvPr>
          <p:cNvCxnSpPr/>
          <p:nvPr userDrawn="1"/>
        </p:nvCxnSpPr>
        <p:spPr>
          <a:xfrm>
            <a:off x="5508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6461F-3CF1-B741-90B8-D2CFB283FC7A}"/>
              </a:ext>
            </a:extLst>
          </p:cNvPr>
          <p:cNvCxnSpPr/>
          <p:nvPr userDrawn="1"/>
        </p:nvCxnSpPr>
        <p:spPr>
          <a:xfrm>
            <a:off x="33702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837807-8F44-B249-A797-A4BAF2D741EF}"/>
              </a:ext>
            </a:extLst>
          </p:cNvPr>
          <p:cNvCxnSpPr/>
          <p:nvPr userDrawn="1"/>
        </p:nvCxnSpPr>
        <p:spPr>
          <a:xfrm>
            <a:off x="6184900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E23E1B-A754-114B-ACB6-8C2707F34A68}"/>
              </a:ext>
            </a:extLst>
          </p:cNvPr>
          <p:cNvCxnSpPr/>
          <p:nvPr userDrawn="1"/>
        </p:nvCxnSpPr>
        <p:spPr>
          <a:xfrm>
            <a:off x="5508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FCB261-23C9-F148-A8BF-456653CAF92E}"/>
              </a:ext>
            </a:extLst>
          </p:cNvPr>
          <p:cNvCxnSpPr/>
          <p:nvPr userDrawn="1"/>
        </p:nvCxnSpPr>
        <p:spPr>
          <a:xfrm>
            <a:off x="33702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B7F8B9F-D63D-DA4F-9A2B-75C6F994E319}"/>
              </a:ext>
            </a:extLst>
          </p:cNvPr>
          <p:cNvCxnSpPr/>
          <p:nvPr userDrawn="1"/>
        </p:nvCxnSpPr>
        <p:spPr>
          <a:xfrm>
            <a:off x="6184900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2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8913C-924F-F34D-A11D-536B64A9C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52" y="331984"/>
            <a:ext cx="2814872" cy="8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2)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Africa,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552" y="331986"/>
            <a:ext cx="2515370" cy="75326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69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pull-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1AE41D-21BC-F04A-89AB-D025FB1F1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1826069"/>
            <a:ext cx="4569776" cy="44033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4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Pull quote: Click to edit Master text Click to edit Master text Click to edit Master text Click to edit Master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bo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774"/>
            <a:ext cx="12191999" cy="5229225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28775"/>
            <a:ext cx="3529012" cy="577215"/>
          </a:xfrm>
          <a:prstGeom prst="rect">
            <a:avLst/>
          </a:prstGeom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1" i="0">
                <a:solidFill>
                  <a:schemeClr val="tx1"/>
                </a:solidFill>
                <a:latin typeface="Museo Sans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6C71-C02E-6840-8FB4-C85BAD7CB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193925"/>
            <a:ext cx="3529012" cy="289083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2pPr>
            <a:lvl3pPr marL="1200150" indent="-285750">
              <a:lnSpc>
                <a:spcPts val="2000"/>
              </a:lnSpc>
              <a:buFont typeface="System Font Regular"/>
              <a:buChar char="–"/>
              <a:defRPr sz="1600"/>
            </a:lvl3pPr>
            <a:lvl4pPr marL="1657350" indent="-285750">
              <a:lnSpc>
                <a:spcPts val="2000"/>
              </a:lnSpc>
              <a:buFont typeface="System Font Regular"/>
              <a:buChar char="–"/>
              <a:defRPr sz="1600"/>
            </a:lvl4pPr>
            <a:lvl5pPr marL="2114550" indent="-285750">
              <a:lnSpc>
                <a:spcPts val="2000"/>
              </a:lnSpc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Click to edit master text. </a:t>
            </a:r>
            <a:r>
              <a:rPr lang="en-US" dirty="0" err="1"/>
              <a:t>Hightlights</a:t>
            </a:r>
            <a:r>
              <a:rPr lang="en-US" dirty="0"/>
              <a:t> in Museo Sans 700, regular text in Museo Sans 300.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42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Text + image thumbn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2" y="1628775"/>
            <a:ext cx="1716087" cy="199453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802" y="1847850"/>
            <a:ext cx="3536948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stem Font Regular"/>
              <a:buChar char="–"/>
              <a:tabLst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2454276" y="1628775"/>
            <a:ext cx="91868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489" y="3692526"/>
            <a:ext cx="5454649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313" y="1851025"/>
            <a:ext cx="3535362" cy="1660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9038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Pullquote + 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6256" y="1639660"/>
            <a:ext cx="2731707" cy="316616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2439" y="1844675"/>
            <a:ext cx="3641724" cy="3822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73533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851024"/>
            <a:ext cx="3529011" cy="3809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03825"/>
            <a:ext cx="36449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</p:spTree>
    <p:extLst>
      <p:ext uri="{BB962C8B-B14F-4D97-AF65-F5344CB8AC3E}">
        <p14:creationId xmlns:p14="http://schemas.microsoft.com/office/powerpoint/2010/main" val="28917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1" r:id="rId6"/>
    <p:sldLayoutId id="2147483713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3" r:id="rId14"/>
    <p:sldLayoutId id="2147483725" r:id="rId15"/>
    <p:sldLayoutId id="2147483753" r:id="rId16"/>
    <p:sldLayoutId id="2147483749" r:id="rId17"/>
    <p:sldLayoutId id="2147483724" r:id="rId18"/>
    <p:sldLayoutId id="2147483726" r:id="rId19"/>
    <p:sldLayoutId id="2147483728" r:id="rId20"/>
    <p:sldLayoutId id="2147483748" r:id="rId21"/>
    <p:sldLayoutId id="2147483757" r:id="rId22"/>
    <p:sldLayoutId id="2147483758" r:id="rId23"/>
    <p:sldLayoutId id="2147483759" r:id="rId24"/>
    <p:sldLayoutId id="2147483760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895">
          <p15:clr>
            <a:srgbClr val="F26B43"/>
          </p15:clr>
        </p15:guide>
        <p15:guide id="7" pos="3780">
          <p15:clr>
            <a:srgbClr val="F26B43"/>
          </p15:clr>
        </p15:guide>
        <p15:guide id="8" pos="5101">
          <p15:clr>
            <a:srgbClr val="F26B43"/>
          </p15:clr>
        </p15:guide>
        <p15:guide id="9" pos="6247">
          <p15:clr>
            <a:srgbClr val="F26B43"/>
          </p15:clr>
        </p15:guide>
        <p15:guide id="10" pos="2683">
          <p15:clr>
            <a:srgbClr val="F26B43"/>
          </p15:clr>
        </p15:guide>
        <p15:guide id="11" pos="2570">
          <p15:clr>
            <a:srgbClr val="F26B43"/>
          </p15:clr>
        </p15:guide>
        <p15:guide id="12" pos="1549">
          <p15:clr>
            <a:srgbClr val="F26B43"/>
          </p15:clr>
        </p15:guide>
        <p15:guide id="14" pos="4979">
          <p15:clr>
            <a:srgbClr val="F26B43"/>
          </p15:clr>
        </p15:guide>
        <p15:guide id="15" pos="6122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14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4" r:id="rId3"/>
    <p:sldLayoutId id="214748374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186">
          <p15:clr>
            <a:srgbClr val="F26B43"/>
          </p15:clr>
        </p15:guide>
        <p15:guide id="8" pos="4608">
          <p15:clr>
            <a:srgbClr val="F26B43"/>
          </p15:clr>
        </p15:guide>
        <p15:guide id="9" pos="6030">
          <p15:clr>
            <a:srgbClr val="F26B43"/>
          </p15:clr>
        </p15:guide>
        <p15:guide id="10" pos="1766">
          <p15:clr>
            <a:srgbClr val="F26B43"/>
          </p15:clr>
        </p15:guide>
        <p15:guide id="11" pos="1652">
          <p15:clr>
            <a:srgbClr val="F26B43"/>
          </p15:clr>
        </p15:guide>
        <p15:guide id="14" pos="4492">
          <p15:clr>
            <a:srgbClr val="F26B43"/>
          </p15:clr>
        </p15:guide>
        <p15:guide id="15" pos="5916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30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2123" userDrawn="1">
          <p15:clr>
            <a:srgbClr val="F26B43"/>
          </p15:clr>
        </p15:guide>
        <p15:guide id="8" pos="3896" userDrawn="1">
          <p15:clr>
            <a:srgbClr val="F26B43"/>
          </p15:clr>
        </p15:guide>
        <p15:guide id="9" pos="5672" userDrawn="1">
          <p15:clr>
            <a:srgbClr val="F26B43"/>
          </p15:clr>
        </p15:guide>
        <p15:guide id="14" pos="3784" userDrawn="1">
          <p15:clr>
            <a:srgbClr val="F26B43"/>
          </p15:clr>
        </p15:guide>
        <p15:guide id="15" pos="5558" userDrawn="1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20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microsoft.com/office/2007/relationships/hdphoto" Target="../media/hdphoto1.wdp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9.png"/><Relationship Id="rId4" Type="http://schemas.openxmlformats.org/officeDocument/2006/relationships/image" Target="../media/image6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https://bimalab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ias@fsdafrica.or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tif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a motorcycle on a city street&#10;&#10;Description automatically generated">
            <a:extLst>
              <a:ext uri="{FF2B5EF4-FFF2-40B4-BE49-F238E27FC236}">
                <a16:creationId xmlns:a16="http://schemas.microsoft.com/office/drawing/2014/main" id="{E9AD1665-4ABE-FE43-89BE-F4F8CC52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80E70-10AF-7941-9D4E-C194808A2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295" y="208265"/>
            <a:ext cx="787120" cy="8318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3F71-231D-6240-8A96-4BD04FB9F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974400-6C37-C041-A148-3B1335B7B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FSD Africa</a:t>
            </a:r>
            <a:br>
              <a:rPr lang="en-US" dirty="0"/>
            </a:br>
            <a:r>
              <a:rPr lang="en-US" b="0" dirty="0">
                <a:latin typeface="Museo Sans 300" panose="02000000000000000000" pitchFamily="2" charset="77"/>
              </a:rPr>
              <a:t>Lagos, Nigeria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9F998-6504-B642-961B-E8370F717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285" y="3661187"/>
            <a:ext cx="5833415" cy="1627579"/>
          </a:xfrm>
        </p:spPr>
        <p:txBody>
          <a:bodyPr>
            <a:noAutofit/>
          </a:bodyPr>
          <a:lstStyle/>
          <a:p>
            <a:r>
              <a:rPr lang="en-US" sz="4000" dirty="0"/>
              <a:t>Inclusive Insurance, a myth or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302C7-E188-0D48-BC97-F05EEDBCA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7677" y="5429732"/>
            <a:ext cx="3765230" cy="283465"/>
          </a:xfrm>
        </p:spPr>
        <p:txBody>
          <a:bodyPr/>
          <a:lstStyle/>
          <a:p>
            <a:r>
              <a:rPr lang="en-US" dirty="0"/>
              <a:t>Elias Omondi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3C865-6DDD-4748-97AF-89ED3E078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677" y="5818864"/>
            <a:ext cx="4197948" cy="283465"/>
          </a:xfrm>
        </p:spPr>
        <p:txBody>
          <a:bodyPr/>
          <a:lstStyle/>
          <a:p>
            <a:r>
              <a:rPr lang="en-US" dirty="0"/>
              <a:t>Principal, Innovation of Resilience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1B8C7-D92E-3D49-B88B-38DD90883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851" y="304006"/>
            <a:ext cx="2000112" cy="59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A542BA-B16A-4461-43C5-5E82BA79B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8" y="6133788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F2D1A7-DCE4-9B2E-7A01-3681D96CB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770" y="1317837"/>
            <a:ext cx="10171566" cy="842962"/>
          </a:xfrm>
        </p:spPr>
        <p:txBody>
          <a:bodyPr/>
          <a:lstStyle/>
          <a:p>
            <a:r>
              <a:rPr lang="en-GB" b="1" dirty="0"/>
              <a:t>SOCCER CHANGING TO FOOTBALL – THE STORY OF INSURTECH’S</a:t>
            </a:r>
            <a:endParaRPr lang="en-KE" b="1" dirty="0"/>
          </a:p>
        </p:txBody>
      </p:sp>
      <p:pic>
        <p:nvPicPr>
          <p:cNvPr id="3074" name="Picture 2" descr="World Cup 2022: Christian Pulisic's MVP vs England makes fans wonder if  football should be called soccer | Marca">
            <a:extLst>
              <a:ext uri="{FF2B5EF4-FFF2-40B4-BE49-F238E27FC236}">
                <a16:creationId xmlns:a16="http://schemas.microsoft.com/office/drawing/2014/main" id="{B48BE30D-ED6F-7B89-5C8F-75DE4F0C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8" y="2138800"/>
            <a:ext cx="5111338" cy="34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erican Football Facts - SAFV -">
            <a:extLst>
              <a:ext uri="{FF2B5EF4-FFF2-40B4-BE49-F238E27FC236}">
                <a16:creationId xmlns:a16="http://schemas.microsoft.com/office/drawing/2014/main" id="{CA2944D6-41EE-B3C4-5B4B-B48E4D2B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53" y="2138800"/>
            <a:ext cx="5111339" cy="34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E926E2-E3FF-5712-5530-B0E216A3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E474C0-4477-6CE5-D565-EA43765B98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1858" y="2852698"/>
            <a:ext cx="2307771" cy="1697529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THE INSURTECH SPACE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2B21B9-4569-6648-2F9C-94E387199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501559"/>
              </p:ext>
            </p:extLst>
          </p:nvPr>
        </p:nvGraphicFramePr>
        <p:xfrm>
          <a:off x="3153228" y="7426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977567-E74B-478D-AD8E-330E012A3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ECBDBD-EB55-194D-AABF-EEAAECD30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9EBEADF-6FEF-A95C-CEAD-7BDFAFE4BCFE}"/>
              </a:ext>
            </a:extLst>
          </p:cNvPr>
          <p:cNvSpPr txBox="1">
            <a:spLocks/>
          </p:cNvSpPr>
          <p:nvPr/>
        </p:nvSpPr>
        <p:spPr>
          <a:xfrm>
            <a:off x="565463" y="591947"/>
            <a:ext cx="9542247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“Valley of Death”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1CA693-67C9-6350-5CBF-968CB55C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" y="1905961"/>
            <a:ext cx="10261545" cy="4042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FE96CF-11B0-6A21-7C32-E8B1D33F4736}"/>
              </a:ext>
            </a:extLst>
          </p:cNvPr>
          <p:cNvSpPr/>
          <p:nvPr/>
        </p:nvSpPr>
        <p:spPr>
          <a:xfrm>
            <a:off x="2317688" y="1280250"/>
            <a:ext cx="4716855" cy="5275062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84F388-DCE7-D38E-64FB-E568BFC7BCFF}"/>
              </a:ext>
            </a:extLst>
          </p:cNvPr>
          <p:cNvCxnSpPr>
            <a:cxnSpLocks/>
          </p:cNvCxnSpPr>
          <p:nvPr/>
        </p:nvCxnSpPr>
        <p:spPr>
          <a:xfrm>
            <a:off x="6693" y="1271197"/>
            <a:ext cx="121920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BF8027-7E25-DB3C-3878-3B90E6DA7CC3}"/>
              </a:ext>
            </a:extLst>
          </p:cNvPr>
          <p:cNvCxnSpPr>
            <a:cxnSpLocks/>
          </p:cNvCxnSpPr>
          <p:nvPr/>
        </p:nvCxnSpPr>
        <p:spPr>
          <a:xfrm>
            <a:off x="6693" y="6555312"/>
            <a:ext cx="121920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B7C921-63F3-3D28-0AA3-8191913E677E}"/>
              </a:ext>
            </a:extLst>
          </p:cNvPr>
          <p:cNvSpPr txBox="1"/>
          <p:nvPr/>
        </p:nvSpPr>
        <p:spPr>
          <a:xfrm>
            <a:off x="3143060" y="1647551"/>
            <a:ext cx="335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Technical capacity, access to funding, access to strategic partnerships, and regulatory barriers</a:t>
            </a:r>
            <a:endParaRPr lang="en-KE" sz="1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466BE-D352-DD67-CBE6-26A0A04CF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0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2347D1-34DF-044C-AEEB-FF72FDEB548C}"/>
              </a:ext>
            </a:extLst>
          </p:cNvPr>
          <p:cNvGrpSpPr/>
          <p:nvPr/>
        </p:nvGrpSpPr>
        <p:grpSpPr>
          <a:xfrm>
            <a:off x="565464" y="1095804"/>
            <a:ext cx="10733261" cy="5170248"/>
            <a:chOff x="539168" y="1406308"/>
            <a:chExt cx="10197018" cy="496109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BEA4D0-E55C-270C-6F7D-35D40150E3DC}"/>
                </a:ext>
              </a:extLst>
            </p:cNvPr>
            <p:cNvGrpSpPr/>
            <p:nvPr/>
          </p:nvGrpSpPr>
          <p:grpSpPr>
            <a:xfrm>
              <a:off x="3888151" y="1406308"/>
              <a:ext cx="3822008" cy="4601948"/>
              <a:chOff x="3978586" y="1413895"/>
              <a:chExt cx="3822008" cy="4601948"/>
            </a:xfrm>
          </p:grpSpPr>
          <p:pic>
            <p:nvPicPr>
              <p:cNvPr id="20" name="Graphic 19" descr="Meeting with solid fill">
                <a:extLst>
                  <a:ext uri="{FF2B5EF4-FFF2-40B4-BE49-F238E27FC236}">
                    <a16:creationId xmlns:a16="http://schemas.microsoft.com/office/drawing/2014/main" id="{1A0A59B9-996E-DD01-47F5-F7634165B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61885" y="3406152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0" name="Doughnut 29">
                <a:extLst>
                  <a:ext uri="{FF2B5EF4-FFF2-40B4-BE49-F238E27FC236}">
                    <a16:creationId xmlns:a16="http://schemas.microsoft.com/office/drawing/2014/main" id="{D1695674-296A-31BA-F43D-FFA3C7CAC10F}"/>
                  </a:ext>
                </a:extLst>
              </p:cNvPr>
              <p:cNvSpPr/>
              <p:nvPr/>
            </p:nvSpPr>
            <p:spPr>
              <a:xfrm>
                <a:off x="4302304" y="2283673"/>
                <a:ext cx="3109837" cy="3109837"/>
              </a:xfrm>
              <a:prstGeom prst="donut">
                <a:avLst>
                  <a:gd name="adj" fmla="val 1799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DBA89B6-F43F-2E5C-89B6-A7BCC82F215C}"/>
                  </a:ext>
                </a:extLst>
              </p:cNvPr>
              <p:cNvSpPr/>
              <p:nvPr/>
            </p:nvSpPr>
            <p:spPr>
              <a:xfrm>
                <a:off x="3978586" y="2736804"/>
                <a:ext cx="994787" cy="99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pic>
            <p:nvPicPr>
              <p:cNvPr id="7" name="Graphic 6" descr="Programmer female with solid fill">
                <a:extLst>
                  <a:ext uri="{FF2B5EF4-FFF2-40B4-BE49-F238E27FC236}">
                    <a16:creationId xmlns:a16="http://schemas.microsoft.com/office/drawing/2014/main" id="{A7414128-EAF0-D5D5-3869-904AA4BE1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60121" y="2737044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160E1A6-5864-85D7-0040-AA692CB951B9}"/>
                  </a:ext>
                </a:extLst>
              </p:cNvPr>
              <p:cNvSpPr/>
              <p:nvPr/>
            </p:nvSpPr>
            <p:spPr>
              <a:xfrm>
                <a:off x="3978586" y="4148840"/>
                <a:ext cx="1127491" cy="124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pic>
            <p:nvPicPr>
              <p:cNvPr id="9" name="Graphic 8" descr="Shopping cart with solid fill">
                <a:extLst>
                  <a:ext uri="{FF2B5EF4-FFF2-40B4-BE49-F238E27FC236}">
                    <a16:creationId xmlns:a16="http://schemas.microsoft.com/office/drawing/2014/main" id="{07464D82-967C-AD47-2546-0C6337189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302304" y="4220115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94861A-02CF-9068-0E47-960B10B9C7C8}"/>
                  </a:ext>
                </a:extLst>
              </p:cNvPr>
              <p:cNvSpPr/>
              <p:nvPr/>
            </p:nvSpPr>
            <p:spPr>
              <a:xfrm>
                <a:off x="5374673" y="4771174"/>
                <a:ext cx="1127491" cy="124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pic>
            <p:nvPicPr>
              <p:cNvPr id="29" name="Graphic 28" descr="Coins with solid fill">
                <a:extLst>
                  <a:ext uri="{FF2B5EF4-FFF2-40B4-BE49-F238E27FC236}">
                    <a16:creationId xmlns:a16="http://schemas.microsoft.com/office/drawing/2014/main" id="{24A699E2-A307-5888-0F5F-6124360AE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45612" y="4897604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200D410-A84C-A120-1C4C-A494C426418A}"/>
                  </a:ext>
                </a:extLst>
              </p:cNvPr>
              <p:cNvSpPr/>
              <p:nvPr/>
            </p:nvSpPr>
            <p:spPr>
              <a:xfrm>
                <a:off x="6673103" y="4112631"/>
                <a:ext cx="1127491" cy="1000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pic>
            <p:nvPicPr>
              <p:cNvPr id="27" name="Graphic 26" descr="Open hand with solid fill">
                <a:extLst>
                  <a:ext uri="{FF2B5EF4-FFF2-40B4-BE49-F238E27FC236}">
                    <a16:creationId xmlns:a16="http://schemas.microsoft.com/office/drawing/2014/main" id="{5C7285D7-36D4-37AD-43D2-CADE8677E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17544" y="4261201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944A7EC-21BF-6789-2F87-FFAB03CA65EC}"/>
                  </a:ext>
                </a:extLst>
              </p:cNvPr>
              <p:cNvSpPr/>
              <p:nvPr/>
            </p:nvSpPr>
            <p:spPr>
              <a:xfrm>
                <a:off x="6817544" y="2652035"/>
                <a:ext cx="829993" cy="9162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KE"/>
                  <a:t>``````</a:t>
                </a:r>
              </a:p>
            </p:txBody>
          </p:sp>
          <p:pic>
            <p:nvPicPr>
              <p:cNvPr id="25" name="Graphic 24" descr="Gavel with solid fill">
                <a:extLst>
                  <a:ext uri="{FF2B5EF4-FFF2-40B4-BE49-F238E27FC236}">
                    <a16:creationId xmlns:a16="http://schemas.microsoft.com/office/drawing/2014/main" id="{37B6518A-9CEB-69F2-DCBB-A64B6796D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817544" y="2737043"/>
                <a:ext cx="785611" cy="785611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F223AAF-14B2-4D00-BB05-6AB300E9FF5A}"/>
                  </a:ext>
                </a:extLst>
              </p:cNvPr>
              <p:cNvSpPr/>
              <p:nvPr/>
            </p:nvSpPr>
            <p:spPr>
              <a:xfrm>
                <a:off x="5203732" y="1413895"/>
                <a:ext cx="1127491" cy="124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pic>
            <p:nvPicPr>
              <p:cNvPr id="18" name="Graphic 17" descr="Electric Tower with solid fill">
                <a:extLst>
                  <a:ext uri="{FF2B5EF4-FFF2-40B4-BE49-F238E27FC236}">
                    <a16:creationId xmlns:a16="http://schemas.microsoft.com/office/drawing/2014/main" id="{741AC9E8-3D11-0A51-2465-D93CA8A68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461885" y="1866424"/>
                <a:ext cx="785611" cy="785611"/>
              </a:xfrm>
              <a:prstGeom prst="rect">
                <a:avLst/>
              </a:prstGeom>
            </p:spPr>
          </p:pic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19FB13A-2F43-303A-ABD5-E2CE0AFF4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4738" y="2162478"/>
              <a:ext cx="602340" cy="3012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27210E-171A-04AD-BBCF-C7D19B477605}"/>
                </a:ext>
              </a:extLst>
            </p:cNvPr>
            <p:cNvSpPr txBox="1"/>
            <p:nvPr/>
          </p:nvSpPr>
          <p:spPr>
            <a:xfrm>
              <a:off x="565464" y="1842325"/>
              <a:ext cx="2311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dirty="0"/>
                <a:t>A </a:t>
              </a:r>
              <a:r>
                <a:rPr lang="en-KE" sz="1200" b="1" dirty="0"/>
                <a:t>strong talent pipeline </a:t>
              </a:r>
              <a:r>
                <a:rPr lang="en-KE" sz="1200" dirty="0"/>
                <a:t>to spur innovation in incumbents and form innovative start-ups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1B24C4-C322-8F87-0B25-8F6321952C2C}"/>
                </a:ext>
              </a:extLst>
            </p:cNvPr>
            <p:cNvSpPr txBox="1"/>
            <p:nvPr/>
          </p:nvSpPr>
          <p:spPr>
            <a:xfrm>
              <a:off x="539168" y="3050731"/>
              <a:ext cx="23111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b="1" dirty="0"/>
                <a:t>Market engagement enablers</a:t>
              </a:r>
              <a:r>
                <a:rPr lang="en-KE" sz="1200" dirty="0"/>
                <a:t>: a digitally and financially literate population who is ready to take up innovation; availability of appropriate and ready aggregators/distribution partners, underwriting partners or tech partners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26B07F-7CB4-0D88-FA46-92D6ADD1C11A}"/>
                </a:ext>
              </a:extLst>
            </p:cNvPr>
            <p:cNvSpPr txBox="1"/>
            <p:nvPr/>
          </p:nvSpPr>
          <p:spPr>
            <a:xfrm>
              <a:off x="565464" y="5167075"/>
              <a:ext cx="23111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b="1" dirty="0"/>
                <a:t>Access to finance </a:t>
              </a:r>
              <a:r>
                <a:rPr lang="en-KE" sz="1200" dirty="0"/>
                <a:t>for innovators throughout the development lifecycle of the firm, as well as for new innovative ventures among incumbents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3EC55C-0EDB-D5A8-DAD3-17998AB58CEA}"/>
                </a:ext>
              </a:extLst>
            </p:cNvPr>
            <p:cNvSpPr txBox="1"/>
            <p:nvPr/>
          </p:nvSpPr>
          <p:spPr>
            <a:xfrm>
              <a:off x="8425065" y="1854869"/>
              <a:ext cx="23111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b="1" dirty="0"/>
                <a:t>Underlying infrastructure </a:t>
              </a:r>
              <a:r>
                <a:rPr lang="en-KE" sz="1200" dirty="0"/>
                <a:t>to enhance market efficiency, including electricity, access to mobile phones and adequately priced digital connectivity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ECD623-7823-7B30-B514-EF966CF90F1C}"/>
                </a:ext>
              </a:extLst>
            </p:cNvPr>
            <p:cNvSpPr txBox="1"/>
            <p:nvPr/>
          </p:nvSpPr>
          <p:spPr>
            <a:xfrm>
              <a:off x="8425064" y="3329868"/>
              <a:ext cx="2311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dirty="0"/>
                <a:t>An </a:t>
              </a:r>
              <a:r>
                <a:rPr lang="en-KE" sz="1200" b="1" dirty="0"/>
                <a:t>enabling, test-and learn regulatory environment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D023E4-4761-8562-CD98-A5F9DB799C99}"/>
                </a:ext>
              </a:extLst>
            </p:cNvPr>
            <p:cNvSpPr txBox="1"/>
            <p:nvPr/>
          </p:nvSpPr>
          <p:spPr>
            <a:xfrm>
              <a:off x="8425065" y="4255836"/>
              <a:ext cx="23111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b="1" dirty="0"/>
                <a:t>Supervisory support </a:t>
              </a:r>
              <a:r>
                <a:rPr lang="en-KE" sz="1200" dirty="0"/>
                <a:t>for innovators/new market entrants, including transparent and timely licensing processes, soft guidance and facilitating collaboration between tech innovators and the incumbent market players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3DB9EEC-3E0E-9388-18C9-EAD27AD2FD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72837" y="3788358"/>
              <a:ext cx="602340" cy="3012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2476AA-1050-53C9-F1ED-D426B7F5C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4011" y="5822484"/>
              <a:ext cx="2791245" cy="0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08422E-2B91-3370-3703-BFFAFB85E3B4}"/>
                </a:ext>
              </a:extLst>
            </p:cNvPr>
            <p:cNvCxnSpPr>
              <a:cxnSpLocks/>
            </p:cNvCxnSpPr>
            <p:nvPr/>
          </p:nvCxnSpPr>
          <p:spPr>
            <a:xfrm>
              <a:off x="7265249" y="2455033"/>
              <a:ext cx="1032805" cy="0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0603594-FF1E-2FC9-8537-68C45347B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0159" y="3560700"/>
              <a:ext cx="644352" cy="1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1620F7-6175-481C-3CE4-FB3239D03E91}"/>
                </a:ext>
              </a:extLst>
            </p:cNvPr>
            <p:cNvCxnSpPr>
              <a:cxnSpLocks/>
            </p:cNvCxnSpPr>
            <p:nvPr/>
          </p:nvCxnSpPr>
          <p:spPr>
            <a:xfrm>
              <a:off x="7321706" y="5079417"/>
              <a:ext cx="1032805" cy="0"/>
            </a:xfrm>
            <a:prstGeom prst="line">
              <a:avLst/>
            </a:prstGeom>
            <a:ln>
              <a:solidFill>
                <a:srgbClr val="98C21F"/>
              </a:solidFill>
              <a:headEnd type="none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783131D-7B1D-1DEC-2758-0EBD169D88A9}"/>
                </a:ext>
              </a:extLst>
            </p:cNvPr>
            <p:cNvCxnSpPr>
              <a:cxnSpLocks/>
            </p:cNvCxnSpPr>
            <p:nvPr/>
          </p:nvCxnSpPr>
          <p:spPr>
            <a:xfrm>
              <a:off x="3470717" y="3788358"/>
              <a:ext cx="0" cy="7672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D538B1-F9D9-5C92-1416-502C489A64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1797" y="4553377"/>
              <a:ext cx="676793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7545077-1E2C-B516-5F01-0343CFE4AE42}"/>
                </a:ext>
              </a:extLst>
            </p:cNvPr>
            <p:cNvCxnSpPr>
              <a:cxnSpLocks/>
            </p:cNvCxnSpPr>
            <p:nvPr/>
          </p:nvCxnSpPr>
          <p:spPr>
            <a:xfrm>
              <a:off x="3727187" y="2157253"/>
              <a:ext cx="0" cy="1030084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40CCC23-D6BC-8576-CC9E-2B1E4333D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3825" y="3187337"/>
              <a:ext cx="252949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84232EB-D490-F39F-537A-59381DC16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2671" y="5573097"/>
              <a:ext cx="2585" cy="253958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83359C-4C9A-7474-FB60-987FBAA68638}"/>
                </a:ext>
              </a:extLst>
            </p:cNvPr>
            <p:cNvCxnSpPr>
              <a:cxnSpLocks/>
            </p:cNvCxnSpPr>
            <p:nvPr/>
          </p:nvCxnSpPr>
          <p:spPr>
            <a:xfrm>
              <a:off x="7321706" y="4829453"/>
              <a:ext cx="0" cy="258842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F4EC0C-C861-C91E-1926-2D484B847A4C}"/>
                </a:ext>
              </a:extLst>
            </p:cNvPr>
            <p:cNvCxnSpPr>
              <a:cxnSpLocks/>
            </p:cNvCxnSpPr>
            <p:nvPr/>
          </p:nvCxnSpPr>
          <p:spPr>
            <a:xfrm>
              <a:off x="7710159" y="3063586"/>
              <a:ext cx="0" cy="497568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0356245-D423-D26C-639A-49EB23D7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7210" y="3069752"/>
              <a:ext cx="252949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AB4E2C-47B1-4C85-2A74-A31D497AF4AE}"/>
                </a:ext>
              </a:extLst>
            </p:cNvPr>
            <p:cNvCxnSpPr>
              <a:cxnSpLocks/>
            </p:cNvCxnSpPr>
            <p:nvPr/>
          </p:nvCxnSpPr>
          <p:spPr>
            <a:xfrm>
              <a:off x="7273593" y="2049087"/>
              <a:ext cx="0" cy="40594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D9B904-E530-5A89-5C74-6B549366E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2016" y="2058815"/>
              <a:ext cx="961577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565464" y="591947"/>
            <a:ext cx="7732590" cy="377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Innovation ecosystem enablers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7C1E2708-7A51-8A7D-0257-E34257F4F54A}"/>
              </a:ext>
            </a:extLst>
          </p:cNvPr>
          <p:cNvSpPr txBox="1">
            <a:spLocks/>
          </p:cNvSpPr>
          <p:nvPr/>
        </p:nvSpPr>
        <p:spPr>
          <a:xfrm>
            <a:off x="10428547" y="6367404"/>
            <a:ext cx="1248588" cy="1144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JULY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E2F67-E72B-A162-E5F0-A5401E4F6256}"/>
              </a:ext>
            </a:extLst>
          </p:cNvPr>
          <p:cNvSpPr txBox="1"/>
          <p:nvPr/>
        </p:nvSpPr>
        <p:spPr>
          <a:xfrm>
            <a:off x="7684445" y="1315098"/>
            <a:ext cx="1068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</a:rPr>
              <a:t>Over 80% have access to Mobile Phones in developing countries</a:t>
            </a:r>
            <a:endParaRPr lang="en-KE" sz="1000" i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9831-246A-BB0E-C7F0-CAF7D6C4F9C8}"/>
              </a:ext>
            </a:extLst>
          </p:cNvPr>
          <p:cNvSpPr txBox="1"/>
          <p:nvPr/>
        </p:nvSpPr>
        <p:spPr>
          <a:xfrm>
            <a:off x="3064023" y="5237266"/>
            <a:ext cx="1396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</a:rPr>
              <a:t>$19.8bn in capital during 2021.</a:t>
            </a:r>
            <a:endParaRPr lang="en-KE" sz="1000" i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D39E2-46E3-96D9-1EC4-B030453C1E28}"/>
              </a:ext>
            </a:extLst>
          </p:cNvPr>
          <p:cNvSpPr txBox="1"/>
          <p:nvPr/>
        </p:nvSpPr>
        <p:spPr>
          <a:xfrm>
            <a:off x="2804163" y="3624124"/>
            <a:ext cx="897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</a:rPr>
              <a:t>33 percent of adults worldwide are financially literate</a:t>
            </a:r>
            <a:endParaRPr lang="en-KE" sz="10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1DDC9-AC45-5F8A-290F-501D509D2546}"/>
              </a:ext>
            </a:extLst>
          </p:cNvPr>
          <p:cNvSpPr txBox="1"/>
          <p:nvPr/>
        </p:nvSpPr>
        <p:spPr>
          <a:xfrm>
            <a:off x="2942472" y="1938691"/>
            <a:ext cx="10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</a:rPr>
              <a:t>19 Well-Known Insurtech Accelerators and Incubators</a:t>
            </a:r>
            <a:endParaRPr lang="en-KE" sz="10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DDCDC-603F-B2FE-96CB-A98603360FCF}"/>
              </a:ext>
            </a:extLst>
          </p:cNvPr>
          <p:cNvSpPr txBox="1"/>
          <p:nvPr/>
        </p:nvSpPr>
        <p:spPr>
          <a:xfrm>
            <a:off x="8161399" y="2812675"/>
            <a:ext cx="1087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</a:rPr>
              <a:t>73 unique fintech sandboxes in 57 countries.</a:t>
            </a:r>
            <a:endParaRPr lang="en-KE" sz="1000" i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99E4F-0190-8B2F-52B8-1E2EEDEC77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5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6E702-3B80-3BC9-BECA-E5158F6AC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916" y="615539"/>
            <a:ext cx="8962456" cy="315975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accent2"/>
                </a:solidFill>
              </a:rPr>
              <a:t>Consumer protection and emerging regulatory requirements</a:t>
            </a:r>
            <a:endParaRPr lang="en-ZA" sz="28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78F30-FF34-5B46-BD34-726BADDCBA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6764" y="6561097"/>
            <a:ext cx="6768810" cy="19353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3D1BF-DEA6-4924-A654-678818C16824}"/>
              </a:ext>
            </a:extLst>
          </p:cNvPr>
          <p:cNvSpPr txBox="1"/>
          <p:nvPr/>
        </p:nvSpPr>
        <p:spPr>
          <a:xfrm>
            <a:off x="2708445" y="1536934"/>
            <a:ext cx="788335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D0E05A">
                  <a:lumMod val="75000"/>
                </a:srgbClr>
              </a:buClr>
              <a:buSzPct val="115000"/>
              <a:tabLst>
                <a:tab pos="6729413" algn="r"/>
              </a:tabLst>
              <a:defRPr/>
            </a:pPr>
            <a:r>
              <a:rPr lang="en-US" sz="2000" b="1" dirty="0">
                <a:solidFill>
                  <a:srgbClr val="2A5069"/>
                </a:solidFill>
              </a:rPr>
              <a:t>Innovation is key to increasing insurance penetration</a:t>
            </a:r>
          </a:p>
          <a:p>
            <a:pPr marL="171450" indent="-171450">
              <a:spcAft>
                <a:spcPts val="600"/>
              </a:spcAft>
              <a:buClr>
                <a:srgbClr val="D0E05A">
                  <a:lumMod val="75000"/>
                </a:srgbClr>
              </a:buClr>
              <a:buSzPct val="115000"/>
              <a:buFont typeface="Arial" panose="020B0604020202020204" pitchFamily="34" charset="0"/>
              <a:buChar char="•"/>
              <a:tabLst>
                <a:tab pos="6729413" algn="r"/>
              </a:tabLst>
              <a:defRPr/>
            </a:pPr>
            <a:r>
              <a:rPr lang="en-US" sz="2000" dirty="0">
                <a:solidFill>
                  <a:srgbClr val="58595B"/>
                </a:solidFill>
              </a:rPr>
              <a:t>Changing this trajectory requires innovation supported by a conducive innovative ecosystem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DAC32D-6C3B-40E9-8028-160698098941}"/>
              </a:ext>
            </a:extLst>
          </p:cNvPr>
          <p:cNvSpPr/>
          <p:nvPr/>
        </p:nvSpPr>
        <p:spPr bwMode="gray">
          <a:xfrm>
            <a:off x="1703577" y="1586159"/>
            <a:ext cx="788540" cy="853080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ZA" sz="1600" b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1F373B-3991-5BBD-F5FC-2191918E6EE8}"/>
              </a:ext>
            </a:extLst>
          </p:cNvPr>
          <p:cNvSpPr/>
          <p:nvPr/>
        </p:nvSpPr>
        <p:spPr bwMode="gray">
          <a:xfrm>
            <a:off x="1508143" y="2924506"/>
            <a:ext cx="9760221" cy="3082756"/>
          </a:xfrm>
          <a:prstGeom prst="round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ZA" sz="16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B3AAFC-2FEE-F228-ED2A-48276BD0A77F}"/>
              </a:ext>
            </a:extLst>
          </p:cNvPr>
          <p:cNvSpPr txBox="1"/>
          <p:nvPr/>
        </p:nvSpPr>
        <p:spPr>
          <a:xfrm>
            <a:off x="2154325" y="3084553"/>
            <a:ext cx="7883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D0E05A">
                  <a:lumMod val="75000"/>
                </a:srgbClr>
              </a:buClr>
              <a:buSzPct val="115000"/>
              <a:tabLst>
                <a:tab pos="6729413" algn="r"/>
              </a:tabLst>
              <a:defRPr/>
            </a:pPr>
            <a:r>
              <a:rPr lang="en-US" b="1" dirty="0">
                <a:solidFill>
                  <a:srgbClr val="2A5069"/>
                </a:solidFill>
              </a:rPr>
              <a:t>Regulator’s role important for innovation: </a:t>
            </a:r>
            <a:r>
              <a:rPr lang="en-US" dirty="0">
                <a:solidFill>
                  <a:srgbClr val="58595B"/>
                </a:solidFill>
              </a:rPr>
              <a:t>More regulators globally have a market development mandate and to act on this, they need to: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6674-01CF-4AD3-8EB3-DF6C98FC4DBC}"/>
              </a:ext>
            </a:extLst>
          </p:cNvPr>
          <p:cNvSpPr/>
          <p:nvPr/>
        </p:nvSpPr>
        <p:spPr bwMode="gray">
          <a:xfrm>
            <a:off x="-1933922" y="918852"/>
            <a:ext cx="1095892" cy="5915891"/>
          </a:xfrm>
          <a:prstGeom prst="rect">
            <a:avLst/>
          </a:prstGeom>
          <a:solidFill>
            <a:srgbClr val="F0F0F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ZA" sz="1600" b="1">
              <a:solidFill>
                <a:schemeClr val="bg1"/>
              </a:solidFill>
            </a:endParaRPr>
          </a:p>
        </p:txBody>
      </p:sp>
      <p:pic>
        <p:nvPicPr>
          <p:cNvPr id="6" name="Graphic 5" descr="Lightbulb and gear outline">
            <a:extLst>
              <a:ext uri="{FF2B5EF4-FFF2-40B4-BE49-F238E27FC236}">
                <a16:creationId xmlns:a16="http://schemas.microsoft.com/office/drawing/2014/main" id="{BDCB9DF3-D896-5474-1D16-1AB8ABBA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0520" y="1746795"/>
            <a:ext cx="522664" cy="518556"/>
          </a:xfrm>
          <a:prstGeom prst="rect">
            <a:avLst/>
          </a:prstGeom>
        </p:spPr>
      </p:pic>
      <p:pic>
        <p:nvPicPr>
          <p:cNvPr id="10" name="Graphic 9" descr="Scales of justice outline">
            <a:extLst>
              <a:ext uri="{FF2B5EF4-FFF2-40B4-BE49-F238E27FC236}">
                <a16:creationId xmlns:a16="http://schemas.microsoft.com/office/drawing/2014/main" id="{2AABB0BD-8258-B103-C552-AB784543A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2810" y="7542161"/>
            <a:ext cx="733718" cy="73371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6D925F-F378-DFD6-6E2F-782A9A0BE04E}"/>
              </a:ext>
            </a:extLst>
          </p:cNvPr>
          <p:cNvSpPr/>
          <p:nvPr/>
        </p:nvSpPr>
        <p:spPr bwMode="gray">
          <a:xfrm>
            <a:off x="4083839" y="3873617"/>
            <a:ext cx="4168609" cy="337917"/>
          </a:xfrm>
          <a:prstGeom prst="roundRect">
            <a:avLst/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defRPr/>
            </a:pPr>
            <a:r>
              <a:rPr lang="en-ZA" sz="1400" b="1" dirty="0">
                <a:solidFill>
                  <a:schemeClr val="tx2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Regulate responsibly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CEDDD1-79E5-3BAA-8C64-B70A833D446F}"/>
              </a:ext>
            </a:extLst>
          </p:cNvPr>
          <p:cNvSpPr/>
          <p:nvPr/>
        </p:nvSpPr>
        <p:spPr bwMode="gray">
          <a:xfrm>
            <a:off x="3053864" y="4816954"/>
            <a:ext cx="2466280" cy="1015905"/>
          </a:xfrm>
          <a:prstGeom prst="roundRect">
            <a:avLst/>
          </a:prstGeom>
          <a:noFill/>
          <a:ln w="6350">
            <a:noFill/>
            <a:prstDash val="sys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defRPr/>
            </a:pPr>
            <a:r>
              <a:rPr lang="en-ZA" sz="1200" b="1" dirty="0">
                <a:ln>
                  <a:noFill/>
                  <a:prstDash val="dash"/>
                </a:ln>
                <a:solidFill>
                  <a:schemeClr val="tx2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Promote market development:</a:t>
            </a:r>
          </a:p>
          <a:p>
            <a:pPr algn="ctr">
              <a:lnSpc>
                <a:spcPct val="106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US" sz="1200" dirty="0">
                <a:ln>
                  <a:noFill/>
                  <a:prstDash val="dash"/>
                </a:ln>
                <a:solidFill>
                  <a:schemeClr val="tx2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proactively engage, encourage and support innovation </a:t>
            </a:r>
          </a:p>
        </p:txBody>
      </p:sp>
      <p:sp>
        <p:nvSpPr>
          <p:cNvPr id="24" name="Content Placeholder 27">
            <a:extLst>
              <a:ext uri="{FF2B5EF4-FFF2-40B4-BE49-F238E27FC236}">
                <a16:creationId xmlns:a16="http://schemas.microsoft.com/office/drawing/2014/main" id="{D620BB6C-AFAA-9437-623B-7D844F9EEAC1}"/>
              </a:ext>
            </a:extLst>
          </p:cNvPr>
          <p:cNvSpPr txBox="1">
            <a:spLocks/>
          </p:cNvSpPr>
          <p:nvPr/>
        </p:nvSpPr>
        <p:spPr bwMode="gray">
          <a:xfrm>
            <a:off x="6978136" y="4813114"/>
            <a:ext cx="2160000" cy="1015905"/>
          </a:xfrm>
          <a:prstGeom prst="roundRect">
            <a:avLst/>
          </a:prstGeom>
          <a:noFill/>
          <a:ln w="6350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88900" tIns="88900" rIns="88900" bIns="889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Arial" panose="020B0604020202020204" pitchFamily="34" charset="0"/>
              <a:buChar char="•"/>
              <a:tabLst>
                <a:tab pos="6729413" algn="r"/>
              </a:tabLst>
              <a:defRPr sz="11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Verdana" panose="020B0604030504040204" pitchFamily="34" charset="0"/>
              <a:buChar char="-"/>
              <a:tabLst>
                <a:tab pos="6729413" algn="r"/>
              </a:tabLst>
              <a:defRPr lang="en-US" sz="11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6729413" algn="r"/>
              </a:tabLst>
              <a:defRPr lang="en-US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90000"/>
              <a:buFont typeface="Courier New" panose="02070309020205020404" pitchFamily="49" charset="0"/>
              <a:buChar char="o"/>
              <a:tabLst>
                <a:tab pos="6729413" algn="r"/>
              </a:tabLst>
              <a:defRPr lang="en-US" sz="1100" kern="1200" baseline="0" noProof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9851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>
                <a:tab pos="5029200" algn="r"/>
              </a:tabLst>
              <a:defRPr lang="en-US"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413" algn="r"/>
              </a:tabLst>
              <a:defRPr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6729413" algn="r"/>
              </a:tabLst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413" algn="r"/>
              </a:tabLst>
              <a:defRPr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413" algn="r"/>
              </a:tabLst>
              <a:defRPr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 b="1">
                <a:ln>
                  <a:noFill/>
                  <a:prstDash val="dash"/>
                </a:ln>
                <a:solidFill>
                  <a:schemeClr val="tx2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Ensure protection: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>
                <a:ln>
                  <a:noFill/>
                  <a:prstDash val="dash"/>
                </a:ln>
                <a:solidFill>
                  <a:schemeClr val="tx2"/>
                </a:solidFill>
                <a:latin typeface="Arial Nova" panose="020B0504020202020204" pitchFamily="34" charset="0"/>
                <a:cs typeface="Calibri Light" panose="020F0302020204030204" pitchFamily="34" charset="0"/>
              </a:rPr>
              <a:t>assessing innovation risk and regulatory gaps that could harm consumers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3A8920-59B0-C595-16E1-6F5102B592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5017" y="4889066"/>
            <a:ext cx="823642" cy="864000"/>
          </a:xfrm>
          <a:prstGeom prst="rect">
            <a:avLst/>
          </a:prstGeom>
          <a:solidFill>
            <a:schemeClr val="accent5"/>
          </a:solidFill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3068F4-2D7F-75AC-4D38-9BEB0A1DE0D8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4287005" y="4211533"/>
            <a:ext cx="1881139" cy="60542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957725-21A4-8A69-E92C-CA9D130B946A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6168144" y="4211533"/>
            <a:ext cx="1889993" cy="60158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906AAA-A6B6-7B03-3822-3E09BFAC9C54}"/>
              </a:ext>
            </a:extLst>
          </p:cNvPr>
          <p:cNvSpPr txBox="1"/>
          <p:nvPr/>
        </p:nvSpPr>
        <p:spPr>
          <a:xfrm>
            <a:off x="12661747" y="1957138"/>
            <a:ext cx="2089943" cy="737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D0E05A">
                  <a:lumMod val="75000"/>
                </a:srgbClr>
              </a:buClr>
              <a:buSzPct val="115000"/>
              <a:buFont typeface="Arial" panose="020B0604020202020204" pitchFamily="34" charset="0"/>
              <a:buChar char="•"/>
              <a:tabLst>
                <a:tab pos="6729413" algn="r"/>
              </a:tabLst>
              <a:defRPr/>
            </a:pPr>
            <a:r>
              <a:rPr lang="en-US" dirty="0">
                <a:solidFill>
                  <a:srgbClr val="58595B"/>
                </a:solidFill>
              </a:rPr>
              <a:t>Acting on this mandate means taking stock of the challenges to innovation and wielding the full suite of tools at the regulator’s disposal to support innovation.</a:t>
            </a:r>
          </a:p>
          <a:p>
            <a:pPr marL="179070" indent="-179070">
              <a:spcAft>
                <a:spcPts val="600"/>
              </a:spcAft>
              <a:buClr>
                <a:srgbClr val="D0E05A">
                  <a:lumMod val="75000"/>
                </a:srgbClr>
              </a:buClr>
              <a:buSzPct val="115000"/>
              <a:buFont typeface="Arial" panose="020B0604020202020204" pitchFamily="34" charset="0"/>
              <a:buChar char="•"/>
              <a:tabLst>
                <a:tab pos="6729413" algn="r"/>
              </a:tabLst>
              <a:defRPr/>
            </a:pPr>
            <a:r>
              <a:rPr lang="en-US" dirty="0">
                <a:solidFill>
                  <a:srgbClr val="58595B"/>
                </a:solidFill>
                <a:latin typeface="Arial Nova"/>
              </a:rPr>
              <a:t>However, insurance regulators need to strike a balance between fostering an enabling environment for innovations, while protecting the market against undue risks associated with market development.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55890-A016-0488-2A42-FCBA101D3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07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ECBDBD-EB55-194D-AABF-EEAAECD30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9EBEADF-6FEF-A95C-CEAD-7BDFAFE4BCFE}"/>
              </a:ext>
            </a:extLst>
          </p:cNvPr>
          <p:cNvSpPr txBox="1">
            <a:spLocks/>
          </p:cNvSpPr>
          <p:nvPr/>
        </p:nvSpPr>
        <p:spPr>
          <a:xfrm>
            <a:off x="237793" y="727923"/>
            <a:ext cx="773259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Next Frontier </a:t>
            </a:r>
            <a:endParaRPr lang="en-KE" b="1" dirty="0">
              <a:solidFill>
                <a:srgbClr val="365C3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956F5-C3C3-2F80-0F69-0BF57BDD7FA0}"/>
              </a:ext>
            </a:extLst>
          </p:cNvPr>
          <p:cNvGrpSpPr/>
          <p:nvPr/>
        </p:nvGrpSpPr>
        <p:grpSpPr>
          <a:xfrm>
            <a:off x="652806" y="2049871"/>
            <a:ext cx="6952105" cy="3525854"/>
            <a:chOff x="815780" y="1899146"/>
            <a:chExt cx="8263306" cy="35258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189BD5-6FE5-BB2A-DDD9-0ED5FDBC13C2}"/>
                </a:ext>
              </a:extLst>
            </p:cNvPr>
            <p:cNvGrpSpPr/>
            <p:nvPr/>
          </p:nvGrpSpPr>
          <p:grpSpPr>
            <a:xfrm>
              <a:off x="1587590" y="2119296"/>
              <a:ext cx="7436536" cy="3305704"/>
              <a:chOff x="1667265" y="2124823"/>
              <a:chExt cx="7436536" cy="3305704"/>
            </a:xfrm>
            <a:solidFill>
              <a:schemeClr val="accent3"/>
            </a:solidFill>
          </p:grpSpPr>
          <p:sp>
            <p:nvSpPr>
              <p:cNvPr id="122" name="Pentagon 121">
                <a:extLst>
                  <a:ext uri="{FF2B5EF4-FFF2-40B4-BE49-F238E27FC236}">
                    <a16:creationId xmlns:a16="http://schemas.microsoft.com/office/drawing/2014/main" id="{1B008FF1-E08C-F664-BDD2-5A9FD0B479A0}"/>
                  </a:ext>
                </a:extLst>
              </p:cNvPr>
              <p:cNvSpPr/>
              <p:nvPr/>
            </p:nvSpPr>
            <p:spPr>
              <a:xfrm>
                <a:off x="1667265" y="2124823"/>
                <a:ext cx="5697416" cy="1224224"/>
              </a:xfrm>
              <a:prstGeom prst="homePlat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123" name="Pentagon 122">
                <a:extLst>
                  <a:ext uri="{FF2B5EF4-FFF2-40B4-BE49-F238E27FC236}">
                    <a16:creationId xmlns:a16="http://schemas.microsoft.com/office/drawing/2014/main" id="{0D025062-D5F9-6042-2DB9-30BB59407D1A}"/>
                  </a:ext>
                </a:extLst>
              </p:cNvPr>
              <p:cNvSpPr/>
              <p:nvPr/>
            </p:nvSpPr>
            <p:spPr>
              <a:xfrm>
                <a:off x="2398540" y="3165563"/>
                <a:ext cx="5697416" cy="1224224"/>
              </a:xfrm>
              <a:prstGeom prst="homePlat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124" name="Pentagon 123">
                <a:extLst>
                  <a:ext uri="{FF2B5EF4-FFF2-40B4-BE49-F238E27FC236}">
                    <a16:creationId xmlns:a16="http://schemas.microsoft.com/office/drawing/2014/main" id="{33FAE9BD-3E40-5259-9372-3EF9930B33BB}"/>
                  </a:ext>
                </a:extLst>
              </p:cNvPr>
              <p:cNvSpPr/>
              <p:nvPr/>
            </p:nvSpPr>
            <p:spPr>
              <a:xfrm>
                <a:off x="3406385" y="4206303"/>
                <a:ext cx="5697416" cy="1224224"/>
              </a:xfrm>
              <a:prstGeom prst="homePlat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</p:grpSp>
        <p:pic>
          <p:nvPicPr>
            <p:cNvPr id="4" name="Graphic 3" descr="Tools with solid fill">
              <a:extLst>
                <a:ext uri="{FF2B5EF4-FFF2-40B4-BE49-F238E27FC236}">
                  <a16:creationId xmlns:a16="http://schemas.microsoft.com/office/drawing/2014/main" id="{22583A35-4E58-8BA9-4E2B-7685802A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0675" y="3424292"/>
              <a:ext cx="674216" cy="674216"/>
            </a:xfrm>
            <a:prstGeom prst="rect">
              <a:avLst/>
            </a:prstGeom>
          </p:spPr>
        </p:pic>
        <p:pic>
          <p:nvPicPr>
            <p:cNvPr id="6" name="Graphic 5" descr="Plugged Unplugged with solid fill">
              <a:extLst>
                <a:ext uri="{FF2B5EF4-FFF2-40B4-BE49-F238E27FC236}">
                  <a16:creationId xmlns:a16="http://schemas.microsoft.com/office/drawing/2014/main" id="{AF3AAC43-1500-0999-6F12-0EDE0EC3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5780" y="2074833"/>
              <a:ext cx="699085" cy="699085"/>
            </a:xfrm>
            <a:prstGeom prst="rect">
              <a:avLst/>
            </a:prstGeom>
          </p:spPr>
        </p:pic>
        <p:pic>
          <p:nvPicPr>
            <p:cNvPr id="8" name="Graphic 7" descr="Bar graph with upward trend with solid fill">
              <a:extLst>
                <a:ext uri="{FF2B5EF4-FFF2-40B4-BE49-F238E27FC236}">
                  <a16:creationId xmlns:a16="http://schemas.microsoft.com/office/drawing/2014/main" id="{3A866E2A-3189-F73E-92A0-9BAEF2C1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27625" y="4433201"/>
              <a:ext cx="699085" cy="699085"/>
            </a:xfrm>
            <a:prstGeom prst="rect">
              <a:avLst/>
            </a:prstGeom>
          </p:spPr>
        </p:pic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7C8CC302-450C-98F5-7B9A-0E9C30A498CC}"/>
                </a:ext>
              </a:extLst>
            </p:cNvPr>
            <p:cNvSpPr/>
            <p:nvPr/>
          </p:nvSpPr>
          <p:spPr>
            <a:xfrm>
              <a:off x="1514865" y="1972423"/>
              <a:ext cx="5697416" cy="1224224"/>
            </a:xfrm>
            <a:prstGeom prst="homePlate">
              <a:avLst/>
            </a:prstGeom>
            <a:solidFill>
              <a:srgbClr val="355C3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98" name="Pentagon 97">
              <a:extLst>
                <a:ext uri="{FF2B5EF4-FFF2-40B4-BE49-F238E27FC236}">
                  <a16:creationId xmlns:a16="http://schemas.microsoft.com/office/drawing/2014/main" id="{C5C8A9CC-D0F3-ABBA-7E80-A4646D063747}"/>
                </a:ext>
              </a:extLst>
            </p:cNvPr>
            <p:cNvSpPr/>
            <p:nvPr/>
          </p:nvSpPr>
          <p:spPr>
            <a:xfrm>
              <a:off x="2246140" y="3013163"/>
              <a:ext cx="5697416" cy="1224224"/>
            </a:xfrm>
            <a:prstGeom prst="homePlate">
              <a:avLst/>
            </a:prstGeom>
            <a:solidFill>
              <a:srgbClr val="355C3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99" name="Pentagon 98">
              <a:extLst>
                <a:ext uri="{FF2B5EF4-FFF2-40B4-BE49-F238E27FC236}">
                  <a16:creationId xmlns:a16="http://schemas.microsoft.com/office/drawing/2014/main" id="{CC59898C-7F33-4FA6-7F37-5BE5B081E292}"/>
                </a:ext>
              </a:extLst>
            </p:cNvPr>
            <p:cNvSpPr/>
            <p:nvPr/>
          </p:nvSpPr>
          <p:spPr>
            <a:xfrm>
              <a:off x="3253985" y="4053903"/>
              <a:ext cx="5697416" cy="1224224"/>
            </a:xfrm>
            <a:prstGeom prst="homePlate">
              <a:avLst/>
            </a:prstGeom>
            <a:solidFill>
              <a:srgbClr val="355C3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A7ABAB-5CB2-EDF6-B557-4C3E435398C5}"/>
                </a:ext>
              </a:extLst>
            </p:cNvPr>
            <p:cNvSpPr/>
            <p:nvPr/>
          </p:nvSpPr>
          <p:spPr>
            <a:xfrm>
              <a:off x="3112914" y="2817019"/>
              <a:ext cx="5966172" cy="12239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KE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4318D54-AE44-17C7-5218-CA5F10CABE77}"/>
                </a:ext>
              </a:extLst>
            </p:cNvPr>
            <p:cNvSpPr txBox="1"/>
            <p:nvPr/>
          </p:nvSpPr>
          <p:spPr>
            <a:xfrm>
              <a:off x="3476464" y="4087052"/>
              <a:ext cx="4821590" cy="1223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SCALE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</a:rPr>
                <a:t>Fuel growth through connections by building investor linkages.</a:t>
              </a:r>
              <a:endParaRPr lang="en-KE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53B6874-1803-C853-816E-DC3C666C63BD}"/>
                </a:ext>
              </a:extLst>
            </p:cNvPr>
            <p:cNvSpPr txBox="1"/>
            <p:nvPr/>
          </p:nvSpPr>
          <p:spPr>
            <a:xfrm>
              <a:off x="1757251" y="1899146"/>
              <a:ext cx="4821590" cy="1223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CONNECT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</a:rPr>
                <a:t>Attract, inspire, and organize key players and disruptors across the financial industry and technologies to collaborate on ground-breaking, innovative insurance products and services.</a:t>
              </a:r>
              <a:endParaRPr lang="en-KE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864ED46-4577-A2DE-69C9-A75958B034B4}"/>
                </a:ext>
              </a:extLst>
            </p:cNvPr>
            <p:cNvSpPr txBox="1"/>
            <p:nvPr/>
          </p:nvSpPr>
          <p:spPr>
            <a:xfrm>
              <a:off x="2406355" y="2986737"/>
              <a:ext cx="4821590" cy="1223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CREATE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kern="1200" dirty="0">
                  <a:solidFill>
                    <a:schemeClr val="bg1"/>
                  </a:solidFill>
                </a:rPr>
                <a:t>Stimulate industry collaboration, product development and strategic partnerships.</a:t>
              </a:r>
              <a:endParaRPr lang="en-KE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4525F77-CDFC-AF34-567D-B53039D3C2DA}"/>
              </a:ext>
            </a:extLst>
          </p:cNvPr>
          <p:cNvSpPr/>
          <p:nvPr/>
        </p:nvSpPr>
        <p:spPr>
          <a:xfrm>
            <a:off x="277674" y="1429148"/>
            <a:ext cx="7327237" cy="5151434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96DDA-35A9-E45B-8B08-520D205651DC}"/>
              </a:ext>
            </a:extLst>
          </p:cNvPr>
          <p:cNvSpPr/>
          <p:nvPr/>
        </p:nvSpPr>
        <p:spPr>
          <a:xfrm>
            <a:off x="8981038" y="2123148"/>
            <a:ext cx="2263366" cy="475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</a:t>
            </a:r>
            <a:endParaRPr lang="en-K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375D2-9B93-73D1-7F7A-131D39BF3E06}"/>
              </a:ext>
            </a:extLst>
          </p:cNvPr>
          <p:cNvSpPr/>
          <p:nvPr/>
        </p:nvSpPr>
        <p:spPr>
          <a:xfrm>
            <a:off x="8981038" y="2802171"/>
            <a:ext cx="2263366" cy="475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 Development </a:t>
            </a:r>
            <a:endParaRPr lang="en-K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4AE9E-2BED-173D-1477-E402D1F76BD8}"/>
              </a:ext>
            </a:extLst>
          </p:cNvPr>
          <p:cNvSpPr/>
          <p:nvPr/>
        </p:nvSpPr>
        <p:spPr>
          <a:xfrm>
            <a:off x="8981038" y="3447676"/>
            <a:ext cx="2263366" cy="475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Environment</a:t>
            </a:r>
            <a:endParaRPr lang="en-K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C854FF-54C4-7DE2-101B-BA0D1C03631E}"/>
              </a:ext>
            </a:extLst>
          </p:cNvPr>
          <p:cNvSpPr/>
          <p:nvPr/>
        </p:nvSpPr>
        <p:spPr>
          <a:xfrm>
            <a:off x="8158965" y="1429148"/>
            <a:ext cx="3755362" cy="3532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33E19-DD9D-858B-840B-27BEC86FDE05}"/>
              </a:ext>
            </a:extLst>
          </p:cNvPr>
          <p:cNvSpPr txBox="1"/>
          <p:nvPr/>
        </p:nvSpPr>
        <p:spPr>
          <a:xfrm>
            <a:off x="9137198" y="4112303"/>
            <a:ext cx="19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Sustainable Future</a:t>
            </a:r>
            <a:endParaRPr lang="en-K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7914D-6179-2DF6-FA52-3A33D91E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9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ECBDBD-EB55-194D-AABF-EEAAECD30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pic>
        <p:nvPicPr>
          <p:cNvPr id="3" name="Google Shape;394;p4">
            <a:extLst>
              <a:ext uri="{FF2B5EF4-FFF2-40B4-BE49-F238E27FC236}">
                <a16:creationId xmlns:a16="http://schemas.microsoft.com/office/drawing/2014/main" id="{3CB50078-38C9-8115-AC41-C20E3EEFAC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630" b="5485"/>
          <a:stretch/>
        </p:blipFill>
        <p:spPr>
          <a:xfrm>
            <a:off x="226336" y="694214"/>
            <a:ext cx="11796665" cy="5787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95;p4">
            <a:extLst>
              <a:ext uri="{FF2B5EF4-FFF2-40B4-BE49-F238E27FC236}">
                <a16:creationId xmlns:a16="http://schemas.microsoft.com/office/drawing/2014/main" id="{7B7BE082-55C1-3F2C-8BFB-32DB453707D1}"/>
              </a:ext>
            </a:extLst>
          </p:cNvPr>
          <p:cNvSpPr txBox="1">
            <a:spLocks/>
          </p:cNvSpPr>
          <p:nvPr/>
        </p:nvSpPr>
        <p:spPr>
          <a:xfrm>
            <a:off x="333581" y="1326126"/>
            <a:ext cx="3898473" cy="212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800"/>
              <a:buFont typeface="Arial"/>
              <a:buNone/>
            </a:pPr>
            <a: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BimaLab </a:t>
            </a:r>
            <a:b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 </a:t>
            </a:r>
            <a:b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br>
              <a:rPr lang="en-GB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7;p4">
            <a:extLst>
              <a:ext uri="{FF2B5EF4-FFF2-40B4-BE49-F238E27FC236}">
                <a16:creationId xmlns:a16="http://schemas.microsoft.com/office/drawing/2014/main" id="{4BF500EA-2439-9CBF-A8A9-68091AAD2FBA}"/>
              </a:ext>
            </a:extLst>
          </p:cNvPr>
          <p:cNvSpPr txBox="1"/>
          <p:nvPr/>
        </p:nvSpPr>
        <p:spPr>
          <a:xfrm>
            <a:off x="333581" y="3625219"/>
            <a:ext cx="442854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BimaLab Accelerator is set to address challenges that innovators are facing such as lack of technical capacity, access to funding, access to strategic partnerships, and regulatory barriers.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921CA-981E-6506-A394-46A100642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361781" y="450993"/>
            <a:ext cx="773259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BimaLab Journey</a:t>
            </a:r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8FC47E07-89FD-F7BD-C6D6-02358123C1FE}"/>
              </a:ext>
            </a:extLst>
          </p:cNvPr>
          <p:cNvSpPr txBox="1">
            <a:spLocks/>
          </p:cNvSpPr>
          <p:nvPr/>
        </p:nvSpPr>
        <p:spPr>
          <a:xfrm>
            <a:off x="534755" y="226142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BIMALAB INSURTECH ACCELERATOR PROGRAMME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0C264-C119-C075-933E-6B0A224A84CD}"/>
              </a:ext>
            </a:extLst>
          </p:cNvPr>
          <p:cNvSpPr/>
          <p:nvPr/>
        </p:nvSpPr>
        <p:spPr>
          <a:xfrm>
            <a:off x="358842" y="892604"/>
            <a:ext cx="5801715" cy="274185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F53E6-AE38-A10B-4904-7EB359537EFB}"/>
              </a:ext>
            </a:extLst>
          </p:cNvPr>
          <p:cNvSpPr txBox="1"/>
          <p:nvPr/>
        </p:nvSpPr>
        <p:spPr>
          <a:xfrm>
            <a:off x="472806" y="1052004"/>
            <a:ext cx="345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2020: Kenya </a:t>
            </a:r>
            <a:r>
              <a:rPr lang="en-GB" sz="1400" dirty="0">
                <a:solidFill>
                  <a:schemeClr val="tx2"/>
                </a:solidFill>
              </a:rPr>
              <a:t>– BimaLab Launched, 9 Ventures Accelerated</a:t>
            </a:r>
            <a:endParaRPr lang="en-KE" sz="14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E7158-3005-B6BB-0EC5-A477EA05CF0E}"/>
              </a:ext>
            </a:extLst>
          </p:cNvPr>
          <p:cNvSpPr/>
          <p:nvPr/>
        </p:nvSpPr>
        <p:spPr>
          <a:xfrm>
            <a:off x="6253215" y="892604"/>
            <a:ext cx="5579942" cy="27444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A1C9AD-76D6-35E2-86C5-A58400A23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43" y="3746635"/>
            <a:ext cx="5801714" cy="293482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688B9C-FF7B-D9E7-D433-A6412D78D5E3}"/>
              </a:ext>
            </a:extLst>
          </p:cNvPr>
          <p:cNvSpPr txBox="1"/>
          <p:nvPr/>
        </p:nvSpPr>
        <p:spPr>
          <a:xfrm>
            <a:off x="6379525" y="1048414"/>
            <a:ext cx="32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2021: Kenya </a:t>
            </a:r>
            <a:r>
              <a:rPr lang="en-GB" sz="1400" dirty="0">
                <a:solidFill>
                  <a:schemeClr val="tx2"/>
                </a:solidFill>
              </a:rPr>
              <a:t>– Second BimaLab Cohort , 12 Ventures Accelerated</a:t>
            </a:r>
            <a:endParaRPr lang="en-KE" sz="1400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E1CBB7-4AEC-EB07-84B9-609A5C9F678B}"/>
              </a:ext>
            </a:extLst>
          </p:cNvPr>
          <p:cNvSpPr txBox="1"/>
          <p:nvPr/>
        </p:nvSpPr>
        <p:spPr>
          <a:xfrm>
            <a:off x="391813" y="3815113"/>
            <a:ext cx="2619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2022: Nigeria </a:t>
            </a:r>
            <a:r>
              <a:rPr lang="en-GB" sz="1400" dirty="0">
                <a:solidFill>
                  <a:schemeClr val="tx2"/>
                </a:solidFill>
              </a:rPr>
              <a:t>–BimaLab expanded to West Africa, 10 Ventures Accelerated</a:t>
            </a:r>
            <a:endParaRPr lang="en-KE" sz="1400" dirty="0">
              <a:solidFill>
                <a:schemeClr val="tx2"/>
              </a:solidFill>
            </a:endParaRPr>
          </a:p>
        </p:txBody>
      </p:sp>
      <p:pic>
        <p:nvPicPr>
          <p:cNvPr id="9" name="Google Shape;469;p9">
            <a:extLst>
              <a:ext uri="{FF2B5EF4-FFF2-40B4-BE49-F238E27FC236}">
                <a16:creationId xmlns:a16="http://schemas.microsoft.com/office/drawing/2014/main" id="{7173E9A0-78B6-35FA-1123-1BEE601871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531" y="1800785"/>
            <a:ext cx="4250980" cy="17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68;p9">
            <a:extLst>
              <a:ext uri="{FF2B5EF4-FFF2-40B4-BE49-F238E27FC236}">
                <a16:creationId xmlns:a16="http://schemas.microsoft.com/office/drawing/2014/main" id="{C5FC2459-99E2-F940-5EAB-63D1F277ABC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9353" y="1036071"/>
            <a:ext cx="2331936" cy="66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68;p9">
            <a:extLst>
              <a:ext uri="{FF2B5EF4-FFF2-40B4-BE49-F238E27FC236}">
                <a16:creationId xmlns:a16="http://schemas.microsoft.com/office/drawing/2014/main" id="{EB994767-D02D-4440-3DF0-397161FE7FB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1059" y="1043704"/>
            <a:ext cx="2331936" cy="66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3;p10">
            <a:extLst>
              <a:ext uri="{FF2B5EF4-FFF2-40B4-BE49-F238E27FC236}">
                <a16:creationId xmlns:a16="http://schemas.microsoft.com/office/drawing/2014/main" id="{3D6905D7-F44D-6459-B512-8D7DBB7D09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88902" y="1832321"/>
            <a:ext cx="4708567" cy="168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E47370-9188-768A-CF41-CA51BED5E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215" y="3717603"/>
            <a:ext cx="5579942" cy="296385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FE82D0-E281-132A-617E-4F04685CBC8A}"/>
              </a:ext>
            </a:extLst>
          </p:cNvPr>
          <p:cNvSpPr txBox="1"/>
          <p:nvPr/>
        </p:nvSpPr>
        <p:spPr>
          <a:xfrm>
            <a:off x="6379525" y="3770278"/>
            <a:ext cx="2800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2022: Ghana </a:t>
            </a:r>
            <a:r>
              <a:rPr lang="en-GB" sz="1400" dirty="0">
                <a:solidFill>
                  <a:schemeClr val="tx2"/>
                </a:solidFill>
              </a:rPr>
              <a:t>–BimaLab expanded to West Africa, 10 Ventures Accelerated</a:t>
            </a:r>
            <a:endParaRPr lang="en-KE" sz="1400" dirty="0">
              <a:solidFill>
                <a:schemeClr val="tx2"/>
              </a:solidFill>
            </a:endParaRPr>
          </a:p>
        </p:txBody>
      </p:sp>
      <p:pic>
        <p:nvPicPr>
          <p:cNvPr id="51" name="Google Shape;495;p11">
            <a:extLst>
              <a:ext uri="{FF2B5EF4-FFF2-40B4-BE49-F238E27FC236}">
                <a16:creationId xmlns:a16="http://schemas.microsoft.com/office/drawing/2014/main" id="{5BD462A4-2E6C-B2A8-B151-5751B0321BC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7087" y="3799615"/>
            <a:ext cx="2219880" cy="59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494;p11">
            <a:extLst>
              <a:ext uri="{FF2B5EF4-FFF2-40B4-BE49-F238E27FC236}">
                <a16:creationId xmlns:a16="http://schemas.microsoft.com/office/drawing/2014/main" id="{187FFB5E-1BD6-1F59-D969-6C9CFDC11E9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25930" y="4766101"/>
            <a:ext cx="4708567" cy="167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07;p12">
            <a:extLst>
              <a:ext uri="{FF2B5EF4-FFF2-40B4-BE49-F238E27FC236}">
                <a16:creationId xmlns:a16="http://schemas.microsoft.com/office/drawing/2014/main" id="{16FC0B4E-ECCC-5A7F-2703-449A7AE4AE6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26582" y="3815113"/>
            <a:ext cx="2153227" cy="59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06;p12">
            <a:extLst>
              <a:ext uri="{FF2B5EF4-FFF2-40B4-BE49-F238E27FC236}">
                <a16:creationId xmlns:a16="http://schemas.microsoft.com/office/drawing/2014/main" id="{1E8CBE26-BE5A-223F-F355-4EE781759BD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1026" y="4665952"/>
            <a:ext cx="4617267" cy="17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5E17651-0B1F-E182-C518-7B0DFFBF0F56}"/>
              </a:ext>
            </a:extLst>
          </p:cNvPr>
          <p:cNvSpPr/>
          <p:nvPr/>
        </p:nvSpPr>
        <p:spPr>
          <a:xfrm>
            <a:off x="358844" y="4622254"/>
            <a:ext cx="5801714" cy="2059203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E0EF88-705D-D7C3-B53D-C14B5B740953}"/>
              </a:ext>
            </a:extLst>
          </p:cNvPr>
          <p:cNvSpPr/>
          <p:nvPr/>
        </p:nvSpPr>
        <p:spPr>
          <a:xfrm>
            <a:off x="6253215" y="4622255"/>
            <a:ext cx="5579941" cy="2059204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8B5EA1-13C1-1A7E-5299-CC75073985CB}"/>
              </a:ext>
            </a:extLst>
          </p:cNvPr>
          <p:cNvSpPr/>
          <p:nvPr/>
        </p:nvSpPr>
        <p:spPr>
          <a:xfrm>
            <a:off x="358842" y="1742779"/>
            <a:ext cx="5801716" cy="1886331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2AF437-9C08-6FA5-051A-E2C915A3386A}"/>
              </a:ext>
            </a:extLst>
          </p:cNvPr>
          <p:cNvSpPr/>
          <p:nvPr/>
        </p:nvSpPr>
        <p:spPr>
          <a:xfrm>
            <a:off x="6253216" y="1731706"/>
            <a:ext cx="5579940" cy="1925259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3874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565463" y="591947"/>
            <a:ext cx="9494341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Outsized Success 2020-2022:</a:t>
            </a:r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8FC47E07-89FD-F7BD-C6D6-02358123C1FE}"/>
              </a:ext>
            </a:extLst>
          </p:cNvPr>
          <p:cNvSpPr txBox="1">
            <a:spLocks/>
          </p:cNvSpPr>
          <p:nvPr/>
        </p:nvSpPr>
        <p:spPr>
          <a:xfrm>
            <a:off x="652806" y="376195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BIMALAB INSURTECH ACCELERATOR PROGRAMME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B19C4-B532-6672-30CB-712AFD36AF6B}"/>
              </a:ext>
            </a:extLst>
          </p:cNvPr>
          <p:cNvGrpSpPr/>
          <p:nvPr/>
        </p:nvGrpSpPr>
        <p:grpSpPr>
          <a:xfrm>
            <a:off x="601601" y="2201645"/>
            <a:ext cx="1785755" cy="2678651"/>
            <a:chOff x="565464" y="1824620"/>
            <a:chExt cx="1904271" cy="27699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332730-F886-6A38-8F7B-C21B0C13A97B}"/>
                </a:ext>
              </a:extLst>
            </p:cNvPr>
            <p:cNvSpPr/>
            <p:nvPr/>
          </p:nvSpPr>
          <p:spPr>
            <a:xfrm>
              <a:off x="565464" y="2430034"/>
              <a:ext cx="1904271" cy="216457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E99E49E-5925-7A7A-D5FF-5875613EA57C}"/>
                </a:ext>
              </a:extLst>
            </p:cNvPr>
            <p:cNvSpPr/>
            <p:nvPr/>
          </p:nvSpPr>
          <p:spPr>
            <a:xfrm>
              <a:off x="827615" y="2180881"/>
              <a:ext cx="1377200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D12873-D263-63DF-D7BF-E94D79F1C6F7}"/>
                </a:ext>
              </a:extLst>
            </p:cNvPr>
            <p:cNvSpPr txBox="1"/>
            <p:nvPr/>
          </p:nvSpPr>
          <p:spPr>
            <a:xfrm>
              <a:off x="827615" y="3603620"/>
              <a:ext cx="1522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</a:rPr>
                <a:t>i</a:t>
              </a:r>
              <a:r>
                <a:rPr lang="en-KE" dirty="0">
                  <a:solidFill>
                    <a:schemeClr val="accent5"/>
                  </a:solidFill>
                </a:rPr>
                <a:t>nsurtechs accelerated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F3B0927-F0E3-2E6E-3A25-1030F7B11487}"/>
                </a:ext>
              </a:extLst>
            </p:cNvPr>
            <p:cNvSpPr/>
            <p:nvPr/>
          </p:nvSpPr>
          <p:spPr>
            <a:xfrm>
              <a:off x="652806" y="3056714"/>
              <a:ext cx="889987" cy="784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50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</a:t>
              </a:r>
            </a:p>
          </p:txBody>
        </p:sp>
        <p:pic>
          <p:nvPicPr>
            <p:cNvPr id="3" name="Graphic 2" descr="Rocket outline">
              <a:extLst>
                <a:ext uri="{FF2B5EF4-FFF2-40B4-BE49-F238E27FC236}">
                  <a16:creationId xmlns:a16="http://schemas.microsoft.com/office/drawing/2014/main" id="{0A5AF6E3-1DF7-A9A7-7538-92C22BEA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1032" y="1824620"/>
              <a:ext cx="1123521" cy="112352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87EAD49-4D7C-B9E9-96D4-88795295F2F8}"/>
              </a:ext>
            </a:extLst>
          </p:cNvPr>
          <p:cNvGrpSpPr/>
          <p:nvPr/>
        </p:nvGrpSpPr>
        <p:grpSpPr>
          <a:xfrm>
            <a:off x="2752861" y="1679354"/>
            <a:ext cx="3639480" cy="1217598"/>
            <a:chOff x="3576443" y="1748113"/>
            <a:chExt cx="3639480" cy="12175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73AD1D-0626-5816-3AE8-95D6A6D32DB3}"/>
                </a:ext>
              </a:extLst>
            </p:cNvPr>
            <p:cNvSpPr/>
            <p:nvPr/>
          </p:nvSpPr>
          <p:spPr>
            <a:xfrm>
              <a:off x="4229329" y="1748113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E7EF4CF-9812-59C3-8443-58C07F3817B7}"/>
                </a:ext>
              </a:extLst>
            </p:cNvPr>
            <p:cNvGrpSpPr/>
            <p:nvPr/>
          </p:nvGrpSpPr>
          <p:grpSpPr>
            <a:xfrm>
              <a:off x="4978951" y="1960223"/>
              <a:ext cx="2234098" cy="954107"/>
              <a:chOff x="4965455" y="2097229"/>
              <a:chExt cx="2234098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D59247-DF0E-5660-B114-7110E0FA5C89}"/>
                  </a:ext>
                </a:extLst>
              </p:cNvPr>
              <p:cNvSpPr txBox="1"/>
              <p:nvPr/>
            </p:nvSpPr>
            <p:spPr>
              <a:xfrm>
                <a:off x="5677075" y="2097229"/>
                <a:ext cx="15224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/>
                    </a:solidFill>
                  </a:rPr>
                  <a:t>Innovative products and services developed</a:t>
                </a:r>
                <a:endParaRPr lang="en-KE" sz="14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CF8975-243D-17CC-4889-1E356753667C}"/>
                  </a:ext>
                </a:extLst>
              </p:cNvPr>
              <p:cNvSpPr/>
              <p:nvPr/>
            </p:nvSpPr>
            <p:spPr>
              <a:xfrm>
                <a:off x="4965455" y="2130218"/>
                <a:ext cx="854721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45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42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6A7E149-3B95-BA71-67F7-4297BAB9A843}"/>
                </a:ext>
              </a:extLst>
            </p:cNvPr>
            <p:cNvSpPr/>
            <p:nvPr/>
          </p:nvSpPr>
          <p:spPr>
            <a:xfrm>
              <a:off x="4042161" y="1922804"/>
              <a:ext cx="747544" cy="855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12" name="Graphic 11" descr="Gauge outline">
              <a:extLst>
                <a:ext uri="{FF2B5EF4-FFF2-40B4-BE49-F238E27FC236}">
                  <a16:creationId xmlns:a16="http://schemas.microsoft.com/office/drawing/2014/main" id="{4584EA5B-BE79-0426-4498-D1F8724A5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6443" y="1790809"/>
              <a:ext cx="1123521" cy="1123521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F9840A5-4B23-5379-2200-0868BEFB8655}"/>
              </a:ext>
            </a:extLst>
          </p:cNvPr>
          <p:cNvGrpSpPr/>
          <p:nvPr/>
        </p:nvGrpSpPr>
        <p:grpSpPr>
          <a:xfrm>
            <a:off x="2720584" y="3335687"/>
            <a:ext cx="3676577" cy="1243878"/>
            <a:chOff x="3539346" y="3186262"/>
            <a:chExt cx="3676577" cy="12438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91A04C-6D86-B1CB-33AB-C9415EF88384}"/>
                </a:ext>
              </a:extLst>
            </p:cNvPr>
            <p:cNvSpPr/>
            <p:nvPr/>
          </p:nvSpPr>
          <p:spPr>
            <a:xfrm>
              <a:off x="4229329" y="3186262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B10BB4-988D-5AD6-A72C-E10DF0B9393D}"/>
                </a:ext>
              </a:extLst>
            </p:cNvPr>
            <p:cNvGrpSpPr/>
            <p:nvPr/>
          </p:nvGrpSpPr>
          <p:grpSpPr>
            <a:xfrm>
              <a:off x="4929214" y="3390990"/>
              <a:ext cx="2162855" cy="915697"/>
              <a:chOff x="5022931" y="3526678"/>
              <a:chExt cx="2162855" cy="91569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B703A1-AB73-B667-9D44-F96DB1A0B76B}"/>
                  </a:ext>
                </a:extLst>
              </p:cNvPr>
              <p:cNvSpPr txBox="1"/>
              <p:nvPr/>
            </p:nvSpPr>
            <p:spPr>
              <a:xfrm>
                <a:off x="5735032" y="3526678"/>
                <a:ext cx="1450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partnerships with insurance industry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49D263-CB31-74A9-10A9-0CB8489EBF8B}"/>
                  </a:ext>
                </a:extLst>
              </p:cNvPr>
              <p:cNvSpPr/>
              <p:nvPr/>
            </p:nvSpPr>
            <p:spPr>
              <a:xfrm>
                <a:off x="5022931" y="3657545"/>
                <a:ext cx="870752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45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2E9017-FFFC-D1EC-EF47-3E6A2786033A}"/>
                  </a:ext>
                </a:extLst>
              </p:cNvPr>
              <p:cNvSpPr txBox="1"/>
              <p:nvPr/>
            </p:nvSpPr>
            <p:spPr>
              <a:xfrm>
                <a:off x="5210300" y="3534221"/>
                <a:ext cx="69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Over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A574AC2-6C9D-0FDD-8CAD-D42F3F9409F7}"/>
                </a:ext>
              </a:extLst>
            </p:cNvPr>
            <p:cNvSpPr/>
            <p:nvPr/>
          </p:nvSpPr>
          <p:spPr>
            <a:xfrm>
              <a:off x="4030105" y="3358001"/>
              <a:ext cx="808960" cy="89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6" name="Graphic 5" descr="Group success outline">
              <a:extLst>
                <a:ext uri="{FF2B5EF4-FFF2-40B4-BE49-F238E27FC236}">
                  <a16:creationId xmlns:a16="http://schemas.microsoft.com/office/drawing/2014/main" id="{31DECD70-B045-F657-E03F-15B596E9B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39346" y="3306619"/>
              <a:ext cx="1123521" cy="112352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8AEA16-3F0B-27D1-1901-525F0793E88A}"/>
              </a:ext>
            </a:extLst>
          </p:cNvPr>
          <p:cNvGrpSpPr/>
          <p:nvPr/>
        </p:nvGrpSpPr>
        <p:grpSpPr>
          <a:xfrm>
            <a:off x="2757680" y="4901008"/>
            <a:ext cx="3639481" cy="1217598"/>
            <a:chOff x="3576442" y="4594608"/>
            <a:chExt cx="3639481" cy="12175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61679E-11A2-F6B8-8098-02E9418786AB}"/>
                </a:ext>
              </a:extLst>
            </p:cNvPr>
            <p:cNvSpPr/>
            <p:nvPr/>
          </p:nvSpPr>
          <p:spPr>
            <a:xfrm>
              <a:off x="4229329" y="4594608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1CFED30-1408-9C70-0DAC-558A26DDE736}"/>
                </a:ext>
              </a:extLst>
            </p:cNvPr>
            <p:cNvGrpSpPr/>
            <p:nvPr/>
          </p:nvGrpSpPr>
          <p:grpSpPr>
            <a:xfrm>
              <a:off x="4978951" y="4815552"/>
              <a:ext cx="2134802" cy="919971"/>
              <a:chOff x="5050984" y="4944795"/>
              <a:chExt cx="2134802" cy="91997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3512BB-D1C0-A810-430E-54ED4F6525D0}"/>
                  </a:ext>
                </a:extLst>
              </p:cNvPr>
              <p:cNvSpPr txBox="1"/>
              <p:nvPr/>
            </p:nvSpPr>
            <p:spPr>
              <a:xfrm>
                <a:off x="5735031" y="4949069"/>
                <a:ext cx="1450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investors have supported the ventures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1588FA6-2732-99A9-DF5A-F8F79240A1F8}"/>
                  </a:ext>
                </a:extLst>
              </p:cNvPr>
              <p:cNvSpPr/>
              <p:nvPr/>
            </p:nvSpPr>
            <p:spPr>
              <a:xfrm>
                <a:off x="5050984" y="5079936"/>
                <a:ext cx="814647" cy="784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45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9951E3B-315F-BEE9-3263-91DB4419293E}"/>
                  </a:ext>
                </a:extLst>
              </p:cNvPr>
              <p:cNvSpPr txBox="1"/>
              <p:nvPr/>
            </p:nvSpPr>
            <p:spPr>
              <a:xfrm>
                <a:off x="5222256" y="4944795"/>
                <a:ext cx="69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Over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2133182-57F0-A613-E4B9-162AC27A0840}"/>
                </a:ext>
              </a:extLst>
            </p:cNvPr>
            <p:cNvSpPr/>
            <p:nvPr/>
          </p:nvSpPr>
          <p:spPr>
            <a:xfrm>
              <a:off x="4117727" y="4744767"/>
              <a:ext cx="861224" cy="90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19" name="Graphic 18" descr="Cycle with people outline">
              <a:extLst>
                <a:ext uri="{FF2B5EF4-FFF2-40B4-BE49-F238E27FC236}">
                  <a16:creationId xmlns:a16="http://schemas.microsoft.com/office/drawing/2014/main" id="{B2C5626B-8958-0750-A621-40015989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76442" y="4626049"/>
              <a:ext cx="1123521" cy="1123521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B04568-4B29-7E25-479B-E8897DFE5421}"/>
              </a:ext>
            </a:extLst>
          </p:cNvPr>
          <p:cNvGrpSpPr/>
          <p:nvPr/>
        </p:nvGrpSpPr>
        <p:grpSpPr>
          <a:xfrm>
            <a:off x="6565386" y="1694634"/>
            <a:ext cx="3796952" cy="1217598"/>
            <a:chOff x="7681494" y="2211402"/>
            <a:chExt cx="3796952" cy="12175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F28651-3219-B90E-8E39-9025AF30D6EF}"/>
                </a:ext>
              </a:extLst>
            </p:cNvPr>
            <p:cNvSpPr/>
            <p:nvPr/>
          </p:nvSpPr>
          <p:spPr>
            <a:xfrm>
              <a:off x="8298054" y="2211402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2782AAB-EBB0-2672-04EA-8925CF00C1EA}"/>
                </a:ext>
              </a:extLst>
            </p:cNvPr>
            <p:cNvGrpSpPr/>
            <p:nvPr/>
          </p:nvGrpSpPr>
          <p:grpSpPr>
            <a:xfrm>
              <a:off x="9006524" y="2432721"/>
              <a:ext cx="2471922" cy="714318"/>
              <a:chOff x="9041496" y="2566662"/>
              <a:chExt cx="2471922" cy="71431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CD0363D-F663-708E-6618-C00A58D9817C}"/>
                  </a:ext>
                </a:extLst>
              </p:cNvPr>
              <p:cNvSpPr txBox="1"/>
              <p:nvPr/>
            </p:nvSpPr>
            <p:spPr>
              <a:xfrm>
                <a:off x="10085039" y="2569381"/>
                <a:ext cx="14283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customers reached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3325FD3-1C7F-D7FA-CB53-CC710F1F939E}"/>
                  </a:ext>
                </a:extLst>
              </p:cNvPr>
              <p:cNvSpPr/>
              <p:nvPr/>
            </p:nvSpPr>
            <p:spPr>
              <a:xfrm>
                <a:off x="9041496" y="2850093"/>
                <a:ext cx="1106393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2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1million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128182-1F5D-1718-EE95-3DFE134AF316}"/>
                  </a:ext>
                </a:extLst>
              </p:cNvPr>
              <p:cNvSpPr txBox="1"/>
              <p:nvPr/>
            </p:nvSpPr>
            <p:spPr>
              <a:xfrm>
                <a:off x="9430860" y="2566662"/>
                <a:ext cx="69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Over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83E665C-858D-950E-EA26-0FB85018554E}"/>
                </a:ext>
              </a:extLst>
            </p:cNvPr>
            <p:cNvSpPr/>
            <p:nvPr/>
          </p:nvSpPr>
          <p:spPr>
            <a:xfrm>
              <a:off x="8095956" y="2322056"/>
              <a:ext cx="887824" cy="1035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16" name="Graphic 15" descr="Bullseye outline">
              <a:extLst>
                <a:ext uri="{FF2B5EF4-FFF2-40B4-BE49-F238E27FC236}">
                  <a16:creationId xmlns:a16="http://schemas.microsoft.com/office/drawing/2014/main" id="{817891EA-3691-8D9C-CEC9-6E95FE52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81494" y="2246279"/>
              <a:ext cx="1123521" cy="112352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C26F48B-5816-8292-3C1C-73FE3F4E0791}"/>
              </a:ext>
            </a:extLst>
          </p:cNvPr>
          <p:cNvGrpSpPr/>
          <p:nvPr/>
        </p:nvGrpSpPr>
        <p:grpSpPr>
          <a:xfrm>
            <a:off x="6604216" y="3270737"/>
            <a:ext cx="3553163" cy="1217598"/>
            <a:chOff x="7731485" y="4049960"/>
            <a:chExt cx="3553163" cy="12175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8B1475-F527-A449-AF66-71172077D858}"/>
                </a:ext>
              </a:extLst>
            </p:cNvPr>
            <p:cNvSpPr/>
            <p:nvPr/>
          </p:nvSpPr>
          <p:spPr>
            <a:xfrm>
              <a:off x="8298054" y="4049960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CEA4F14-95C1-6924-28DE-E4F1C7C6EEF9}"/>
                </a:ext>
              </a:extLst>
            </p:cNvPr>
            <p:cNvGrpSpPr/>
            <p:nvPr/>
          </p:nvGrpSpPr>
          <p:grpSpPr>
            <a:xfrm>
              <a:off x="8910008" y="4288272"/>
              <a:ext cx="2255053" cy="830997"/>
              <a:chOff x="8965649" y="4339260"/>
              <a:chExt cx="2255053" cy="83099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B207755-90BA-0E05-9C3A-3141B0564F9F}"/>
                  </a:ext>
                </a:extLst>
              </p:cNvPr>
              <p:cNvSpPr txBox="1"/>
              <p:nvPr/>
            </p:nvSpPr>
            <p:spPr>
              <a:xfrm>
                <a:off x="10184421" y="4339260"/>
                <a:ext cx="1036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raised</a:t>
                </a:r>
              </a:p>
              <a:p>
                <a:r>
                  <a:rPr lang="en-GB" sz="1600" dirty="0">
                    <a:solidFill>
                      <a:schemeClr val="accent5"/>
                    </a:solidFill>
                  </a:rPr>
                  <a:t>by the</a:t>
                </a:r>
              </a:p>
              <a:p>
                <a:r>
                  <a:rPr lang="en-GB" sz="1600" dirty="0">
                    <a:solidFill>
                      <a:schemeClr val="accent5"/>
                    </a:solidFill>
                  </a:rPr>
                  <a:t>ventures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0B6432-E9F4-05EA-BC9A-EFDC490D8DD5}"/>
                  </a:ext>
                </a:extLst>
              </p:cNvPr>
              <p:cNvSpPr/>
              <p:nvPr/>
            </p:nvSpPr>
            <p:spPr>
              <a:xfrm>
                <a:off x="8965649" y="4576066"/>
                <a:ext cx="1313180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2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$3 million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18EFD4-D621-63A6-E32B-093631C92A8D}"/>
                  </a:ext>
                </a:extLst>
              </p:cNvPr>
              <p:cNvSpPr txBox="1"/>
              <p:nvPr/>
            </p:nvSpPr>
            <p:spPr>
              <a:xfrm>
                <a:off x="9662905" y="4360684"/>
                <a:ext cx="69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Over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A1C4CC0-3FB1-0E8D-BA42-F37610B98C36}"/>
                </a:ext>
              </a:extLst>
            </p:cNvPr>
            <p:cNvSpPr/>
            <p:nvPr/>
          </p:nvSpPr>
          <p:spPr>
            <a:xfrm>
              <a:off x="8053391" y="4165862"/>
              <a:ext cx="860159" cy="971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14" name="Graphic 13" descr="Bar graph with upward trend outline">
              <a:extLst>
                <a:ext uri="{FF2B5EF4-FFF2-40B4-BE49-F238E27FC236}">
                  <a16:creationId xmlns:a16="http://schemas.microsoft.com/office/drawing/2014/main" id="{08F8ADBD-B512-DEF8-AB54-CEF088FC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31485" y="4187801"/>
              <a:ext cx="971821" cy="97182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A69E42-9E7B-6451-6AFE-C971543D12EB}"/>
              </a:ext>
            </a:extLst>
          </p:cNvPr>
          <p:cNvGrpSpPr/>
          <p:nvPr/>
        </p:nvGrpSpPr>
        <p:grpSpPr>
          <a:xfrm>
            <a:off x="6508763" y="4880296"/>
            <a:ext cx="3553163" cy="1217598"/>
            <a:chOff x="7731485" y="4049960"/>
            <a:chExt cx="3553163" cy="12175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003CB7-9568-90B7-613A-8CF2551CBA28}"/>
                </a:ext>
              </a:extLst>
            </p:cNvPr>
            <p:cNvSpPr/>
            <p:nvPr/>
          </p:nvSpPr>
          <p:spPr>
            <a:xfrm>
              <a:off x="8298054" y="4049960"/>
              <a:ext cx="2986594" cy="12175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02148B-6E44-A557-2242-B99A328B5CB6}"/>
                </a:ext>
              </a:extLst>
            </p:cNvPr>
            <p:cNvGrpSpPr/>
            <p:nvPr/>
          </p:nvGrpSpPr>
          <p:grpSpPr>
            <a:xfrm>
              <a:off x="9448299" y="4265342"/>
              <a:ext cx="1716762" cy="853927"/>
              <a:chOff x="9503940" y="4316330"/>
              <a:chExt cx="1716762" cy="85392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2B55F-4BC1-E59F-B04E-FB377F70B260}"/>
                  </a:ext>
                </a:extLst>
              </p:cNvPr>
              <p:cNvSpPr txBox="1"/>
              <p:nvPr/>
            </p:nvSpPr>
            <p:spPr>
              <a:xfrm>
                <a:off x="9953605" y="4339260"/>
                <a:ext cx="12670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</a:rPr>
                  <a:t>Sandboxes authorised and issued </a:t>
                </a:r>
                <a:endParaRPr lang="en-KE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40AF83-98F3-8A73-A5BE-EF3C5BEF1DB1}"/>
                  </a:ext>
                </a:extLst>
              </p:cNvPr>
              <p:cNvSpPr/>
              <p:nvPr/>
            </p:nvSpPr>
            <p:spPr>
              <a:xfrm>
                <a:off x="9503940" y="4316330"/>
                <a:ext cx="327334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2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C31B3B-578E-0FAC-F84D-551F94BAB28D}"/>
                </a:ext>
              </a:extLst>
            </p:cNvPr>
            <p:cNvSpPr/>
            <p:nvPr/>
          </p:nvSpPr>
          <p:spPr>
            <a:xfrm>
              <a:off x="8053391" y="4165862"/>
              <a:ext cx="860159" cy="971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pic>
          <p:nvPicPr>
            <p:cNvPr id="8" name="Graphic 7" descr="Bar graph with upward trend outline">
              <a:extLst>
                <a:ext uri="{FF2B5EF4-FFF2-40B4-BE49-F238E27FC236}">
                  <a16:creationId xmlns:a16="http://schemas.microsoft.com/office/drawing/2014/main" id="{15C40D47-852E-4CF3-0896-3DF60001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31485" y="4187801"/>
              <a:ext cx="971821" cy="97182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EADB6-5DED-39FE-35FF-6C9945C9820A}"/>
              </a:ext>
            </a:extLst>
          </p:cNvPr>
          <p:cNvGrpSpPr/>
          <p:nvPr/>
        </p:nvGrpSpPr>
        <p:grpSpPr>
          <a:xfrm>
            <a:off x="10490410" y="2789359"/>
            <a:ext cx="1708306" cy="1809990"/>
            <a:chOff x="565464" y="1824620"/>
            <a:chExt cx="2271638" cy="27699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A98E6D-6FE3-9DE3-B82D-4A43B306E931}"/>
                </a:ext>
              </a:extLst>
            </p:cNvPr>
            <p:cNvSpPr/>
            <p:nvPr/>
          </p:nvSpPr>
          <p:spPr>
            <a:xfrm>
              <a:off x="565464" y="2430034"/>
              <a:ext cx="1904271" cy="216457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962320-19C6-F730-FA68-F951BB806D1E}"/>
                </a:ext>
              </a:extLst>
            </p:cNvPr>
            <p:cNvSpPr/>
            <p:nvPr/>
          </p:nvSpPr>
          <p:spPr>
            <a:xfrm>
              <a:off x="827615" y="2180881"/>
              <a:ext cx="1377200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B68FB9-F948-DD9B-BD73-22F5F02F6899}"/>
                </a:ext>
              </a:extLst>
            </p:cNvPr>
            <p:cNvSpPr txBox="1"/>
            <p:nvPr/>
          </p:nvSpPr>
          <p:spPr>
            <a:xfrm>
              <a:off x="1314625" y="3162273"/>
              <a:ext cx="1522477" cy="7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</a:rPr>
                <a:t>Africa awards </a:t>
              </a:r>
              <a:endParaRPr lang="en-KE" dirty="0">
                <a:solidFill>
                  <a:schemeClr val="accent5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361275-2CB0-94F6-29C2-443BCCA724BE}"/>
                </a:ext>
              </a:extLst>
            </p:cNvPr>
            <p:cNvSpPr/>
            <p:nvPr/>
          </p:nvSpPr>
          <p:spPr>
            <a:xfrm>
              <a:off x="783514" y="3056714"/>
              <a:ext cx="628572" cy="9660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50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pic>
          <p:nvPicPr>
            <p:cNvPr id="25" name="Graphic 24" descr="Rocket outline">
              <a:extLst>
                <a:ext uri="{FF2B5EF4-FFF2-40B4-BE49-F238E27FC236}">
                  <a16:creationId xmlns:a16="http://schemas.microsoft.com/office/drawing/2014/main" id="{177280D3-140B-A801-3240-C310C9BF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1032" y="1824620"/>
              <a:ext cx="1123521" cy="112352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848988D-47B1-A8E0-EED6-390161E7D773}"/>
              </a:ext>
            </a:extLst>
          </p:cNvPr>
          <p:cNvSpPr txBox="1"/>
          <p:nvPr/>
        </p:nvSpPr>
        <p:spPr>
          <a:xfrm>
            <a:off x="628280" y="1028347"/>
            <a:ext cx="11019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 dirty="0">
                <a:solidFill>
                  <a:schemeClr val="tx2"/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</a:rPr>
              <a:t>Results of our acceleration model - BimaLab has a strong track record of accelerating, investing and building startups in Africa</a:t>
            </a:r>
            <a:endParaRPr lang="en-KE" sz="1600" b="1" i="1" dirty="0">
              <a:solidFill>
                <a:schemeClr val="tx2"/>
              </a:solidFill>
              <a:latin typeface="Museo Sans 100" panose="02000000000000000000" pitchFamily="2" charset="77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DE495-30BD-7235-942A-026D9B1E81A0}"/>
              </a:ext>
            </a:extLst>
          </p:cNvPr>
          <p:cNvSpPr txBox="1"/>
          <p:nvPr/>
        </p:nvSpPr>
        <p:spPr>
          <a:xfrm>
            <a:off x="207444" y="5008415"/>
            <a:ext cx="23789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chemeClr val="accent5"/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</a:rPr>
              <a:t>*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</a:rPr>
              <a:t>All the 40 Insurtechs have commenced their business operations in the continent</a:t>
            </a:r>
            <a:endParaRPr lang="en-KE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Museo Sans 100" panose="02000000000000000000" pitchFamily="2" charset="77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BAB7BB7-BB5E-EA93-07E8-56E8A5935C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pic>
        <p:nvPicPr>
          <p:cNvPr id="27" name="Google Shape;512;p13">
            <a:extLst>
              <a:ext uri="{FF2B5EF4-FFF2-40B4-BE49-F238E27FC236}">
                <a16:creationId xmlns:a16="http://schemas.microsoft.com/office/drawing/2014/main" id="{BB475FAF-6FF4-537D-5F5F-93A49B829B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641" r="62339"/>
          <a:stretch/>
        </p:blipFill>
        <p:spPr>
          <a:xfrm>
            <a:off x="1404" y="0"/>
            <a:ext cx="29633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1832948" y="148327"/>
            <a:ext cx="9494341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BimaLab Success Stories and Impact</a:t>
            </a:r>
          </a:p>
        </p:txBody>
      </p:sp>
      <p:pic>
        <p:nvPicPr>
          <p:cNvPr id="30" name="Google Shape;469;p9">
            <a:extLst>
              <a:ext uri="{FF2B5EF4-FFF2-40B4-BE49-F238E27FC236}">
                <a16:creationId xmlns:a16="http://schemas.microsoft.com/office/drawing/2014/main" id="{C7D71DA5-D8CC-6694-562D-C579B54BAC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230" t="5426" r="32686" b="71137"/>
          <a:stretch/>
        </p:blipFill>
        <p:spPr>
          <a:xfrm>
            <a:off x="3348063" y="836630"/>
            <a:ext cx="1508965" cy="57571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956224-EDB3-4CD6-82FD-9312888A02A8}"/>
              </a:ext>
            </a:extLst>
          </p:cNvPr>
          <p:cNvSpPr txBox="1"/>
          <p:nvPr/>
        </p:nvSpPr>
        <p:spPr>
          <a:xfrm>
            <a:off x="4960201" y="900130"/>
            <a:ext cx="647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2020 - </a:t>
            </a:r>
            <a:r>
              <a:rPr lang="en-GB" sz="1400" b="1" dirty="0" err="1"/>
              <a:t>CoverApp</a:t>
            </a:r>
            <a:r>
              <a:rPr lang="en-GB" sz="1400" dirty="0"/>
              <a:t> of Kenya won the African InsurTech of the Year award with an android application that is found on Google </a:t>
            </a:r>
            <a:r>
              <a:rPr lang="en-GB" sz="1400" dirty="0" err="1"/>
              <a:t>playstore</a:t>
            </a:r>
            <a:r>
              <a:rPr lang="en-GB" sz="1400" dirty="0"/>
              <a:t> and operates as a web-based application</a:t>
            </a:r>
            <a:endParaRPr lang="en-KE" sz="1400" dirty="0"/>
          </a:p>
        </p:txBody>
      </p:sp>
      <p:pic>
        <p:nvPicPr>
          <p:cNvPr id="34" name="Google Shape;483;p10">
            <a:extLst>
              <a:ext uri="{FF2B5EF4-FFF2-40B4-BE49-F238E27FC236}">
                <a16:creationId xmlns:a16="http://schemas.microsoft.com/office/drawing/2014/main" id="{9C0596A8-3FC1-723F-84DD-877A5B80A0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1693" r="47307" b="73321"/>
          <a:stretch/>
        </p:blipFill>
        <p:spPr>
          <a:xfrm>
            <a:off x="3348062" y="1625869"/>
            <a:ext cx="1287312" cy="575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0FCBD3-FC9A-E157-7A67-605C332BE28D}"/>
              </a:ext>
            </a:extLst>
          </p:cNvPr>
          <p:cNvSpPr txBox="1"/>
          <p:nvPr/>
        </p:nvSpPr>
        <p:spPr>
          <a:xfrm>
            <a:off x="4960200" y="1590332"/>
            <a:ext cx="647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2022 - </a:t>
            </a:r>
            <a:r>
              <a:rPr lang="en-GB" sz="1400" b="1" dirty="0" err="1"/>
              <a:t>Lami</a:t>
            </a:r>
            <a:r>
              <a:rPr lang="en-GB" sz="1400" b="1" dirty="0"/>
              <a:t> Technologies</a:t>
            </a:r>
            <a:r>
              <a:rPr lang="en-GB" sz="1400" dirty="0"/>
              <a:t> secured a US$ 3.7 Million seed extension to expand across Africa</a:t>
            </a:r>
            <a:endParaRPr lang="en-KE" sz="1400" dirty="0"/>
          </a:p>
        </p:txBody>
      </p:sp>
      <p:pic>
        <p:nvPicPr>
          <p:cNvPr id="37" name="Google Shape;506;p12">
            <a:extLst>
              <a:ext uri="{FF2B5EF4-FFF2-40B4-BE49-F238E27FC236}">
                <a16:creationId xmlns:a16="http://schemas.microsoft.com/office/drawing/2014/main" id="{8126F494-83D8-F587-0E00-5BAE3FEDE52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6574" t="74193" r="47245"/>
          <a:stretch/>
        </p:blipFill>
        <p:spPr>
          <a:xfrm>
            <a:off x="3348063" y="2427012"/>
            <a:ext cx="1287312" cy="56380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C4DAFA-86D0-70E7-DFAA-A20046F87CB4}"/>
              </a:ext>
            </a:extLst>
          </p:cNvPr>
          <p:cNvSpPr txBox="1"/>
          <p:nvPr/>
        </p:nvSpPr>
        <p:spPr>
          <a:xfrm>
            <a:off x="4960201" y="2311475"/>
            <a:ext cx="6542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2022 - </a:t>
            </a:r>
            <a:r>
              <a:rPr lang="en-GB" sz="1400" b="1" dirty="0"/>
              <a:t>SOSO CARE </a:t>
            </a:r>
            <a:r>
              <a:rPr lang="en-GB" sz="1400" dirty="0"/>
              <a:t>wins Africa Innovation of the Year award with product which is geared towards cleaning the environment by linking the collection of trash to recycle to finance micro-health insurance</a:t>
            </a:r>
            <a:endParaRPr lang="en-KE" sz="1400" dirty="0"/>
          </a:p>
        </p:txBody>
      </p:sp>
      <p:pic>
        <p:nvPicPr>
          <p:cNvPr id="41" name="Google Shape;506;p12">
            <a:extLst>
              <a:ext uri="{FF2B5EF4-FFF2-40B4-BE49-F238E27FC236}">
                <a16:creationId xmlns:a16="http://schemas.microsoft.com/office/drawing/2014/main" id="{00ED6913-BA21-5CBD-9AAC-6ED53E11473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4412" t="71104" r="10708" b="498"/>
          <a:stretch/>
        </p:blipFill>
        <p:spPr>
          <a:xfrm>
            <a:off x="3294135" y="3288593"/>
            <a:ext cx="1395165" cy="54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4126FCE-5A84-2854-E827-F769D008B0A8}"/>
              </a:ext>
            </a:extLst>
          </p:cNvPr>
          <p:cNvSpPr txBox="1"/>
          <p:nvPr/>
        </p:nvSpPr>
        <p:spPr>
          <a:xfrm>
            <a:off x="4960201" y="3223087"/>
            <a:ext cx="6470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2023 – </a:t>
            </a:r>
            <a:r>
              <a:rPr lang="en-GB" sz="1400" b="1" dirty="0"/>
              <a:t>Turaco</a:t>
            </a:r>
            <a:r>
              <a:rPr lang="en-GB" sz="1400" dirty="0"/>
              <a:t> that provides simple and affordable insurance solutions for emerging markets passes one million customers insured</a:t>
            </a:r>
            <a:endParaRPr lang="en-KE" sz="1400" dirty="0"/>
          </a:p>
        </p:txBody>
      </p:sp>
      <p:pic>
        <p:nvPicPr>
          <p:cNvPr id="48" name="Google Shape;494;p11">
            <a:extLst>
              <a:ext uri="{FF2B5EF4-FFF2-40B4-BE49-F238E27FC236}">
                <a16:creationId xmlns:a16="http://schemas.microsoft.com/office/drawing/2014/main" id="{04F6F8AC-F971-52D9-2C8A-FF1835853C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46115" r="84589" b="25134"/>
          <a:stretch/>
        </p:blipFill>
        <p:spPr>
          <a:xfrm>
            <a:off x="3368667" y="4059475"/>
            <a:ext cx="1266708" cy="54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2B8CEF0-33EF-A076-8DED-3F7C22FC8AB4}"/>
              </a:ext>
            </a:extLst>
          </p:cNvPr>
          <p:cNvSpPr txBox="1"/>
          <p:nvPr/>
        </p:nvSpPr>
        <p:spPr>
          <a:xfrm>
            <a:off x="4960200" y="3920164"/>
            <a:ext cx="6542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2023 – </a:t>
            </a:r>
            <a:r>
              <a:rPr lang="en-GB" sz="1400" b="1" dirty="0" err="1"/>
              <a:t>BeNew</a:t>
            </a:r>
            <a:r>
              <a:rPr lang="en-GB" sz="1400" b="1" dirty="0"/>
              <a:t> Insurance </a:t>
            </a:r>
            <a:r>
              <a:rPr lang="en-GB" sz="1400" dirty="0"/>
              <a:t>won the African InsurTech of the Year award with unique payment solution for premium and claims via an electronic wallet</a:t>
            </a:r>
            <a:endParaRPr lang="en-KE" sz="1400" dirty="0"/>
          </a:p>
        </p:txBody>
      </p:sp>
      <p:pic>
        <p:nvPicPr>
          <p:cNvPr id="50" name="Google Shape;506;p12">
            <a:extLst>
              <a:ext uri="{FF2B5EF4-FFF2-40B4-BE49-F238E27FC236}">
                <a16:creationId xmlns:a16="http://schemas.microsoft.com/office/drawing/2014/main" id="{86836EAF-BD0C-9A8C-7199-FDA6A5BFE6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9912" t="38562" r="60914" b="40062"/>
          <a:stretch/>
        </p:blipFill>
        <p:spPr>
          <a:xfrm>
            <a:off x="3206657" y="4789872"/>
            <a:ext cx="1482643" cy="54799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1BC37C9-C559-9226-6FFB-5F9FDA1C4C32}"/>
              </a:ext>
            </a:extLst>
          </p:cNvPr>
          <p:cNvSpPr txBox="1"/>
          <p:nvPr/>
        </p:nvSpPr>
        <p:spPr>
          <a:xfrm>
            <a:off x="4960199" y="4752606"/>
            <a:ext cx="67169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2023 – </a:t>
            </a:r>
            <a:r>
              <a:rPr lang="en-GB" sz="1400" b="1" dirty="0"/>
              <a:t>Gamp</a:t>
            </a:r>
            <a:r>
              <a:rPr lang="en-GB" sz="1400" dirty="0"/>
              <a:t>  announced its partnership with one of Nigeria’s leading insurance company, </a:t>
            </a:r>
            <a:r>
              <a:rPr lang="en-GB" sz="1400" dirty="0" err="1"/>
              <a:t>Leadway</a:t>
            </a:r>
            <a:r>
              <a:rPr lang="en-GB" sz="1400" dirty="0"/>
              <a:t> Assurance, to deliver Africa’s first insurance, after-sales support, and repair services for devices in Nigeria wallet</a:t>
            </a:r>
            <a:endParaRPr lang="en-KE" sz="1400" dirty="0"/>
          </a:p>
        </p:txBody>
      </p:sp>
      <p:pic>
        <p:nvPicPr>
          <p:cNvPr id="52" name="Google Shape;507;p12">
            <a:extLst>
              <a:ext uri="{FF2B5EF4-FFF2-40B4-BE49-F238E27FC236}">
                <a16:creationId xmlns:a16="http://schemas.microsoft.com/office/drawing/2014/main" id="{388A044F-75E8-DC1C-8B35-609A08C5CCA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68514"/>
          <a:stretch/>
        </p:blipFill>
        <p:spPr>
          <a:xfrm>
            <a:off x="3294135" y="5670776"/>
            <a:ext cx="1054426" cy="89259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EBCF93C-DB81-6155-81E9-529CF285E8DD}"/>
              </a:ext>
            </a:extLst>
          </p:cNvPr>
          <p:cNvSpPr txBox="1"/>
          <p:nvPr/>
        </p:nvSpPr>
        <p:spPr>
          <a:xfrm>
            <a:off x="4960199" y="5748068"/>
            <a:ext cx="67169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2023 – National Insurance Commission (</a:t>
            </a:r>
            <a:r>
              <a:rPr lang="en-GB" sz="1400" b="1" dirty="0"/>
              <a:t>NAICOM</a:t>
            </a:r>
            <a:r>
              <a:rPr lang="en-GB" sz="1400" dirty="0"/>
              <a:t>) released the insurance regulatory sandbox operational guideline to deepen insurance penetration and financial inclusion through innovation in Nigeria</a:t>
            </a:r>
            <a:endParaRPr lang="en-KE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919B9-A100-5900-454D-3CE0331C0D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38FD9BB-1F1F-1DA5-5EBC-2662CE9E00D2}"/>
              </a:ext>
            </a:extLst>
          </p:cNvPr>
          <p:cNvCxnSpPr>
            <a:cxnSpLocks/>
          </p:cNvCxnSpPr>
          <p:nvPr/>
        </p:nvCxnSpPr>
        <p:spPr>
          <a:xfrm>
            <a:off x="8542449" y="1327930"/>
            <a:ext cx="0" cy="441462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1FBA09-012D-CFF9-21E1-DD67840D14DF}"/>
              </a:ext>
            </a:extLst>
          </p:cNvPr>
          <p:cNvCxnSpPr>
            <a:cxnSpLocks/>
          </p:cNvCxnSpPr>
          <p:nvPr/>
        </p:nvCxnSpPr>
        <p:spPr>
          <a:xfrm>
            <a:off x="5136467" y="1323127"/>
            <a:ext cx="7401" cy="45219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ECBDBD-EB55-194D-AABF-EEAAECD30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9EBEADF-6FEF-A95C-CEAD-7BDFAFE4BCFE}"/>
              </a:ext>
            </a:extLst>
          </p:cNvPr>
          <p:cNvSpPr txBox="1">
            <a:spLocks/>
          </p:cNvSpPr>
          <p:nvPr/>
        </p:nvSpPr>
        <p:spPr>
          <a:xfrm>
            <a:off x="565464" y="634824"/>
            <a:ext cx="773259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365C33"/>
                </a:solidFill>
              </a:rPr>
              <a:t>The Protection Gap in Africa</a:t>
            </a:r>
            <a:endParaRPr lang="en-KE" sz="3200" b="1" dirty="0">
              <a:solidFill>
                <a:srgbClr val="365C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F9D0F-2CB4-10B6-3AF1-CF820EAE9AC9}"/>
              </a:ext>
            </a:extLst>
          </p:cNvPr>
          <p:cNvSpPr txBox="1"/>
          <p:nvPr/>
        </p:nvSpPr>
        <p:spPr>
          <a:xfrm>
            <a:off x="2640696" y="2860062"/>
            <a:ext cx="82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100" dirty="0">
                <a:solidFill>
                  <a:schemeClr val="bg1"/>
                </a:solidFill>
              </a:rPr>
              <a:t>Weak demand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1B0907-52DB-2EC8-4FC8-2455205F567C}"/>
              </a:ext>
            </a:extLst>
          </p:cNvPr>
          <p:cNvSpPr txBox="1"/>
          <p:nvPr/>
        </p:nvSpPr>
        <p:spPr>
          <a:xfrm>
            <a:off x="8838062" y="2933938"/>
            <a:ext cx="2194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Inconsistent public budgeting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47882A9-05BC-9E4E-844D-9777ED781E97}"/>
              </a:ext>
            </a:extLst>
          </p:cNvPr>
          <p:cNvSpPr txBox="1"/>
          <p:nvPr/>
        </p:nvSpPr>
        <p:spPr>
          <a:xfrm>
            <a:off x="8800315" y="4627566"/>
            <a:ext cx="229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data and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8D32D-2CAB-43AD-3355-C58784695254}"/>
              </a:ext>
            </a:extLst>
          </p:cNvPr>
          <p:cNvSpPr txBox="1"/>
          <p:nvPr/>
        </p:nvSpPr>
        <p:spPr>
          <a:xfrm>
            <a:off x="737419" y="2068299"/>
            <a:ext cx="4195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b="0" i="0" u="none" strike="noStrike" cap="none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18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lang="en" sz="1800" b="1" i="0" u="none" strike="noStrike" cap="none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protection gap in Africa</a:t>
            </a:r>
            <a:r>
              <a:rPr lang="en" sz="18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is deep, and persistent; uninsured losses force painful choices on African families</a:t>
            </a:r>
            <a:endParaRPr lang="en-KE" dirty="0">
              <a:solidFill>
                <a:schemeClr val="bg2"/>
              </a:solidFill>
            </a:endParaRPr>
          </a:p>
        </p:txBody>
      </p:sp>
      <p:grpSp>
        <p:nvGrpSpPr>
          <p:cNvPr id="6" name="Google Shape;82;g2281779fe59_0_3">
            <a:extLst>
              <a:ext uri="{FF2B5EF4-FFF2-40B4-BE49-F238E27FC236}">
                <a16:creationId xmlns:a16="http://schemas.microsoft.com/office/drawing/2014/main" id="{7188DA44-4F5A-C6F6-AB63-C06E77917775}"/>
              </a:ext>
            </a:extLst>
          </p:cNvPr>
          <p:cNvGrpSpPr/>
          <p:nvPr/>
        </p:nvGrpSpPr>
        <p:grpSpPr>
          <a:xfrm>
            <a:off x="5759200" y="2083464"/>
            <a:ext cx="2102400" cy="3001275"/>
            <a:chOff x="651625" y="1704525"/>
            <a:chExt cx="2102400" cy="3001275"/>
          </a:xfrm>
        </p:grpSpPr>
        <p:sp>
          <p:nvSpPr>
            <p:cNvPr id="7" name="Google Shape;83;g2281779fe59_0_3">
              <a:extLst>
                <a:ext uri="{FF2B5EF4-FFF2-40B4-BE49-F238E27FC236}">
                  <a16:creationId xmlns:a16="http://schemas.microsoft.com/office/drawing/2014/main" id="{EA0695CF-968E-79D6-944E-40D3E518CF88}"/>
                </a:ext>
              </a:extLst>
            </p:cNvPr>
            <p:cNvSpPr/>
            <p:nvPr/>
          </p:nvSpPr>
          <p:spPr>
            <a:xfrm>
              <a:off x="1088775" y="3297900"/>
              <a:ext cx="422400" cy="822900"/>
            </a:xfrm>
            <a:prstGeom prst="rect">
              <a:avLst/>
            </a:prstGeom>
            <a:solidFill>
              <a:srgbClr val="A2C4C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4;g2281779fe59_0_3">
              <a:extLst>
                <a:ext uri="{FF2B5EF4-FFF2-40B4-BE49-F238E27FC236}">
                  <a16:creationId xmlns:a16="http://schemas.microsoft.com/office/drawing/2014/main" id="{03A6C44D-5965-4F72-C617-7D6CE7403A3D}"/>
                </a:ext>
              </a:extLst>
            </p:cNvPr>
            <p:cNvSpPr/>
            <p:nvPr/>
          </p:nvSpPr>
          <p:spPr>
            <a:xfrm>
              <a:off x="1879425" y="2484000"/>
              <a:ext cx="422400" cy="16458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85;g2281779fe59_0_3">
              <a:extLst>
                <a:ext uri="{FF2B5EF4-FFF2-40B4-BE49-F238E27FC236}">
                  <a16:creationId xmlns:a16="http://schemas.microsoft.com/office/drawing/2014/main" id="{AFECC5A4-0A65-3849-F532-8202454B533A}"/>
                </a:ext>
              </a:extLst>
            </p:cNvPr>
            <p:cNvCxnSpPr/>
            <p:nvPr/>
          </p:nvCxnSpPr>
          <p:spPr>
            <a:xfrm rot="10800000" flipH="1">
              <a:off x="788425" y="4120800"/>
              <a:ext cx="1828800" cy="9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86;g2281779fe59_0_3">
              <a:extLst>
                <a:ext uri="{FF2B5EF4-FFF2-40B4-BE49-F238E27FC236}">
                  <a16:creationId xmlns:a16="http://schemas.microsoft.com/office/drawing/2014/main" id="{39B5F377-0EAC-492F-2F00-2A61AF2C1093}"/>
                </a:ext>
              </a:extLst>
            </p:cNvPr>
            <p:cNvCxnSpPr/>
            <p:nvPr/>
          </p:nvCxnSpPr>
          <p:spPr>
            <a:xfrm flipH="1">
              <a:off x="1323375" y="2487300"/>
              <a:ext cx="9000" cy="8106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" name="Google Shape;87;g2281779fe59_0_3">
              <a:extLst>
                <a:ext uri="{FF2B5EF4-FFF2-40B4-BE49-F238E27FC236}">
                  <a16:creationId xmlns:a16="http://schemas.microsoft.com/office/drawing/2014/main" id="{486C3C9F-5FA6-CFF6-281B-A06C84673075}"/>
                </a:ext>
              </a:extLst>
            </p:cNvPr>
            <p:cNvSpPr txBox="1"/>
            <p:nvPr/>
          </p:nvSpPr>
          <p:spPr>
            <a:xfrm>
              <a:off x="1654425" y="4120800"/>
              <a:ext cx="87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World Average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88;g2281779fe59_0_3">
              <a:extLst>
                <a:ext uri="{FF2B5EF4-FFF2-40B4-BE49-F238E27FC236}">
                  <a16:creationId xmlns:a16="http://schemas.microsoft.com/office/drawing/2014/main" id="{13EC7756-1E25-2561-B441-F1987082945F}"/>
                </a:ext>
              </a:extLst>
            </p:cNvPr>
            <p:cNvSpPr txBox="1"/>
            <p:nvPr/>
          </p:nvSpPr>
          <p:spPr>
            <a:xfrm>
              <a:off x="863775" y="4120800"/>
              <a:ext cx="87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Africa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Average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89;g2281779fe59_0_3">
              <a:extLst>
                <a:ext uri="{FF2B5EF4-FFF2-40B4-BE49-F238E27FC236}">
                  <a16:creationId xmlns:a16="http://schemas.microsoft.com/office/drawing/2014/main" id="{82DF88E1-9C16-E245-6140-6769EDB9D401}"/>
                </a:ext>
              </a:extLst>
            </p:cNvPr>
            <p:cNvSpPr txBox="1"/>
            <p:nvPr/>
          </p:nvSpPr>
          <p:spPr>
            <a:xfrm>
              <a:off x="651625" y="1704525"/>
              <a:ext cx="210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Insurance penetration as percent GDP</a:t>
              </a:r>
              <a:endParaRPr sz="1300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" name="Google Shape;90;g2281779fe59_0_3">
              <a:extLst>
                <a:ext uri="{FF2B5EF4-FFF2-40B4-BE49-F238E27FC236}">
                  <a16:creationId xmlns:a16="http://schemas.microsoft.com/office/drawing/2014/main" id="{258AC581-3A15-45C4-6C78-4ACAB1568824}"/>
                </a:ext>
              </a:extLst>
            </p:cNvPr>
            <p:cNvCxnSpPr/>
            <p:nvPr/>
          </p:nvCxnSpPr>
          <p:spPr>
            <a:xfrm>
              <a:off x="1126300" y="2487275"/>
              <a:ext cx="123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91;g2281779fe59_0_3">
              <a:extLst>
                <a:ext uri="{FF2B5EF4-FFF2-40B4-BE49-F238E27FC236}">
                  <a16:creationId xmlns:a16="http://schemas.microsoft.com/office/drawing/2014/main" id="{97DAEE17-4050-26A9-0B28-436EAD00E010}"/>
                </a:ext>
              </a:extLst>
            </p:cNvPr>
            <p:cNvSpPr txBox="1"/>
            <p:nvPr/>
          </p:nvSpPr>
          <p:spPr>
            <a:xfrm>
              <a:off x="833517" y="2579337"/>
              <a:ext cx="546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-50%</a:t>
              </a:r>
              <a:endParaRPr sz="11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" name="Google Shape;92;g2281779fe59_0_3">
            <a:extLst>
              <a:ext uri="{FF2B5EF4-FFF2-40B4-BE49-F238E27FC236}">
                <a16:creationId xmlns:a16="http://schemas.microsoft.com/office/drawing/2014/main" id="{F373B9C7-1351-E2AA-F55A-0C73B9281877}"/>
              </a:ext>
            </a:extLst>
          </p:cNvPr>
          <p:cNvGrpSpPr/>
          <p:nvPr/>
        </p:nvGrpSpPr>
        <p:grpSpPr>
          <a:xfrm>
            <a:off x="9265077" y="2083464"/>
            <a:ext cx="2102400" cy="3001275"/>
            <a:chOff x="3608200" y="1704525"/>
            <a:chExt cx="2102400" cy="3001275"/>
          </a:xfrm>
        </p:grpSpPr>
        <p:sp>
          <p:nvSpPr>
            <p:cNvPr id="26" name="Google Shape;93;g2281779fe59_0_3">
              <a:extLst>
                <a:ext uri="{FF2B5EF4-FFF2-40B4-BE49-F238E27FC236}">
                  <a16:creationId xmlns:a16="http://schemas.microsoft.com/office/drawing/2014/main" id="{7A001C2C-E28A-FF16-2993-FFAC3288447B}"/>
                </a:ext>
              </a:extLst>
            </p:cNvPr>
            <p:cNvSpPr/>
            <p:nvPr/>
          </p:nvSpPr>
          <p:spPr>
            <a:xfrm>
              <a:off x="4012500" y="3985950"/>
              <a:ext cx="422400" cy="146400"/>
            </a:xfrm>
            <a:prstGeom prst="rect">
              <a:avLst/>
            </a:prstGeom>
            <a:solidFill>
              <a:srgbClr val="A2C4C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4;g2281779fe59_0_3">
              <a:extLst>
                <a:ext uri="{FF2B5EF4-FFF2-40B4-BE49-F238E27FC236}">
                  <a16:creationId xmlns:a16="http://schemas.microsoft.com/office/drawing/2014/main" id="{D2D8885C-F7F7-1DAA-04D9-D30FB9B47E8E}"/>
                </a:ext>
              </a:extLst>
            </p:cNvPr>
            <p:cNvSpPr/>
            <p:nvPr/>
          </p:nvSpPr>
          <p:spPr>
            <a:xfrm>
              <a:off x="4836000" y="2484000"/>
              <a:ext cx="422400" cy="16458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95;g2281779fe59_0_3">
              <a:extLst>
                <a:ext uri="{FF2B5EF4-FFF2-40B4-BE49-F238E27FC236}">
                  <a16:creationId xmlns:a16="http://schemas.microsoft.com/office/drawing/2014/main" id="{701D1E71-F33F-C34C-569E-C1A583508AB6}"/>
                </a:ext>
              </a:extLst>
            </p:cNvPr>
            <p:cNvCxnSpPr/>
            <p:nvPr/>
          </p:nvCxnSpPr>
          <p:spPr>
            <a:xfrm rot="10800000" flipH="1">
              <a:off x="3745000" y="4120800"/>
              <a:ext cx="1828800" cy="9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96;g2281779fe59_0_3">
              <a:extLst>
                <a:ext uri="{FF2B5EF4-FFF2-40B4-BE49-F238E27FC236}">
                  <a16:creationId xmlns:a16="http://schemas.microsoft.com/office/drawing/2014/main" id="{08B259CD-17FA-51EA-2C0C-ADB5BBF62CF6}"/>
                </a:ext>
              </a:extLst>
            </p:cNvPr>
            <p:cNvSpPr txBox="1"/>
            <p:nvPr/>
          </p:nvSpPr>
          <p:spPr>
            <a:xfrm>
              <a:off x="4611000" y="4120800"/>
              <a:ext cx="87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World Average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" name="Google Shape;97;g2281779fe59_0_3">
              <a:extLst>
                <a:ext uri="{FF2B5EF4-FFF2-40B4-BE49-F238E27FC236}">
                  <a16:creationId xmlns:a16="http://schemas.microsoft.com/office/drawing/2014/main" id="{64660444-4DBB-05E2-B6FF-DC6253B8DFC3}"/>
                </a:ext>
              </a:extLst>
            </p:cNvPr>
            <p:cNvSpPr txBox="1"/>
            <p:nvPr/>
          </p:nvSpPr>
          <p:spPr>
            <a:xfrm>
              <a:off x="3820350" y="4120800"/>
              <a:ext cx="87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Africa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Average</a:t>
              </a:r>
              <a:endParaRPr sz="13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98;g2281779fe59_0_3">
              <a:extLst>
                <a:ext uri="{FF2B5EF4-FFF2-40B4-BE49-F238E27FC236}">
                  <a16:creationId xmlns:a16="http://schemas.microsoft.com/office/drawing/2014/main" id="{75515A63-018B-8E9F-B13A-1EEA6278835E}"/>
                </a:ext>
              </a:extLst>
            </p:cNvPr>
            <p:cNvSpPr txBox="1"/>
            <p:nvPr/>
          </p:nvSpPr>
          <p:spPr>
            <a:xfrm>
              <a:off x="3608200" y="1704525"/>
              <a:ext cx="2102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i="1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Insurance penetration per capita</a:t>
              </a:r>
              <a:endParaRPr sz="1300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2" name="Google Shape;99;g2281779fe59_0_3">
              <a:extLst>
                <a:ext uri="{FF2B5EF4-FFF2-40B4-BE49-F238E27FC236}">
                  <a16:creationId xmlns:a16="http://schemas.microsoft.com/office/drawing/2014/main" id="{07F64589-4806-C475-7554-9D31054B1A1C}"/>
                </a:ext>
              </a:extLst>
            </p:cNvPr>
            <p:cNvCxnSpPr/>
            <p:nvPr/>
          </p:nvCxnSpPr>
          <p:spPr>
            <a:xfrm flipH="1">
              <a:off x="4252225" y="2506050"/>
              <a:ext cx="9000" cy="1479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" name="Google Shape;100;g2281779fe59_0_3">
              <a:extLst>
                <a:ext uri="{FF2B5EF4-FFF2-40B4-BE49-F238E27FC236}">
                  <a16:creationId xmlns:a16="http://schemas.microsoft.com/office/drawing/2014/main" id="{0D7F55BE-44C5-2428-DF77-6B48FCAFE483}"/>
                </a:ext>
              </a:extLst>
            </p:cNvPr>
            <p:cNvCxnSpPr/>
            <p:nvPr/>
          </p:nvCxnSpPr>
          <p:spPr>
            <a:xfrm>
              <a:off x="4098888" y="2493866"/>
              <a:ext cx="123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101;g2281779fe59_0_3">
              <a:extLst>
                <a:ext uri="{FF2B5EF4-FFF2-40B4-BE49-F238E27FC236}">
                  <a16:creationId xmlns:a16="http://schemas.microsoft.com/office/drawing/2014/main" id="{BFA180DA-DA5E-4207-8809-5AC291635752}"/>
                </a:ext>
              </a:extLst>
            </p:cNvPr>
            <p:cNvSpPr txBox="1"/>
            <p:nvPr/>
          </p:nvSpPr>
          <p:spPr>
            <a:xfrm>
              <a:off x="3806105" y="2585928"/>
              <a:ext cx="546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-11X</a:t>
              </a:r>
              <a:endParaRPr sz="11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CAD0FC5-D22E-E6FC-CC92-042BA11E97B1}"/>
              </a:ext>
            </a:extLst>
          </p:cNvPr>
          <p:cNvSpPr txBox="1"/>
          <p:nvPr/>
        </p:nvSpPr>
        <p:spPr>
          <a:xfrm>
            <a:off x="693363" y="4060391"/>
            <a:ext cx="3868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4">
                    <a:lumMod val="10000"/>
                  </a:schemeClr>
                </a:solidFill>
              </a:rPr>
              <a:t>Coping mechanisms for the uninsured can push families further into poverty</a:t>
            </a:r>
            <a:endParaRPr lang="en-KE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92F8D1-3197-9E58-651A-2541C95AB3F0}"/>
              </a:ext>
            </a:extLst>
          </p:cNvPr>
          <p:cNvSpPr/>
          <p:nvPr/>
        </p:nvSpPr>
        <p:spPr>
          <a:xfrm>
            <a:off x="0" y="1323128"/>
            <a:ext cx="12192000" cy="4521950"/>
          </a:xfrm>
          <a:prstGeom prst="rect">
            <a:avLst/>
          </a:prstGeom>
          <a:solidFill>
            <a:srgbClr val="365C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2DFA9-1312-F96D-079B-6EDFF9DB4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8" y="6133788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565463" y="591947"/>
            <a:ext cx="9494341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BimaLab Digital Platform</a:t>
            </a:r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8FC47E07-89FD-F7BD-C6D6-02358123C1FE}"/>
              </a:ext>
            </a:extLst>
          </p:cNvPr>
          <p:cNvSpPr txBox="1">
            <a:spLocks/>
          </p:cNvSpPr>
          <p:nvPr/>
        </p:nvSpPr>
        <p:spPr>
          <a:xfrm>
            <a:off x="652806" y="376195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BIMALAB ACCELERATOR PROGRAMME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8988D-47B1-A8E0-EED6-390161E7D773}"/>
              </a:ext>
            </a:extLst>
          </p:cNvPr>
          <p:cNvSpPr txBox="1"/>
          <p:nvPr/>
        </p:nvSpPr>
        <p:spPr>
          <a:xfrm>
            <a:off x="565463" y="1027652"/>
            <a:ext cx="11019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</a:rPr>
              <a:t>We have built a digital platform that brings together innovators, funders, insurance companies, regulators:</a:t>
            </a:r>
          </a:p>
          <a:p>
            <a:r>
              <a:rPr lang="en-GB" sz="1600" b="1" dirty="0">
                <a:solidFill>
                  <a:schemeClr val="tx2"/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  <a:hlinkClick r:id="rId4"/>
              </a:rPr>
              <a:t>https://bimalab.org/</a:t>
            </a:r>
            <a:r>
              <a:rPr lang="en-GB" sz="1600" b="1" dirty="0">
                <a:solidFill>
                  <a:schemeClr val="tx2"/>
                </a:solidFill>
                <a:latin typeface="Museo Sans 100" panose="02000000000000000000" pitchFamily="2" charset="77"/>
                <a:ea typeface="+mj-ea"/>
                <a:cs typeface="+mj-cs"/>
                <a:sym typeface="Montserrat"/>
              </a:rPr>
              <a:t> </a:t>
            </a:r>
            <a:endParaRPr lang="en-KE" sz="1600" b="1" dirty="0">
              <a:solidFill>
                <a:schemeClr val="tx2"/>
              </a:solidFill>
              <a:latin typeface="Museo Sans 100" panose="02000000000000000000" pitchFamily="2" charset="77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B900A8-101C-E988-BAC1-31052594F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6650"/>
            <a:ext cx="9971684" cy="38223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F11875-7619-518D-5499-CBBC214FE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329" y="3967862"/>
            <a:ext cx="3923784" cy="27137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B5C6ED-4EE3-DE3B-853E-685CCA07B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794" y="4925085"/>
            <a:ext cx="3604580" cy="1756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D21ABF-1C47-82EB-CCB4-6D4DB2F63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8894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68EFA19F-1C3C-A0C1-97BA-D9EE12B41D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05" name="Title 2">
            <a:extLst>
              <a:ext uri="{FF2B5EF4-FFF2-40B4-BE49-F238E27FC236}">
                <a16:creationId xmlns:a16="http://schemas.microsoft.com/office/drawing/2014/main" id="{C5E1FEE2-B3FD-8BC3-F48B-0A49EE584AE3}"/>
              </a:ext>
            </a:extLst>
          </p:cNvPr>
          <p:cNvSpPr txBox="1">
            <a:spLocks/>
          </p:cNvSpPr>
          <p:nvPr/>
        </p:nvSpPr>
        <p:spPr>
          <a:xfrm>
            <a:off x="565464" y="591947"/>
            <a:ext cx="773259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65C33"/>
                </a:solidFill>
              </a:rPr>
              <a:t>Current </a:t>
            </a:r>
            <a:r>
              <a:rPr lang="en-GB" dirty="0" err="1">
                <a:solidFill>
                  <a:srgbClr val="365C33"/>
                </a:solidFill>
              </a:rPr>
              <a:t>BimaLab</a:t>
            </a:r>
            <a:r>
              <a:rPr lang="en-GB" dirty="0">
                <a:solidFill>
                  <a:srgbClr val="365C33"/>
                </a:solidFill>
              </a:rPr>
              <a:t> Africa Status - 2023</a:t>
            </a:r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8FC47E07-89FD-F7BD-C6D6-02358123C1FE}"/>
              </a:ext>
            </a:extLst>
          </p:cNvPr>
          <p:cNvSpPr txBox="1">
            <a:spLocks/>
          </p:cNvSpPr>
          <p:nvPr/>
        </p:nvSpPr>
        <p:spPr>
          <a:xfrm>
            <a:off x="652806" y="376195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cap="all" baseline="0">
                <a:solidFill>
                  <a:schemeClr val="accent5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BIMALAB ACCELERATOR PROGRAMME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6247C7-0A0A-A59A-2671-64192F1D837F}"/>
              </a:ext>
            </a:extLst>
          </p:cNvPr>
          <p:cNvSpPr txBox="1">
            <a:spLocks/>
          </p:cNvSpPr>
          <p:nvPr/>
        </p:nvSpPr>
        <p:spPr>
          <a:xfrm>
            <a:off x="583943" y="1012923"/>
            <a:ext cx="1047640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Museo Sans 100" panose="02000000000000000000" pitchFamily="2" charset="77"/>
              </a:rPr>
              <a:t>23 ventures, 10 Countries, 9 Regulators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A7A85-195D-8632-3610-685B3A5D1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7"/>
          <a:stretch/>
        </p:blipFill>
        <p:spPr>
          <a:xfrm>
            <a:off x="1724961" y="1544415"/>
            <a:ext cx="8755463" cy="4924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AD564F-2046-FA48-98E2-55C46A225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61" y="1628206"/>
            <a:ext cx="828866" cy="709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E3F82-E44F-8F4E-2456-DF3B54B7A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61" y="2657816"/>
            <a:ext cx="611583" cy="664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242B8-5181-21D0-76FC-6C458BA5C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76" y="3535379"/>
            <a:ext cx="828867" cy="667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ADD53-427E-D0D0-C1C3-936C30359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76" y="4527268"/>
            <a:ext cx="828866" cy="6441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4871A-2A05-FD36-A2DC-41255A73F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5" y="4527268"/>
            <a:ext cx="702044" cy="782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C34F0C-F8E6-1EEE-C0E2-CA2EB1542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1" y="5575201"/>
            <a:ext cx="998038" cy="6535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567B0F-4995-08D9-5BC3-02BE9E303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7" y="3648991"/>
            <a:ext cx="851516" cy="7069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01FCB4-18DA-C560-C026-784FC540C1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9" y="2587748"/>
            <a:ext cx="851516" cy="717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100615-498F-7219-305A-2F6E8C0D9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3" y="1652853"/>
            <a:ext cx="1588783" cy="69443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8AFD8-E679-0F29-F1B0-49046E5C2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a motorcycle on a city street&#10;&#10;Description automatically generated">
            <a:extLst>
              <a:ext uri="{FF2B5EF4-FFF2-40B4-BE49-F238E27FC236}">
                <a16:creationId xmlns:a16="http://schemas.microsoft.com/office/drawing/2014/main" id="{E9AD1665-4ABE-FE43-89BE-F4F8CC52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766494-2EE0-D11B-BD14-B0E8D46717CB}"/>
              </a:ext>
            </a:extLst>
          </p:cNvPr>
          <p:cNvSpPr/>
          <p:nvPr/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accent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302C7-E188-0D48-BC97-F05EEDBCA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497" y="2990496"/>
            <a:ext cx="3765230" cy="283465"/>
          </a:xfrm>
        </p:spPr>
        <p:txBody>
          <a:bodyPr/>
          <a:lstStyle/>
          <a:p>
            <a:r>
              <a:rPr lang="en-US" dirty="0"/>
              <a:t>Elias Omondi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3C865-6DDD-4748-97AF-89ED3E078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4404" y="3323334"/>
            <a:ext cx="4112577" cy="283465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elias@fsdafrica.org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1B8C7-D92E-3D49-B88B-38DD90883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851" y="304006"/>
            <a:ext cx="2000112" cy="5989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80E70-10AF-7941-9D4E-C194808A28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295" y="208265"/>
            <a:ext cx="787120" cy="831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5260E-C9F0-A05B-8BC9-D2F6EA80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7224452-F78B-3D37-BFB0-A3612CD9591D}"/>
              </a:ext>
            </a:extLst>
          </p:cNvPr>
          <p:cNvSpPr/>
          <p:nvPr/>
        </p:nvSpPr>
        <p:spPr>
          <a:xfrm>
            <a:off x="2362820" y="2279641"/>
            <a:ext cx="8943992" cy="350284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38FD9BB-1F1F-1DA5-5EBC-2662CE9E00D2}"/>
              </a:ext>
            </a:extLst>
          </p:cNvPr>
          <p:cNvCxnSpPr>
            <a:cxnSpLocks/>
          </p:cNvCxnSpPr>
          <p:nvPr/>
        </p:nvCxnSpPr>
        <p:spPr>
          <a:xfrm>
            <a:off x="8720976" y="2012411"/>
            <a:ext cx="1" cy="365310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1FBA09-012D-CFF9-21E1-DD67840D14DF}"/>
              </a:ext>
            </a:extLst>
          </p:cNvPr>
          <p:cNvCxnSpPr>
            <a:cxnSpLocks/>
          </p:cNvCxnSpPr>
          <p:nvPr/>
        </p:nvCxnSpPr>
        <p:spPr>
          <a:xfrm>
            <a:off x="6274952" y="2012411"/>
            <a:ext cx="1" cy="365310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ECBDBD-EB55-194D-AABF-EEAAECD30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47" y="376195"/>
            <a:ext cx="1248588" cy="372563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9EBEADF-6FEF-A95C-CEAD-7BDFAFE4BCFE}"/>
              </a:ext>
            </a:extLst>
          </p:cNvPr>
          <p:cNvSpPr txBox="1">
            <a:spLocks/>
          </p:cNvSpPr>
          <p:nvPr/>
        </p:nvSpPr>
        <p:spPr>
          <a:xfrm>
            <a:off x="565464" y="351785"/>
            <a:ext cx="7732590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365C33"/>
                </a:solidFill>
              </a:rPr>
              <a:t>Challenges in the risk transfer market</a:t>
            </a:r>
            <a:endParaRPr lang="en-KE" sz="2800" b="1" dirty="0">
              <a:solidFill>
                <a:srgbClr val="365C33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9EAFF4B-9011-B04F-F9E2-51A2E38B599F}"/>
              </a:ext>
            </a:extLst>
          </p:cNvPr>
          <p:cNvSpPr txBox="1">
            <a:spLocks/>
          </p:cNvSpPr>
          <p:nvPr/>
        </p:nvSpPr>
        <p:spPr>
          <a:xfrm>
            <a:off x="565464" y="946723"/>
            <a:ext cx="10689945" cy="688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GB" sz="1600" dirty="0">
                <a:latin typeface="Museo Sans 100" panose="02000000000000000000" pitchFamily="2" charset="77"/>
              </a:rPr>
              <a:t>Low resilience for households, businesses and governments due to </a:t>
            </a:r>
            <a:r>
              <a:rPr lang="en-GB" sz="1600" dirty="0">
                <a:solidFill>
                  <a:schemeClr val="bg2"/>
                </a:solidFill>
                <a:latin typeface="Museo Sans 100" panose="02000000000000000000" pitchFamily="2" charset="77"/>
              </a:rPr>
              <a:t>weak demand </a:t>
            </a:r>
            <a:r>
              <a:rPr lang="en-GB" sz="1600" dirty="0">
                <a:latin typeface="Museo Sans 100" panose="02000000000000000000" pitchFamily="2" charset="77"/>
              </a:rPr>
              <a:t>for, and </a:t>
            </a:r>
            <a:r>
              <a:rPr lang="en-GB" sz="1600" dirty="0">
                <a:solidFill>
                  <a:schemeClr val="bg2"/>
                </a:solidFill>
                <a:latin typeface="Museo Sans 100" panose="02000000000000000000" pitchFamily="2" charset="77"/>
              </a:rPr>
              <a:t>low-quality supply </a:t>
            </a:r>
            <a:r>
              <a:rPr lang="en-GB" sz="1600" dirty="0">
                <a:latin typeface="Museo Sans 100" panose="02000000000000000000" pitchFamily="2" charset="77"/>
              </a:rPr>
              <a:t>of risk solutions, plus </a:t>
            </a:r>
            <a:r>
              <a:rPr lang="en-GB" sz="1600" dirty="0">
                <a:solidFill>
                  <a:schemeClr val="bg2"/>
                </a:solidFill>
                <a:latin typeface="Museo Sans 100" panose="02000000000000000000" pitchFamily="2" charset="77"/>
              </a:rPr>
              <a:t>restrictive enabling environments </a:t>
            </a:r>
            <a:r>
              <a:rPr lang="en-GB" sz="1600" dirty="0">
                <a:latin typeface="Museo Sans 100" panose="02000000000000000000" pitchFamily="2" charset="77"/>
              </a:rPr>
              <a:t>that impacts risk across markets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90B6E1-F9D7-642E-9CB0-99166E5F85FF}"/>
              </a:ext>
            </a:extLst>
          </p:cNvPr>
          <p:cNvGrpSpPr/>
          <p:nvPr/>
        </p:nvGrpSpPr>
        <p:grpSpPr>
          <a:xfrm>
            <a:off x="652806" y="3082595"/>
            <a:ext cx="1710013" cy="1667933"/>
            <a:chOff x="7248128" y="4976193"/>
            <a:chExt cx="1710013" cy="1667933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640C1C2-9D6B-543D-B290-1F86D6DD1BFF}"/>
                </a:ext>
              </a:extLst>
            </p:cNvPr>
            <p:cNvSpPr/>
            <p:nvPr/>
          </p:nvSpPr>
          <p:spPr>
            <a:xfrm rot="16200000">
              <a:off x="7572178" y="5258164"/>
              <a:ext cx="1667933" cy="1103992"/>
            </a:xfrm>
            <a:custGeom>
              <a:avLst/>
              <a:gdLst>
                <a:gd name="connsiteX0" fmla="*/ 0 w 6250329"/>
                <a:gd name="connsiteY0" fmla="*/ 451413 h 462987"/>
                <a:gd name="connsiteX1" fmla="*/ 0 w 6250329"/>
                <a:gd name="connsiteY1" fmla="*/ 0 h 462987"/>
                <a:gd name="connsiteX2" fmla="*/ 6250329 w 6250329"/>
                <a:gd name="connsiteY2" fmla="*/ 0 h 462987"/>
                <a:gd name="connsiteX3" fmla="*/ 6250329 w 6250329"/>
                <a:gd name="connsiteY3" fmla="*/ 462987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0329" h="462987">
                  <a:moveTo>
                    <a:pt x="0" y="451413"/>
                  </a:moveTo>
                  <a:lnTo>
                    <a:pt x="0" y="0"/>
                  </a:lnTo>
                  <a:lnTo>
                    <a:pt x="6250329" y="0"/>
                  </a:lnTo>
                  <a:lnTo>
                    <a:pt x="6250329" y="462987"/>
                  </a:lnTo>
                </a:path>
              </a:pathLst>
            </a:custGeom>
            <a:noFill/>
            <a:ln w="19050">
              <a:solidFill>
                <a:srgbClr val="36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3">
              <a:extLst>
                <a:ext uri="{FF2B5EF4-FFF2-40B4-BE49-F238E27FC236}">
                  <a16:creationId xmlns:a16="http://schemas.microsoft.com/office/drawing/2014/main" id="{AE62CBD4-504A-0924-D0A1-9BF9891BB373}"/>
                </a:ext>
              </a:extLst>
            </p:cNvPr>
            <p:cNvSpPr txBox="1">
              <a:spLocks/>
            </p:cNvSpPr>
            <p:nvPr/>
          </p:nvSpPr>
          <p:spPr>
            <a:xfrm>
              <a:off x="7248128" y="5445584"/>
              <a:ext cx="145168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tx1"/>
                  </a:solidFill>
                  <a:latin typeface="Museo Sans 100" panose="02000000000000000000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endParaRPr lang="en-IN" sz="1600" dirty="0">
                <a:solidFill>
                  <a:srgbClr val="365C33"/>
                </a:solidFill>
                <a:latin typeface="Museo Sans 300" panose="02000000000000000000" pitchFamily="2" charset="77"/>
              </a:endParaRPr>
            </a:p>
            <a:p>
              <a:pPr algn="ctr">
                <a:lnSpc>
                  <a:spcPct val="100000"/>
                </a:lnSpc>
              </a:pPr>
              <a:r>
                <a:rPr lang="en-IN" sz="1600" dirty="0">
                  <a:solidFill>
                    <a:srgbClr val="365C33"/>
                  </a:solidFill>
                  <a:latin typeface="Museo Sans 300" panose="02000000000000000000" pitchFamily="2" charset="77"/>
                </a:rPr>
                <a:t>Challenges</a:t>
              </a:r>
            </a:p>
            <a:p>
              <a:pPr algn="ctr">
                <a:lnSpc>
                  <a:spcPct val="100000"/>
                </a:lnSpc>
              </a:pPr>
              <a:endParaRPr lang="en-IN" sz="1600" dirty="0">
                <a:solidFill>
                  <a:srgbClr val="365C33"/>
                </a:solidFill>
                <a:latin typeface="Museo Sans 300" panose="02000000000000000000" pitchFamily="2" charset="77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487EE8C-0AAE-EE99-88AD-F0F9A25FC406}"/>
              </a:ext>
            </a:extLst>
          </p:cNvPr>
          <p:cNvSpPr/>
          <p:nvPr/>
        </p:nvSpPr>
        <p:spPr>
          <a:xfrm>
            <a:off x="2514229" y="2479006"/>
            <a:ext cx="1169900" cy="1169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CFB9DC-A1A4-92C1-6D44-5DC6413BF99C}"/>
              </a:ext>
            </a:extLst>
          </p:cNvPr>
          <p:cNvSpPr/>
          <p:nvPr/>
        </p:nvSpPr>
        <p:spPr>
          <a:xfrm>
            <a:off x="2514230" y="4169655"/>
            <a:ext cx="1169900" cy="1169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8810E7-C2F2-480D-C6F7-E28D9F5CF42A}"/>
              </a:ext>
            </a:extLst>
          </p:cNvPr>
          <p:cNvSpPr/>
          <p:nvPr/>
        </p:nvSpPr>
        <p:spPr>
          <a:xfrm>
            <a:off x="3885828" y="2479006"/>
            <a:ext cx="7225115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C72F7E-59A0-B23C-21B8-B6D35D590037}"/>
              </a:ext>
            </a:extLst>
          </p:cNvPr>
          <p:cNvSpPr/>
          <p:nvPr/>
        </p:nvSpPr>
        <p:spPr>
          <a:xfrm>
            <a:off x="3885829" y="4169655"/>
            <a:ext cx="7222029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12AFEF-D8E0-B1B0-AB36-F47DF8C205FE}"/>
              </a:ext>
            </a:extLst>
          </p:cNvPr>
          <p:cNvSpPr/>
          <p:nvPr/>
        </p:nvSpPr>
        <p:spPr>
          <a:xfrm>
            <a:off x="3885828" y="2899982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58AC8B-B812-3091-70A4-D7CFEAF2DEEB}"/>
              </a:ext>
            </a:extLst>
          </p:cNvPr>
          <p:cNvSpPr/>
          <p:nvPr/>
        </p:nvSpPr>
        <p:spPr>
          <a:xfrm>
            <a:off x="3878327" y="3313711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88A28A0-5264-3CDD-0255-F062354D9FE2}"/>
              </a:ext>
            </a:extLst>
          </p:cNvPr>
          <p:cNvSpPr/>
          <p:nvPr/>
        </p:nvSpPr>
        <p:spPr>
          <a:xfrm>
            <a:off x="6338849" y="2908941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708A952-3E53-F5A9-B240-A35771B5CBFE}"/>
              </a:ext>
            </a:extLst>
          </p:cNvPr>
          <p:cNvSpPr/>
          <p:nvPr/>
        </p:nvSpPr>
        <p:spPr>
          <a:xfrm>
            <a:off x="8791870" y="2908941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16AE49-4DE3-A57B-3B65-E0E923E2F288}"/>
              </a:ext>
            </a:extLst>
          </p:cNvPr>
          <p:cNvSpPr/>
          <p:nvPr/>
        </p:nvSpPr>
        <p:spPr>
          <a:xfrm>
            <a:off x="8799371" y="3329917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F9D0F-2CB4-10B6-3AF1-CF820EAE9AC9}"/>
              </a:ext>
            </a:extLst>
          </p:cNvPr>
          <p:cNvSpPr txBox="1"/>
          <p:nvPr/>
        </p:nvSpPr>
        <p:spPr>
          <a:xfrm>
            <a:off x="2640696" y="2860062"/>
            <a:ext cx="820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100" dirty="0">
                <a:solidFill>
                  <a:schemeClr val="bg1"/>
                </a:solidFill>
              </a:rPr>
              <a:t>Weak demand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11354A-F41A-36DF-8876-C1394A60E487}"/>
              </a:ext>
            </a:extLst>
          </p:cNvPr>
          <p:cNvSpPr txBox="1"/>
          <p:nvPr/>
        </p:nvSpPr>
        <p:spPr>
          <a:xfrm>
            <a:off x="2577063" y="4517475"/>
            <a:ext cx="971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100" dirty="0">
                <a:solidFill>
                  <a:schemeClr val="bg1"/>
                </a:solidFill>
              </a:rPr>
              <a:t>Low-quality supply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1E2B5-49A0-FF47-A927-96BECE8857DD}"/>
              </a:ext>
            </a:extLst>
          </p:cNvPr>
          <p:cNvSpPr txBox="1"/>
          <p:nvPr/>
        </p:nvSpPr>
        <p:spPr>
          <a:xfrm>
            <a:off x="3893330" y="2510696"/>
            <a:ext cx="684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2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awareness and understanding of sustainable financial solutions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31B607-5E55-B3E3-2022-728DCB5B96E1}"/>
              </a:ext>
            </a:extLst>
          </p:cNvPr>
          <p:cNvSpPr txBox="1"/>
          <p:nvPr/>
        </p:nvSpPr>
        <p:spPr>
          <a:xfrm>
            <a:off x="3885828" y="4195288"/>
            <a:ext cx="684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2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expertise to develop sustainable innovative solutions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5AB458-DADC-38B5-7CA6-4B73F9201802}"/>
              </a:ext>
            </a:extLst>
          </p:cNvPr>
          <p:cNvSpPr txBox="1"/>
          <p:nvPr/>
        </p:nvSpPr>
        <p:spPr>
          <a:xfrm>
            <a:off x="3893330" y="2918887"/>
            <a:ext cx="229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Affordability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79855A-D975-3DE8-BAD3-CD9CBE031DFA}"/>
              </a:ext>
            </a:extLst>
          </p:cNvPr>
          <p:cNvSpPr txBox="1"/>
          <p:nvPr/>
        </p:nvSpPr>
        <p:spPr>
          <a:xfrm>
            <a:off x="3878328" y="3341777"/>
            <a:ext cx="230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Distrust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96B906-AA73-E76C-B97B-D2B12AC5921F}"/>
              </a:ext>
            </a:extLst>
          </p:cNvPr>
          <p:cNvSpPr txBox="1"/>
          <p:nvPr/>
        </p:nvSpPr>
        <p:spPr>
          <a:xfrm>
            <a:off x="6380700" y="2937007"/>
            <a:ext cx="220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Informality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1B0907-52DB-2EC8-4FC8-2455205F567C}"/>
              </a:ext>
            </a:extLst>
          </p:cNvPr>
          <p:cNvSpPr txBox="1"/>
          <p:nvPr/>
        </p:nvSpPr>
        <p:spPr>
          <a:xfrm>
            <a:off x="8838062" y="2933938"/>
            <a:ext cx="2194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Inconsistent public budgeting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C88A09-AB0A-6B6D-92C7-1A0B92F16488}"/>
              </a:ext>
            </a:extLst>
          </p:cNvPr>
          <p:cNvSpPr txBox="1"/>
          <p:nvPr/>
        </p:nvSpPr>
        <p:spPr>
          <a:xfrm>
            <a:off x="8587875" y="3341777"/>
            <a:ext cx="271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Poor understanding of risk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11A56C-809E-E47E-5A18-F3A3BD44C5FE}"/>
              </a:ext>
            </a:extLst>
          </p:cNvPr>
          <p:cNvSpPr/>
          <p:nvPr/>
        </p:nvSpPr>
        <p:spPr>
          <a:xfrm>
            <a:off x="3885828" y="4592695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30F987-1314-5736-193A-B57EE129F5FF}"/>
              </a:ext>
            </a:extLst>
          </p:cNvPr>
          <p:cNvSpPr/>
          <p:nvPr/>
        </p:nvSpPr>
        <p:spPr>
          <a:xfrm>
            <a:off x="3878327" y="5006424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4E7CE4-65AF-87EA-7FD0-1604B9F32F91}"/>
              </a:ext>
            </a:extLst>
          </p:cNvPr>
          <p:cNvSpPr txBox="1"/>
          <p:nvPr/>
        </p:nvSpPr>
        <p:spPr>
          <a:xfrm>
            <a:off x="3893330" y="4611600"/>
            <a:ext cx="229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Low margins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E8EFAF-2AB6-3D44-0A9B-1D0AC7437658}"/>
              </a:ext>
            </a:extLst>
          </p:cNvPr>
          <p:cNvSpPr txBox="1"/>
          <p:nvPr/>
        </p:nvSpPr>
        <p:spPr>
          <a:xfrm>
            <a:off x="3878328" y="5034490"/>
            <a:ext cx="230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Ineffective market reach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AE2CD85-810C-214F-9B37-E34EA4EBC820}"/>
              </a:ext>
            </a:extLst>
          </p:cNvPr>
          <p:cNvSpPr/>
          <p:nvPr/>
        </p:nvSpPr>
        <p:spPr>
          <a:xfrm>
            <a:off x="6346350" y="4603956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64834C0-9A85-8330-3AC2-7D06C3185478}"/>
              </a:ext>
            </a:extLst>
          </p:cNvPr>
          <p:cNvSpPr/>
          <p:nvPr/>
        </p:nvSpPr>
        <p:spPr>
          <a:xfrm>
            <a:off x="6338849" y="5017685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EC5C0A-DBF2-71BF-2318-2667626A4DA0}"/>
              </a:ext>
            </a:extLst>
          </p:cNvPr>
          <p:cNvSpPr txBox="1"/>
          <p:nvPr/>
        </p:nvSpPr>
        <p:spPr>
          <a:xfrm>
            <a:off x="6353852" y="4622861"/>
            <a:ext cx="229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data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B0C36C-6765-7C43-081C-04170B53BF26}"/>
              </a:ext>
            </a:extLst>
          </p:cNvPr>
          <p:cNvSpPr txBox="1"/>
          <p:nvPr/>
        </p:nvSpPr>
        <p:spPr>
          <a:xfrm>
            <a:off x="6338850" y="5045751"/>
            <a:ext cx="230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aggregators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073F8A3-3A32-077F-34CD-54E0EAC79172}"/>
              </a:ext>
            </a:extLst>
          </p:cNvPr>
          <p:cNvSpPr/>
          <p:nvPr/>
        </p:nvSpPr>
        <p:spPr>
          <a:xfrm>
            <a:off x="8792813" y="4608661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9BDEBB-5BB3-C560-2AED-ADD50517FD22}"/>
              </a:ext>
            </a:extLst>
          </p:cNvPr>
          <p:cNvSpPr/>
          <p:nvPr/>
        </p:nvSpPr>
        <p:spPr>
          <a:xfrm>
            <a:off x="8785312" y="5022390"/>
            <a:ext cx="2319073" cy="33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47882A9-05BC-9E4E-844D-9777ED781E97}"/>
              </a:ext>
            </a:extLst>
          </p:cNvPr>
          <p:cNvSpPr txBox="1"/>
          <p:nvPr/>
        </p:nvSpPr>
        <p:spPr>
          <a:xfrm>
            <a:off x="8800315" y="4627566"/>
            <a:ext cx="229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Lack of data and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4289FD-B650-6282-1D50-12FEB86B3343}"/>
              </a:ext>
            </a:extLst>
          </p:cNvPr>
          <p:cNvSpPr txBox="1"/>
          <p:nvPr/>
        </p:nvSpPr>
        <p:spPr>
          <a:xfrm>
            <a:off x="8785313" y="5050456"/>
            <a:ext cx="230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chemeClr val="bg1"/>
                </a:solidFill>
                <a:latin typeface="Museo Sans 100" panose="02000000000000000000" pitchFamily="2" charset="77"/>
              </a:rPr>
              <a:t>Unattractive risk/return profile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670E02-F3F6-4EB9-54B2-96DAD2D37775}"/>
              </a:ext>
            </a:extLst>
          </p:cNvPr>
          <p:cNvSpPr txBox="1"/>
          <p:nvPr/>
        </p:nvSpPr>
        <p:spPr>
          <a:xfrm>
            <a:off x="6274953" y="1731971"/>
            <a:ext cx="220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rgbClr val="355C34"/>
                </a:solidFill>
                <a:latin typeface="Museo Sans 300" panose="02000000000000000000" pitchFamily="2" charset="77"/>
              </a:rPr>
              <a:t>Insurance market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ACCF36-1033-DFAB-8DDB-36C4D87FDC05}"/>
              </a:ext>
            </a:extLst>
          </p:cNvPr>
          <p:cNvSpPr txBox="1"/>
          <p:nvPr/>
        </p:nvSpPr>
        <p:spPr>
          <a:xfrm>
            <a:off x="8489018" y="5417900"/>
            <a:ext cx="2939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1100" dirty="0">
                <a:solidFill>
                  <a:srgbClr val="355C34"/>
                </a:solidFill>
                <a:latin typeface="Museo Sans 300" panose="02000000000000000000" pitchFamily="2" charset="77"/>
              </a:rPr>
              <a:t>Restrictive enabling environment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A84AADD-275D-95C2-8224-FD89BFC69980}"/>
              </a:ext>
            </a:extLst>
          </p:cNvPr>
          <p:cNvCxnSpPr>
            <a:cxnSpLocks/>
          </p:cNvCxnSpPr>
          <p:nvPr/>
        </p:nvCxnSpPr>
        <p:spPr>
          <a:xfrm>
            <a:off x="8922859" y="1862776"/>
            <a:ext cx="2167468" cy="0"/>
          </a:xfrm>
          <a:prstGeom prst="straightConnector1">
            <a:avLst/>
          </a:prstGeom>
          <a:ln w="6350">
            <a:solidFill>
              <a:srgbClr val="355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097A364-C1C5-1DF1-3A1C-BF703A1E03C4}"/>
              </a:ext>
            </a:extLst>
          </p:cNvPr>
          <p:cNvCxnSpPr>
            <a:cxnSpLocks/>
          </p:cNvCxnSpPr>
          <p:nvPr/>
        </p:nvCxnSpPr>
        <p:spPr>
          <a:xfrm flipH="1">
            <a:off x="3914264" y="1892476"/>
            <a:ext cx="2082811" cy="0"/>
          </a:xfrm>
          <a:prstGeom prst="straightConnector1">
            <a:avLst/>
          </a:prstGeom>
          <a:ln w="6350">
            <a:solidFill>
              <a:srgbClr val="355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26E762E-9DB5-A870-9ABC-0D1FBBA538CC}"/>
              </a:ext>
            </a:extLst>
          </p:cNvPr>
          <p:cNvCxnSpPr>
            <a:cxnSpLocks/>
          </p:cNvCxnSpPr>
          <p:nvPr/>
        </p:nvCxnSpPr>
        <p:spPr>
          <a:xfrm>
            <a:off x="2514229" y="3915438"/>
            <a:ext cx="8590156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3B68C9-2364-EED3-772F-AEF4561316C5}"/>
              </a:ext>
            </a:extLst>
          </p:cNvPr>
          <p:cNvSpPr txBox="1"/>
          <p:nvPr/>
        </p:nvSpPr>
        <p:spPr>
          <a:xfrm>
            <a:off x="3828929" y="2002186"/>
            <a:ext cx="220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355C34"/>
                </a:solidFill>
                <a:latin typeface="Museo Sans 300" panose="02000000000000000000" pitchFamily="2" charset="77"/>
              </a:rPr>
              <a:t>Micro</a:t>
            </a:r>
            <a:endParaRPr lang="en-KE" sz="1100" dirty="0">
              <a:solidFill>
                <a:srgbClr val="355C34"/>
              </a:solidFill>
              <a:latin typeface="Museo Sans 300" panose="020000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1D3B9-DEAF-DDF5-86AD-6BF016153A07}"/>
              </a:ext>
            </a:extLst>
          </p:cNvPr>
          <p:cNvSpPr txBox="1"/>
          <p:nvPr/>
        </p:nvSpPr>
        <p:spPr>
          <a:xfrm>
            <a:off x="6428443" y="1992067"/>
            <a:ext cx="220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solidFill>
                  <a:srgbClr val="355C34"/>
                </a:solidFill>
                <a:latin typeface="Museo Sans 300" panose="02000000000000000000" pitchFamily="2" charset="77"/>
              </a:rPr>
              <a:t>Meso</a:t>
            </a:r>
            <a:endParaRPr lang="en-KE" sz="1100" dirty="0">
              <a:solidFill>
                <a:srgbClr val="355C34"/>
              </a:solidFill>
              <a:latin typeface="Museo Sans 300" panose="020000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CC3FF-83C8-7515-1FFF-170D380DD0CA}"/>
              </a:ext>
            </a:extLst>
          </p:cNvPr>
          <p:cNvSpPr txBox="1"/>
          <p:nvPr/>
        </p:nvSpPr>
        <p:spPr>
          <a:xfrm>
            <a:off x="8874466" y="1991173"/>
            <a:ext cx="220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355C34"/>
                </a:solidFill>
                <a:latin typeface="Museo Sans 300" panose="02000000000000000000" pitchFamily="2" charset="77"/>
              </a:rPr>
              <a:t>Macro</a:t>
            </a:r>
            <a:endParaRPr lang="en-KE" sz="1100" dirty="0">
              <a:solidFill>
                <a:srgbClr val="355C34"/>
              </a:solidFill>
              <a:latin typeface="Museo Sans 300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19D5-C37D-EFC0-CC90-8831B1362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8" y="6133788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0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DC322F-B942-CA50-04E3-E38C834A3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More Complex than Cryptocurrency?</a:t>
            </a:r>
            <a:endParaRPr lang="en-KE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F66CD-E765-727E-CBDA-CECEA67E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F903C-DBB6-CE62-B5FD-020FBAF2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9F1745-D853-32C3-1B48-23DEFAECE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K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7CD5DF-9FA9-7C14-AE3E-5F711B43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6648"/>
          <a:stretch/>
        </p:blipFill>
        <p:spPr bwMode="auto">
          <a:xfrm>
            <a:off x="278181" y="1788732"/>
            <a:ext cx="5995249" cy="39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3DD877-00B0-DEA1-3F73-CFC0E80B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24" t="39310"/>
          <a:stretch/>
        </p:blipFill>
        <p:spPr>
          <a:xfrm>
            <a:off x="6222270" y="2775856"/>
            <a:ext cx="5695699" cy="2481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BE24D2-4D8B-ADE4-AC60-37A14D55110B}"/>
              </a:ext>
            </a:extLst>
          </p:cNvPr>
          <p:cNvSpPr txBox="1"/>
          <p:nvPr/>
        </p:nvSpPr>
        <p:spPr>
          <a:xfrm>
            <a:off x="2611699" y="1328840"/>
            <a:ext cx="1025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Insurance penetration is lower than the cryptocurrency market share</a:t>
            </a:r>
            <a:endParaRPr lang="en-KE" b="1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DF727-4F03-BB2C-ADD7-1E7689E674D3}"/>
              </a:ext>
            </a:extLst>
          </p:cNvPr>
          <p:cNvSpPr txBox="1"/>
          <p:nvPr/>
        </p:nvSpPr>
        <p:spPr>
          <a:xfrm>
            <a:off x="3216729" y="3244334"/>
            <a:ext cx="6433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5F5AF-5D33-6492-FCD1-823D38681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69364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AF1D58-5261-4F1D-B087-A6764977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" y="76200"/>
            <a:ext cx="10050378" cy="670560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3192499" y="817418"/>
            <a:ext cx="5827593" cy="1187837"/>
            <a:chOff x="6361236" y="1634834"/>
            <a:chExt cx="11655185" cy="2375673"/>
          </a:xfrm>
        </p:grpSpPr>
        <p:sp>
          <p:nvSpPr>
            <p:cNvPr id="107" name="Rectangle 106"/>
            <p:cNvSpPr/>
            <p:nvPr/>
          </p:nvSpPr>
          <p:spPr>
            <a:xfrm>
              <a:off x="11412312" y="3919069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Both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F7A910F-8432-FC33-9DBE-9D9EAB78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902" y="0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338481" y="177066"/>
            <a:ext cx="10481469" cy="1039544"/>
            <a:chOff x="1713018" y="483017"/>
            <a:chExt cx="20962938" cy="2079087"/>
          </a:xfrm>
        </p:grpSpPr>
        <p:sp>
          <p:nvSpPr>
            <p:cNvPr id="106" name="TextBox 105"/>
            <p:cNvSpPr txBox="1"/>
            <p:nvPr/>
          </p:nvSpPr>
          <p:spPr>
            <a:xfrm>
              <a:off x="1713018" y="483017"/>
              <a:ext cx="20962938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Africa: Political Risk</a:t>
              </a:r>
              <a:endParaRPr lang="id-ID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can be used as a social safety net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0F00EB-38F9-41AC-A7F3-B6733B97B78F}"/>
              </a:ext>
            </a:extLst>
          </p:cNvPr>
          <p:cNvSpPr txBox="1"/>
          <p:nvPr/>
        </p:nvSpPr>
        <p:spPr>
          <a:xfrm>
            <a:off x="4079875" y="1468444"/>
            <a:ext cx="7502770" cy="4662797"/>
          </a:xfrm>
          <a:prstGeom prst="rect">
            <a:avLst/>
          </a:prstGeom>
          <a:solidFill>
            <a:srgbClr val="F5F9F9"/>
          </a:solidFill>
        </p:spPr>
        <p:txBody>
          <a:bodyPr wrap="square" lIns="91422" tIns="45711" rIns="91422" bIns="45711" rtlCol="0">
            <a:spAutoFit/>
          </a:bodyPr>
          <a:lstStyle/>
          <a:p>
            <a:pPr marL="571500" indent="-284957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Political Risk is still a reality in Africa</a:t>
            </a:r>
          </a:p>
          <a:p>
            <a:pPr marL="571500" indent="-284957">
              <a:buFont typeface="Arial" panose="020B0604020202020204" pitchFamily="34" charset="0"/>
              <a:buChar char="•"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84957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Insurance can play a role in reduction of poverty and instability</a:t>
            </a:r>
          </a:p>
          <a:p>
            <a:pPr marL="286544"/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84957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Insurable risk with well thought out risk mitigation measures can create an opportunity.</a:t>
            </a:r>
          </a:p>
          <a:p>
            <a:pPr marL="571500" indent="-284957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2349E-C48B-4C18-8840-66EFBDDC7CB0}"/>
              </a:ext>
            </a:extLst>
          </p:cNvPr>
          <p:cNvPicPr/>
          <p:nvPr/>
        </p:nvPicPr>
        <p:blipFill rotWithShape="1">
          <a:blip r:embed="rId3"/>
          <a:srcRect t="34987"/>
          <a:stretch/>
        </p:blipFill>
        <p:spPr>
          <a:xfrm>
            <a:off x="375303" y="1172533"/>
            <a:ext cx="3704572" cy="5290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5F2480-058D-40F5-87FB-CE0CF62B04F9}"/>
              </a:ext>
            </a:extLst>
          </p:cNvPr>
          <p:cNvSpPr txBox="1"/>
          <p:nvPr/>
        </p:nvSpPr>
        <p:spPr>
          <a:xfrm>
            <a:off x="159857" y="6462612"/>
            <a:ext cx="2115117" cy="307758"/>
          </a:xfrm>
          <a:prstGeom prst="rect">
            <a:avLst/>
          </a:prstGeom>
          <a:solidFill>
            <a:srgbClr val="F5F9F9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UNDP, 2017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9C3BE-083A-A986-4B36-CAC551736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69364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868390" y="591209"/>
            <a:ext cx="10481469" cy="1039544"/>
            <a:chOff x="1713018" y="483017"/>
            <a:chExt cx="20962938" cy="2079087"/>
          </a:xfrm>
        </p:grpSpPr>
        <p:sp>
          <p:nvSpPr>
            <p:cNvPr id="106" name="TextBox 105"/>
            <p:cNvSpPr txBox="1"/>
            <p:nvPr/>
          </p:nvSpPr>
          <p:spPr>
            <a:xfrm>
              <a:off x="1713018" y="483017"/>
              <a:ext cx="20962938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id-ID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89437" y="1876095"/>
            <a:ext cx="6534166" cy="406263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requires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Underwriting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requires data.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requires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rgbClr val="C14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Claims Processing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requires data</a:t>
            </a:r>
          </a:p>
          <a:p>
            <a:pPr lvl="1"/>
            <a:endParaRPr lang="en-GB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4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DATA IS IT?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7F8A0A0D-5277-47B0-9939-B4656D7C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630753"/>
            <a:ext cx="5308270" cy="4553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69621C-FFAF-220D-3C2A-3623F02E0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CE05-DB5C-8941-A61B-A492B682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838685"/>
            <a:ext cx="10955338" cy="537612"/>
          </a:xfrm>
        </p:spPr>
        <p:txBody>
          <a:bodyPr/>
          <a:lstStyle/>
          <a:p>
            <a:r>
              <a:rPr lang="en-GB" sz="2800" b="1" dirty="0">
                <a:solidFill>
                  <a:srgbClr val="387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Africa’s opportunity</a:t>
            </a:r>
            <a:br>
              <a:rPr lang="en-GB" b="1" dirty="0">
                <a:solidFill>
                  <a:srgbClr val="387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solidFill>
                  <a:srgbClr val="38706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lang="en-GB" b="1" dirty="0">
              <a:solidFill>
                <a:srgbClr val="3870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FE59-9E5B-DC41-8A5F-56668A47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EEF0D-8FF5-AA45-95EA-4C8FEE1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0D1C16-49BD-8A49-A34B-94D370C641FB}"/>
              </a:ext>
            </a:extLst>
          </p:cNvPr>
          <p:cNvCxnSpPr>
            <a:cxnSpLocks/>
          </p:cNvCxnSpPr>
          <p:nvPr/>
        </p:nvCxnSpPr>
        <p:spPr>
          <a:xfrm flipV="1">
            <a:off x="550862" y="1546932"/>
            <a:ext cx="11090275" cy="1"/>
          </a:xfrm>
          <a:prstGeom prst="line">
            <a:avLst/>
          </a:prstGeom>
          <a:ln w="28575">
            <a:solidFill>
              <a:srgbClr val="387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9FD12D1-1CF9-1140-A74A-9F0207BABF3E}"/>
              </a:ext>
            </a:extLst>
          </p:cNvPr>
          <p:cNvSpPr txBox="1">
            <a:spLocks/>
          </p:cNvSpPr>
          <p:nvPr/>
        </p:nvSpPr>
        <p:spPr>
          <a:xfrm>
            <a:off x="588956" y="1620984"/>
            <a:ext cx="6433106" cy="4050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region is estimated to have a population of 1.34 billion people, which is forecast to jump to 1.87 billion by 2035 and 2.48 billion by 2050, according to Statista.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By the year 2050, the UN estimates that Africa will have 945 million people under the age of 25.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Africa has the biggest pool of tech-savvy young people on the globe, making up almost twice the young population of South Asia and Southeast Asia, East Asia and the Pacific region combined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2020, the number of registered mobile money accounts in the SSA region reached 548 million – up 12% on the previous year – representing almost half of the 1.2 billion accounts worldwide</a:t>
            </a: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组合 51">
            <a:extLst>
              <a:ext uri="{FF2B5EF4-FFF2-40B4-BE49-F238E27FC236}">
                <a16:creationId xmlns:a16="http://schemas.microsoft.com/office/drawing/2014/main" id="{4DE39729-5556-4962-8061-66B418A5BCD4}"/>
              </a:ext>
            </a:extLst>
          </p:cNvPr>
          <p:cNvGrpSpPr/>
          <p:nvPr/>
        </p:nvGrpSpPr>
        <p:grpSpPr>
          <a:xfrm>
            <a:off x="7135115" y="1931639"/>
            <a:ext cx="4721050" cy="4142332"/>
            <a:chOff x="280988" y="1444625"/>
            <a:chExt cx="5335587" cy="4681538"/>
          </a:xfrm>
          <a:solidFill>
            <a:schemeClr val="bg1"/>
          </a:solidFill>
          <a:effectLst/>
        </p:grpSpPr>
        <p:sp>
          <p:nvSpPr>
            <p:cNvPr id="12" name="Freeform 104">
              <a:extLst>
                <a:ext uri="{FF2B5EF4-FFF2-40B4-BE49-F238E27FC236}">
                  <a16:creationId xmlns:a16="http://schemas.microsoft.com/office/drawing/2014/main" id="{985538FE-0DA2-40E7-8605-DFB05523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1712913"/>
              <a:ext cx="971550" cy="879475"/>
            </a:xfrm>
            <a:custGeom>
              <a:avLst/>
              <a:gdLst/>
              <a:ahLst/>
              <a:cxnLst>
                <a:cxn ang="0">
                  <a:pos x="2771" y="245"/>
                </a:cxn>
                <a:cxn ang="0">
                  <a:pos x="2790" y="466"/>
                </a:cxn>
                <a:cxn ang="0">
                  <a:pos x="2728" y="586"/>
                </a:cxn>
                <a:cxn ang="0">
                  <a:pos x="2790" y="715"/>
                </a:cxn>
                <a:cxn ang="0">
                  <a:pos x="2833" y="2107"/>
                </a:cxn>
                <a:cxn ang="0">
                  <a:pos x="2833" y="2470"/>
                </a:cxn>
                <a:cxn ang="0">
                  <a:pos x="2651" y="2470"/>
                </a:cxn>
                <a:cxn ang="0">
                  <a:pos x="2656" y="2597"/>
                </a:cxn>
                <a:cxn ang="0">
                  <a:pos x="1158" y="1819"/>
                </a:cxn>
                <a:cxn ang="0">
                  <a:pos x="990" y="1910"/>
                </a:cxn>
                <a:cxn ang="0">
                  <a:pos x="830" y="1980"/>
                </a:cxn>
                <a:cxn ang="0">
                  <a:pos x="722" y="1877"/>
                </a:cxn>
                <a:cxn ang="0">
                  <a:pos x="450" y="1812"/>
                </a:cxn>
                <a:cxn ang="0">
                  <a:pos x="390" y="1691"/>
                </a:cxn>
                <a:cxn ang="0">
                  <a:pos x="284" y="1608"/>
                </a:cxn>
                <a:cxn ang="0">
                  <a:pos x="155" y="1622"/>
                </a:cxn>
                <a:cxn ang="0">
                  <a:pos x="98" y="1547"/>
                </a:cxn>
                <a:cxn ang="0">
                  <a:pos x="116" y="1457"/>
                </a:cxn>
                <a:cxn ang="0">
                  <a:pos x="0" y="1302"/>
                </a:cxn>
                <a:cxn ang="0">
                  <a:pos x="122" y="1224"/>
                </a:cxn>
                <a:cxn ang="0">
                  <a:pos x="74" y="1095"/>
                </a:cxn>
                <a:cxn ang="0">
                  <a:pos x="120" y="983"/>
                </a:cxn>
                <a:cxn ang="0">
                  <a:pos x="92" y="894"/>
                </a:cxn>
                <a:cxn ang="0">
                  <a:pos x="132" y="759"/>
                </a:cxn>
                <a:cxn ang="0">
                  <a:pos x="66" y="567"/>
                </a:cxn>
                <a:cxn ang="0">
                  <a:pos x="63" y="524"/>
                </a:cxn>
                <a:cxn ang="0">
                  <a:pos x="145" y="504"/>
                </a:cxn>
                <a:cxn ang="0">
                  <a:pos x="222" y="437"/>
                </a:cxn>
                <a:cxn ang="0">
                  <a:pos x="193" y="283"/>
                </a:cxn>
                <a:cxn ang="0">
                  <a:pos x="332" y="182"/>
                </a:cxn>
                <a:cxn ang="0">
                  <a:pos x="452" y="130"/>
                </a:cxn>
                <a:cxn ang="0">
                  <a:pos x="457" y="0"/>
                </a:cxn>
                <a:cxn ang="0">
                  <a:pos x="587" y="58"/>
                </a:cxn>
                <a:cxn ang="0">
                  <a:pos x="837" y="66"/>
                </a:cxn>
                <a:cxn ang="0">
                  <a:pos x="966" y="134"/>
                </a:cxn>
                <a:cxn ang="0">
                  <a:pos x="1105" y="163"/>
                </a:cxn>
                <a:cxn ang="0">
                  <a:pos x="1115" y="259"/>
                </a:cxn>
                <a:cxn ang="0">
                  <a:pos x="1168" y="336"/>
                </a:cxn>
                <a:cxn ang="0">
                  <a:pos x="1268" y="370"/>
                </a:cxn>
                <a:cxn ang="0">
                  <a:pos x="1384" y="374"/>
                </a:cxn>
                <a:cxn ang="0">
                  <a:pos x="1580" y="446"/>
                </a:cxn>
                <a:cxn ang="0">
                  <a:pos x="1715" y="566"/>
                </a:cxn>
                <a:cxn ang="0">
                  <a:pos x="1835" y="533"/>
                </a:cxn>
                <a:cxn ang="0">
                  <a:pos x="1921" y="432"/>
                </a:cxn>
                <a:cxn ang="0">
                  <a:pos x="1926" y="350"/>
                </a:cxn>
                <a:cxn ang="0">
                  <a:pos x="1892" y="250"/>
                </a:cxn>
                <a:cxn ang="0">
                  <a:pos x="1979" y="120"/>
                </a:cxn>
                <a:cxn ang="0">
                  <a:pos x="2128" y="77"/>
                </a:cxn>
                <a:cxn ang="0">
                  <a:pos x="2396" y="86"/>
                </a:cxn>
                <a:cxn ang="0">
                  <a:pos x="2444" y="163"/>
                </a:cxn>
                <a:cxn ang="0">
                  <a:pos x="2515" y="202"/>
                </a:cxn>
                <a:cxn ang="0">
                  <a:pos x="2771" y="245"/>
                </a:cxn>
              </a:cxnLst>
              <a:rect l="0" t="0" r="r" b="b"/>
              <a:pathLst>
                <a:path w="2833" h="2597">
                  <a:moveTo>
                    <a:pt x="2771" y="245"/>
                  </a:moveTo>
                  <a:lnTo>
                    <a:pt x="2790" y="466"/>
                  </a:lnTo>
                  <a:lnTo>
                    <a:pt x="2728" y="586"/>
                  </a:lnTo>
                  <a:lnTo>
                    <a:pt x="2790" y="715"/>
                  </a:lnTo>
                  <a:lnTo>
                    <a:pt x="2833" y="2107"/>
                  </a:lnTo>
                  <a:lnTo>
                    <a:pt x="2833" y="2470"/>
                  </a:lnTo>
                  <a:lnTo>
                    <a:pt x="2651" y="2470"/>
                  </a:lnTo>
                  <a:lnTo>
                    <a:pt x="2656" y="2597"/>
                  </a:lnTo>
                  <a:lnTo>
                    <a:pt x="1158" y="1819"/>
                  </a:lnTo>
                  <a:lnTo>
                    <a:pt x="990" y="1910"/>
                  </a:lnTo>
                  <a:lnTo>
                    <a:pt x="830" y="1980"/>
                  </a:lnTo>
                  <a:lnTo>
                    <a:pt x="722" y="1877"/>
                  </a:lnTo>
                  <a:lnTo>
                    <a:pt x="450" y="1812"/>
                  </a:lnTo>
                  <a:lnTo>
                    <a:pt x="390" y="1691"/>
                  </a:lnTo>
                  <a:lnTo>
                    <a:pt x="284" y="1608"/>
                  </a:lnTo>
                  <a:lnTo>
                    <a:pt x="155" y="1622"/>
                  </a:lnTo>
                  <a:lnTo>
                    <a:pt x="98" y="1547"/>
                  </a:lnTo>
                  <a:lnTo>
                    <a:pt x="116" y="1457"/>
                  </a:lnTo>
                  <a:lnTo>
                    <a:pt x="0" y="1302"/>
                  </a:lnTo>
                  <a:lnTo>
                    <a:pt x="122" y="1224"/>
                  </a:lnTo>
                  <a:lnTo>
                    <a:pt x="74" y="1095"/>
                  </a:lnTo>
                  <a:lnTo>
                    <a:pt x="120" y="983"/>
                  </a:lnTo>
                  <a:lnTo>
                    <a:pt x="92" y="894"/>
                  </a:lnTo>
                  <a:lnTo>
                    <a:pt x="132" y="759"/>
                  </a:lnTo>
                  <a:lnTo>
                    <a:pt x="66" y="567"/>
                  </a:lnTo>
                  <a:lnTo>
                    <a:pt x="63" y="524"/>
                  </a:lnTo>
                  <a:lnTo>
                    <a:pt x="145" y="504"/>
                  </a:lnTo>
                  <a:lnTo>
                    <a:pt x="222" y="437"/>
                  </a:lnTo>
                  <a:lnTo>
                    <a:pt x="193" y="283"/>
                  </a:lnTo>
                  <a:lnTo>
                    <a:pt x="332" y="182"/>
                  </a:lnTo>
                  <a:lnTo>
                    <a:pt x="452" y="130"/>
                  </a:lnTo>
                  <a:lnTo>
                    <a:pt x="457" y="0"/>
                  </a:lnTo>
                  <a:lnTo>
                    <a:pt x="587" y="58"/>
                  </a:lnTo>
                  <a:lnTo>
                    <a:pt x="837" y="66"/>
                  </a:lnTo>
                  <a:lnTo>
                    <a:pt x="966" y="134"/>
                  </a:lnTo>
                  <a:lnTo>
                    <a:pt x="1105" y="163"/>
                  </a:lnTo>
                  <a:lnTo>
                    <a:pt x="1115" y="259"/>
                  </a:lnTo>
                  <a:lnTo>
                    <a:pt x="1168" y="336"/>
                  </a:lnTo>
                  <a:lnTo>
                    <a:pt x="1268" y="370"/>
                  </a:lnTo>
                  <a:lnTo>
                    <a:pt x="1384" y="374"/>
                  </a:lnTo>
                  <a:lnTo>
                    <a:pt x="1580" y="446"/>
                  </a:lnTo>
                  <a:lnTo>
                    <a:pt x="1715" y="566"/>
                  </a:lnTo>
                  <a:lnTo>
                    <a:pt x="1835" y="533"/>
                  </a:lnTo>
                  <a:lnTo>
                    <a:pt x="1921" y="432"/>
                  </a:lnTo>
                  <a:lnTo>
                    <a:pt x="1926" y="350"/>
                  </a:lnTo>
                  <a:lnTo>
                    <a:pt x="1892" y="250"/>
                  </a:lnTo>
                  <a:lnTo>
                    <a:pt x="1979" y="120"/>
                  </a:lnTo>
                  <a:lnTo>
                    <a:pt x="2128" y="77"/>
                  </a:lnTo>
                  <a:lnTo>
                    <a:pt x="2396" y="86"/>
                  </a:lnTo>
                  <a:lnTo>
                    <a:pt x="2444" y="163"/>
                  </a:lnTo>
                  <a:lnTo>
                    <a:pt x="2515" y="202"/>
                  </a:lnTo>
                  <a:lnTo>
                    <a:pt x="2771" y="2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09D9CCC1-2F4A-4856-AC54-78F0545C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1450975"/>
              <a:ext cx="1241425" cy="1168400"/>
            </a:xfrm>
            <a:custGeom>
              <a:avLst/>
              <a:gdLst/>
              <a:ahLst/>
              <a:cxnLst>
                <a:cxn ang="0">
                  <a:pos x="10" y="1738"/>
                </a:cxn>
                <a:cxn ang="0">
                  <a:pos x="1594" y="3067"/>
                </a:cxn>
                <a:cxn ang="0">
                  <a:pos x="1690" y="3168"/>
                </a:cxn>
                <a:cxn ang="0">
                  <a:pos x="1829" y="3231"/>
                </a:cxn>
                <a:cxn ang="0">
                  <a:pos x="1963" y="3298"/>
                </a:cxn>
                <a:cxn ang="0">
                  <a:pos x="1978" y="3447"/>
                </a:cxn>
                <a:cxn ang="0">
                  <a:pos x="2285" y="3379"/>
                </a:cxn>
                <a:cxn ang="0">
                  <a:pos x="2698" y="3115"/>
                </a:cxn>
                <a:cxn ang="0">
                  <a:pos x="3552" y="2463"/>
                </a:cxn>
                <a:cxn ang="0">
                  <a:pos x="3442" y="2381"/>
                </a:cxn>
                <a:cxn ang="0">
                  <a:pos x="3259" y="2319"/>
                </a:cxn>
                <a:cxn ang="0">
                  <a:pos x="3163" y="2074"/>
                </a:cxn>
                <a:cxn ang="0">
                  <a:pos x="3235" y="1867"/>
                </a:cxn>
                <a:cxn ang="0">
                  <a:pos x="3254" y="1671"/>
                </a:cxn>
                <a:cxn ang="0">
                  <a:pos x="3228" y="1338"/>
                </a:cxn>
                <a:cxn ang="0">
                  <a:pos x="3091" y="879"/>
                </a:cxn>
                <a:cxn ang="0">
                  <a:pos x="2947" y="639"/>
                </a:cxn>
                <a:cxn ang="0">
                  <a:pos x="3096" y="466"/>
                </a:cxn>
                <a:cxn ang="0">
                  <a:pos x="3182" y="68"/>
                </a:cxn>
                <a:cxn ang="0">
                  <a:pos x="3034" y="0"/>
                </a:cxn>
                <a:cxn ang="0">
                  <a:pos x="2842" y="10"/>
                </a:cxn>
                <a:cxn ang="0">
                  <a:pos x="2645" y="101"/>
                </a:cxn>
                <a:cxn ang="0">
                  <a:pos x="2410" y="34"/>
                </a:cxn>
                <a:cxn ang="0">
                  <a:pos x="2098" y="77"/>
                </a:cxn>
                <a:cxn ang="0">
                  <a:pos x="1752" y="202"/>
                </a:cxn>
                <a:cxn ang="0">
                  <a:pos x="1550" y="249"/>
                </a:cxn>
                <a:cxn ang="0">
                  <a:pos x="1411" y="523"/>
                </a:cxn>
                <a:cxn ang="0">
                  <a:pos x="1421" y="744"/>
                </a:cxn>
                <a:cxn ang="0">
                  <a:pos x="1421" y="864"/>
                </a:cxn>
                <a:cxn ang="0">
                  <a:pos x="1109" y="931"/>
                </a:cxn>
                <a:cxn ang="0">
                  <a:pos x="955" y="1061"/>
                </a:cxn>
                <a:cxn ang="0">
                  <a:pos x="754" y="1147"/>
                </a:cxn>
                <a:cxn ang="0">
                  <a:pos x="509" y="1248"/>
                </a:cxn>
                <a:cxn ang="0">
                  <a:pos x="336" y="1282"/>
                </a:cxn>
                <a:cxn ang="0">
                  <a:pos x="0" y="1618"/>
                </a:cxn>
              </a:cxnLst>
              <a:rect l="0" t="0" r="r" b="b"/>
              <a:pathLst>
                <a:path w="3610" h="3447">
                  <a:moveTo>
                    <a:pt x="0" y="1618"/>
                  </a:moveTo>
                  <a:lnTo>
                    <a:pt x="10" y="1738"/>
                  </a:lnTo>
                  <a:lnTo>
                    <a:pt x="1579" y="2995"/>
                  </a:lnTo>
                  <a:lnTo>
                    <a:pt x="1594" y="3067"/>
                  </a:lnTo>
                  <a:lnTo>
                    <a:pt x="1646" y="3101"/>
                  </a:lnTo>
                  <a:lnTo>
                    <a:pt x="1690" y="3168"/>
                  </a:lnTo>
                  <a:lnTo>
                    <a:pt x="1786" y="3173"/>
                  </a:lnTo>
                  <a:lnTo>
                    <a:pt x="1829" y="3231"/>
                  </a:lnTo>
                  <a:lnTo>
                    <a:pt x="1930" y="3245"/>
                  </a:lnTo>
                  <a:lnTo>
                    <a:pt x="1963" y="3298"/>
                  </a:lnTo>
                  <a:lnTo>
                    <a:pt x="1934" y="3403"/>
                  </a:lnTo>
                  <a:lnTo>
                    <a:pt x="1978" y="3447"/>
                  </a:lnTo>
                  <a:lnTo>
                    <a:pt x="2122" y="3399"/>
                  </a:lnTo>
                  <a:lnTo>
                    <a:pt x="2285" y="3379"/>
                  </a:lnTo>
                  <a:lnTo>
                    <a:pt x="2457" y="3334"/>
                  </a:lnTo>
                  <a:lnTo>
                    <a:pt x="2698" y="3115"/>
                  </a:lnTo>
                  <a:lnTo>
                    <a:pt x="3610" y="2583"/>
                  </a:lnTo>
                  <a:lnTo>
                    <a:pt x="3552" y="2463"/>
                  </a:lnTo>
                  <a:lnTo>
                    <a:pt x="3461" y="2391"/>
                  </a:lnTo>
                  <a:lnTo>
                    <a:pt x="3442" y="2381"/>
                  </a:lnTo>
                  <a:lnTo>
                    <a:pt x="3317" y="2395"/>
                  </a:lnTo>
                  <a:lnTo>
                    <a:pt x="3259" y="2319"/>
                  </a:lnTo>
                  <a:lnTo>
                    <a:pt x="3278" y="2232"/>
                  </a:lnTo>
                  <a:lnTo>
                    <a:pt x="3163" y="2074"/>
                  </a:lnTo>
                  <a:lnTo>
                    <a:pt x="3283" y="1997"/>
                  </a:lnTo>
                  <a:lnTo>
                    <a:pt x="3235" y="1867"/>
                  </a:lnTo>
                  <a:lnTo>
                    <a:pt x="3283" y="1757"/>
                  </a:lnTo>
                  <a:lnTo>
                    <a:pt x="3254" y="1671"/>
                  </a:lnTo>
                  <a:lnTo>
                    <a:pt x="3293" y="1531"/>
                  </a:lnTo>
                  <a:lnTo>
                    <a:pt x="3228" y="1338"/>
                  </a:lnTo>
                  <a:lnTo>
                    <a:pt x="3202" y="951"/>
                  </a:lnTo>
                  <a:lnTo>
                    <a:pt x="3091" y="879"/>
                  </a:lnTo>
                  <a:lnTo>
                    <a:pt x="2976" y="730"/>
                  </a:lnTo>
                  <a:lnTo>
                    <a:pt x="2947" y="639"/>
                  </a:lnTo>
                  <a:lnTo>
                    <a:pt x="2976" y="528"/>
                  </a:lnTo>
                  <a:lnTo>
                    <a:pt x="3096" y="466"/>
                  </a:lnTo>
                  <a:lnTo>
                    <a:pt x="3130" y="159"/>
                  </a:lnTo>
                  <a:lnTo>
                    <a:pt x="3182" y="68"/>
                  </a:lnTo>
                  <a:lnTo>
                    <a:pt x="3101" y="67"/>
                  </a:lnTo>
                  <a:lnTo>
                    <a:pt x="3034" y="0"/>
                  </a:lnTo>
                  <a:lnTo>
                    <a:pt x="2923" y="48"/>
                  </a:lnTo>
                  <a:lnTo>
                    <a:pt x="2842" y="10"/>
                  </a:lnTo>
                  <a:lnTo>
                    <a:pt x="2774" y="67"/>
                  </a:lnTo>
                  <a:lnTo>
                    <a:pt x="2645" y="101"/>
                  </a:lnTo>
                  <a:lnTo>
                    <a:pt x="2558" y="39"/>
                  </a:lnTo>
                  <a:lnTo>
                    <a:pt x="2410" y="34"/>
                  </a:lnTo>
                  <a:lnTo>
                    <a:pt x="2232" y="53"/>
                  </a:lnTo>
                  <a:lnTo>
                    <a:pt x="2098" y="77"/>
                  </a:lnTo>
                  <a:lnTo>
                    <a:pt x="1963" y="67"/>
                  </a:lnTo>
                  <a:lnTo>
                    <a:pt x="1752" y="202"/>
                  </a:lnTo>
                  <a:lnTo>
                    <a:pt x="1666" y="178"/>
                  </a:lnTo>
                  <a:lnTo>
                    <a:pt x="1550" y="249"/>
                  </a:lnTo>
                  <a:lnTo>
                    <a:pt x="1457" y="353"/>
                  </a:lnTo>
                  <a:lnTo>
                    <a:pt x="1411" y="523"/>
                  </a:lnTo>
                  <a:lnTo>
                    <a:pt x="1402" y="663"/>
                  </a:lnTo>
                  <a:lnTo>
                    <a:pt x="1421" y="744"/>
                  </a:lnTo>
                  <a:lnTo>
                    <a:pt x="1469" y="811"/>
                  </a:lnTo>
                  <a:lnTo>
                    <a:pt x="1421" y="864"/>
                  </a:lnTo>
                  <a:lnTo>
                    <a:pt x="1200" y="845"/>
                  </a:lnTo>
                  <a:lnTo>
                    <a:pt x="1109" y="931"/>
                  </a:lnTo>
                  <a:lnTo>
                    <a:pt x="989" y="931"/>
                  </a:lnTo>
                  <a:lnTo>
                    <a:pt x="955" y="1061"/>
                  </a:lnTo>
                  <a:lnTo>
                    <a:pt x="878" y="1114"/>
                  </a:lnTo>
                  <a:lnTo>
                    <a:pt x="754" y="1147"/>
                  </a:lnTo>
                  <a:lnTo>
                    <a:pt x="648" y="1253"/>
                  </a:lnTo>
                  <a:lnTo>
                    <a:pt x="509" y="1248"/>
                  </a:lnTo>
                  <a:lnTo>
                    <a:pt x="418" y="1291"/>
                  </a:lnTo>
                  <a:lnTo>
                    <a:pt x="336" y="1282"/>
                  </a:lnTo>
                  <a:lnTo>
                    <a:pt x="48" y="1459"/>
                  </a:lnTo>
                  <a:lnTo>
                    <a:pt x="0" y="161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32C768CF-319D-4789-8DAF-91EECB612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1489075"/>
              <a:ext cx="750888" cy="511175"/>
            </a:xfrm>
            <a:custGeom>
              <a:avLst/>
              <a:gdLst/>
              <a:ahLst/>
              <a:cxnLst>
                <a:cxn ang="0">
                  <a:pos x="0" y="1481"/>
                </a:cxn>
                <a:cxn ang="0">
                  <a:pos x="710" y="1506"/>
                </a:cxn>
                <a:cxn ang="0">
                  <a:pos x="757" y="1347"/>
                </a:cxn>
                <a:cxn ang="0">
                  <a:pos x="1048" y="1169"/>
                </a:cxn>
                <a:cxn ang="0">
                  <a:pos x="1130" y="1179"/>
                </a:cxn>
                <a:cxn ang="0">
                  <a:pos x="1220" y="1134"/>
                </a:cxn>
                <a:cxn ang="0">
                  <a:pos x="1357" y="1139"/>
                </a:cxn>
                <a:cxn ang="0">
                  <a:pos x="1466" y="1034"/>
                </a:cxn>
                <a:cxn ang="0">
                  <a:pos x="1588" y="1001"/>
                </a:cxn>
                <a:cxn ang="0">
                  <a:pos x="1667" y="945"/>
                </a:cxn>
                <a:cxn ang="0">
                  <a:pos x="1700" y="819"/>
                </a:cxn>
                <a:cxn ang="0">
                  <a:pos x="1822" y="818"/>
                </a:cxn>
                <a:cxn ang="0">
                  <a:pos x="1909" y="731"/>
                </a:cxn>
                <a:cxn ang="0">
                  <a:pos x="2131" y="750"/>
                </a:cxn>
                <a:cxn ang="0">
                  <a:pos x="2179" y="699"/>
                </a:cxn>
                <a:cxn ang="0">
                  <a:pos x="2132" y="635"/>
                </a:cxn>
                <a:cxn ang="0">
                  <a:pos x="2111" y="549"/>
                </a:cxn>
                <a:cxn ang="0">
                  <a:pos x="2122" y="407"/>
                </a:cxn>
                <a:cxn ang="0">
                  <a:pos x="2168" y="237"/>
                </a:cxn>
                <a:cxn ang="0">
                  <a:pos x="2121" y="218"/>
                </a:cxn>
                <a:cxn ang="0">
                  <a:pos x="2092" y="170"/>
                </a:cxn>
                <a:cxn ang="0">
                  <a:pos x="2011" y="204"/>
                </a:cxn>
                <a:cxn ang="0">
                  <a:pos x="1963" y="142"/>
                </a:cxn>
                <a:cxn ang="0">
                  <a:pos x="1867" y="146"/>
                </a:cxn>
                <a:cxn ang="0">
                  <a:pos x="1752" y="166"/>
                </a:cxn>
                <a:cxn ang="0">
                  <a:pos x="1680" y="132"/>
                </a:cxn>
                <a:cxn ang="0">
                  <a:pos x="1617" y="65"/>
                </a:cxn>
                <a:cxn ang="0">
                  <a:pos x="1579" y="0"/>
                </a:cxn>
                <a:cxn ang="0">
                  <a:pos x="1516" y="7"/>
                </a:cxn>
                <a:cxn ang="0">
                  <a:pos x="1443" y="136"/>
                </a:cxn>
                <a:cxn ang="0">
                  <a:pos x="1372" y="276"/>
                </a:cxn>
                <a:cxn ang="0">
                  <a:pos x="1233" y="391"/>
                </a:cxn>
                <a:cxn ang="0">
                  <a:pos x="1142" y="430"/>
                </a:cxn>
                <a:cxn ang="0">
                  <a:pos x="1041" y="458"/>
                </a:cxn>
                <a:cxn ang="0">
                  <a:pos x="944" y="499"/>
                </a:cxn>
                <a:cxn ang="0">
                  <a:pos x="840" y="578"/>
                </a:cxn>
                <a:cxn ang="0">
                  <a:pos x="772" y="694"/>
                </a:cxn>
                <a:cxn ang="0">
                  <a:pos x="672" y="817"/>
                </a:cxn>
                <a:cxn ang="0">
                  <a:pos x="672" y="996"/>
                </a:cxn>
                <a:cxn ang="0">
                  <a:pos x="627" y="1089"/>
                </a:cxn>
                <a:cxn ang="0">
                  <a:pos x="489" y="1246"/>
                </a:cxn>
                <a:cxn ang="0">
                  <a:pos x="355" y="1318"/>
                </a:cxn>
                <a:cxn ang="0">
                  <a:pos x="235" y="1380"/>
                </a:cxn>
                <a:cxn ang="0">
                  <a:pos x="144" y="1414"/>
                </a:cxn>
                <a:cxn ang="0">
                  <a:pos x="33" y="1433"/>
                </a:cxn>
                <a:cxn ang="0">
                  <a:pos x="0" y="1481"/>
                </a:cxn>
              </a:cxnLst>
              <a:rect l="0" t="0" r="r" b="b"/>
              <a:pathLst>
                <a:path w="2179" h="1506">
                  <a:moveTo>
                    <a:pt x="0" y="1481"/>
                  </a:moveTo>
                  <a:lnTo>
                    <a:pt x="710" y="1506"/>
                  </a:lnTo>
                  <a:lnTo>
                    <a:pt x="757" y="1347"/>
                  </a:lnTo>
                  <a:lnTo>
                    <a:pt x="1048" y="1169"/>
                  </a:lnTo>
                  <a:lnTo>
                    <a:pt x="1130" y="1179"/>
                  </a:lnTo>
                  <a:lnTo>
                    <a:pt x="1220" y="1134"/>
                  </a:lnTo>
                  <a:lnTo>
                    <a:pt x="1357" y="1139"/>
                  </a:lnTo>
                  <a:lnTo>
                    <a:pt x="1466" y="1034"/>
                  </a:lnTo>
                  <a:lnTo>
                    <a:pt x="1588" y="1001"/>
                  </a:lnTo>
                  <a:lnTo>
                    <a:pt x="1667" y="945"/>
                  </a:lnTo>
                  <a:lnTo>
                    <a:pt x="1700" y="819"/>
                  </a:lnTo>
                  <a:lnTo>
                    <a:pt x="1822" y="818"/>
                  </a:lnTo>
                  <a:lnTo>
                    <a:pt x="1909" y="731"/>
                  </a:lnTo>
                  <a:lnTo>
                    <a:pt x="2131" y="750"/>
                  </a:lnTo>
                  <a:lnTo>
                    <a:pt x="2179" y="699"/>
                  </a:lnTo>
                  <a:lnTo>
                    <a:pt x="2132" y="635"/>
                  </a:lnTo>
                  <a:lnTo>
                    <a:pt x="2111" y="549"/>
                  </a:lnTo>
                  <a:lnTo>
                    <a:pt x="2122" y="407"/>
                  </a:lnTo>
                  <a:lnTo>
                    <a:pt x="2168" y="237"/>
                  </a:lnTo>
                  <a:lnTo>
                    <a:pt x="2121" y="218"/>
                  </a:lnTo>
                  <a:lnTo>
                    <a:pt x="2092" y="170"/>
                  </a:lnTo>
                  <a:lnTo>
                    <a:pt x="2011" y="204"/>
                  </a:lnTo>
                  <a:lnTo>
                    <a:pt x="1963" y="142"/>
                  </a:lnTo>
                  <a:lnTo>
                    <a:pt x="1867" y="146"/>
                  </a:lnTo>
                  <a:lnTo>
                    <a:pt x="1752" y="166"/>
                  </a:lnTo>
                  <a:lnTo>
                    <a:pt x="1680" y="132"/>
                  </a:lnTo>
                  <a:lnTo>
                    <a:pt x="1617" y="65"/>
                  </a:lnTo>
                  <a:lnTo>
                    <a:pt x="1579" y="0"/>
                  </a:lnTo>
                  <a:lnTo>
                    <a:pt x="1516" y="7"/>
                  </a:lnTo>
                  <a:lnTo>
                    <a:pt x="1443" y="136"/>
                  </a:lnTo>
                  <a:lnTo>
                    <a:pt x="1372" y="276"/>
                  </a:lnTo>
                  <a:lnTo>
                    <a:pt x="1233" y="391"/>
                  </a:lnTo>
                  <a:lnTo>
                    <a:pt x="1142" y="430"/>
                  </a:lnTo>
                  <a:lnTo>
                    <a:pt x="1041" y="458"/>
                  </a:lnTo>
                  <a:lnTo>
                    <a:pt x="944" y="499"/>
                  </a:lnTo>
                  <a:lnTo>
                    <a:pt x="840" y="578"/>
                  </a:lnTo>
                  <a:lnTo>
                    <a:pt x="772" y="694"/>
                  </a:lnTo>
                  <a:lnTo>
                    <a:pt x="672" y="817"/>
                  </a:lnTo>
                  <a:lnTo>
                    <a:pt x="672" y="996"/>
                  </a:lnTo>
                  <a:lnTo>
                    <a:pt x="627" y="1089"/>
                  </a:lnTo>
                  <a:lnTo>
                    <a:pt x="489" y="1246"/>
                  </a:lnTo>
                  <a:lnTo>
                    <a:pt x="355" y="1318"/>
                  </a:lnTo>
                  <a:lnTo>
                    <a:pt x="235" y="1380"/>
                  </a:lnTo>
                  <a:lnTo>
                    <a:pt x="144" y="1414"/>
                  </a:lnTo>
                  <a:lnTo>
                    <a:pt x="33" y="1433"/>
                  </a:lnTo>
                  <a:lnTo>
                    <a:pt x="0" y="1481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06CE1174-1985-46E9-8811-3EB81609C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808163"/>
              <a:ext cx="700088" cy="625475"/>
            </a:xfrm>
            <a:custGeom>
              <a:avLst/>
              <a:gdLst/>
              <a:ahLst/>
              <a:cxnLst>
                <a:cxn ang="0">
                  <a:pos x="1983" y="1632"/>
                </a:cxn>
                <a:cxn ang="0">
                  <a:pos x="1899" y="1664"/>
                </a:cxn>
                <a:cxn ang="0">
                  <a:pos x="1867" y="1744"/>
                </a:cxn>
                <a:cxn ang="0">
                  <a:pos x="1767" y="1772"/>
                </a:cxn>
                <a:cxn ang="0">
                  <a:pos x="1763" y="1848"/>
                </a:cxn>
                <a:cxn ang="0">
                  <a:pos x="1671" y="1848"/>
                </a:cxn>
                <a:cxn ang="0">
                  <a:pos x="1607" y="1804"/>
                </a:cxn>
                <a:cxn ang="0">
                  <a:pos x="106" y="1827"/>
                </a:cxn>
                <a:cxn ang="0">
                  <a:pos x="62" y="436"/>
                </a:cxn>
                <a:cxn ang="0">
                  <a:pos x="0" y="308"/>
                </a:cxn>
                <a:cxn ang="0">
                  <a:pos x="62" y="187"/>
                </a:cxn>
                <a:cxn ang="0">
                  <a:pos x="51" y="44"/>
                </a:cxn>
                <a:cxn ang="0">
                  <a:pos x="167" y="40"/>
                </a:cxn>
                <a:cxn ang="0">
                  <a:pos x="243" y="16"/>
                </a:cxn>
                <a:cxn ang="0">
                  <a:pos x="371" y="64"/>
                </a:cxn>
                <a:cxn ang="0">
                  <a:pos x="543" y="128"/>
                </a:cxn>
                <a:cxn ang="0">
                  <a:pos x="635" y="108"/>
                </a:cxn>
                <a:cxn ang="0">
                  <a:pos x="786" y="149"/>
                </a:cxn>
                <a:cxn ang="0">
                  <a:pos x="895" y="72"/>
                </a:cxn>
                <a:cxn ang="0">
                  <a:pos x="1015" y="36"/>
                </a:cxn>
                <a:cxn ang="0">
                  <a:pos x="1119" y="0"/>
                </a:cxn>
                <a:cxn ang="0">
                  <a:pos x="1219" y="60"/>
                </a:cxn>
                <a:cxn ang="0">
                  <a:pos x="1330" y="103"/>
                </a:cxn>
                <a:cxn ang="0">
                  <a:pos x="1483" y="84"/>
                </a:cxn>
                <a:cxn ang="0">
                  <a:pos x="1635" y="44"/>
                </a:cxn>
                <a:cxn ang="0">
                  <a:pos x="1723" y="184"/>
                </a:cxn>
                <a:cxn ang="0">
                  <a:pos x="1779" y="296"/>
                </a:cxn>
                <a:cxn ang="0">
                  <a:pos x="1747" y="416"/>
                </a:cxn>
                <a:cxn ang="0">
                  <a:pos x="1751" y="508"/>
                </a:cxn>
                <a:cxn ang="0">
                  <a:pos x="1715" y="592"/>
                </a:cxn>
                <a:cxn ang="0">
                  <a:pos x="1739" y="648"/>
                </a:cxn>
                <a:cxn ang="0">
                  <a:pos x="1693" y="693"/>
                </a:cxn>
                <a:cxn ang="0">
                  <a:pos x="1603" y="648"/>
                </a:cxn>
                <a:cxn ang="0">
                  <a:pos x="1512" y="557"/>
                </a:cxn>
                <a:cxn ang="0">
                  <a:pos x="1512" y="466"/>
                </a:cxn>
                <a:cxn ang="0">
                  <a:pos x="1376" y="330"/>
                </a:cxn>
                <a:cxn ang="0">
                  <a:pos x="1330" y="330"/>
                </a:cxn>
                <a:cxn ang="0">
                  <a:pos x="1330" y="376"/>
                </a:cxn>
                <a:cxn ang="0">
                  <a:pos x="1399" y="496"/>
                </a:cxn>
                <a:cxn ang="0">
                  <a:pos x="1519" y="644"/>
                </a:cxn>
                <a:cxn ang="0">
                  <a:pos x="1648" y="829"/>
                </a:cxn>
                <a:cxn ang="0">
                  <a:pos x="1711" y="968"/>
                </a:cxn>
                <a:cxn ang="0">
                  <a:pos x="1819" y="1128"/>
                </a:cxn>
                <a:cxn ang="0">
                  <a:pos x="1875" y="1237"/>
                </a:cxn>
                <a:cxn ang="0">
                  <a:pos x="1943" y="1336"/>
                </a:cxn>
                <a:cxn ang="0">
                  <a:pos x="2043" y="1424"/>
                </a:cxn>
                <a:cxn ang="0">
                  <a:pos x="2007" y="1508"/>
                </a:cxn>
                <a:cxn ang="0">
                  <a:pos x="2035" y="1588"/>
                </a:cxn>
                <a:cxn ang="0">
                  <a:pos x="1983" y="1632"/>
                </a:cxn>
              </a:cxnLst>
              <a:rect l="0" t="0" r="r" b="b"/>
              <a:pathLst>
                <a:path w="2043" h="1848">
                  <a:moveTo>
                    <a:pt x="1983" y="1632"/>
                  </a:moveTo>
                  <a:lnTo>
                    <a:pt x="1899" y="1664"/>
                  </a:lnTo>
                  <a:lnTo>
                    <a:pt x="1867" y="1744"/>
                  </a:lnTo>
                  <a:lnTo>
                    <a:pt x="1767" y="1772"/>
                  </a:lnTo>
                  <a:lnTo>
                    <a:pt x="1763" y="1848"/>
                  </a:lnTo>
                  <a:lnTo>
                    <a:pt x="1671" y="1848"/>
                  </a:lnTo>
                  <a:lnTo>
                    <a:pt x="1607" y="1804"/>
                  </a:lnTo>
                  <a:lnTo>
                    <a:pt x="106" y="1827"/>
                  </a:lnTo>
                  <a:lnTo>
                    <a:pt x="62" y="436"/>
                  </a:lnTo>
                  <a:lnTo>
                    <a:pt x="0" y="308"/>
                  </a:lnTo>
                  <a:lnTo>
                    <a:pt x="62" y="187"/>
                  </a:lnTo>
                  <a:lnTo>
                    <a:pt x="51" y="44"/>
                  </a:lnTo>
                  <a:lnTo>
                    <a:pt x="167" y="40"/>
                  </a:lnTo>
                  <a:lnTo>
                    <a:pt x="243" y="16"/>
                  </a:lnTo>
                  <a:lnTo>
                    <a:pt x="371" y="64"/>
                  </a:lnTo>
                  <a:lnTo>
                    <a:pt x="543" y="128"/>
                  </a:lnTo>
                  <a:lnTo>
                    <a:pt x="635" y="108"/>
                  </a:lnTo>
                  <a:lnTo>
                    <a:pt x="786" y="149"/>
                  </a:lnTo>
                  <a:lnTo>
                    <a:pt x="895" y="72"/>
                  </a:lnTo>
                  <a:lnTo>
                    <a:pt x="1015" y="36"/>
                  </a:lnTo>
                  <a:lnTo>
                    <a:pt x="1119" y="0"/>
                  </a:lnTo>
                  <a:lnTo>
                    <a:pt x="1219" y="60"/>
                  </a:lnTo>
                  <a:lnTo>
                    <a:pt x="1330" y="103"/>
                  </a:lnTo>
                  <a:lnTo>
                    <a:pt x="1483" y="84"/>
                  </a:lnTo>
                  <a:lnTo>
                    <a:pt x="1635" y="44"/>
                  </a:lnTo>
                  <a:lnTo>
                    <a:pt x="1723" y="184"/>
                  </a:lnTo>
                  <a:lnTo>
                    <a:pt x="1779" y="296"/>
                  </a:lnTo>
                  <a:lnTo>
                    <a:pt x="1747" y="416"/>
                  </a:lnTo>
                  <a:lnTo>
                    <a:pt x="1751" y="508"/>
                  </a:lnTo>
                  <a:lnTo>
                    <a:pt x="1715" y="592"/>
                  </a:lnTo>
                  <a:lnTo>
                    <a:pt x="1739" y="648"/>
                  </a:lnTo>
                  <a:lnTo>
                    <a:pt x="1693" y="693"/>
                  </a:lnTo>
                  <a:lnTo>
                    <a:pt x="1603" y="648"/>
                  </a:lnTo>
                  <a:lnTo>
                    <a:pt x="1512" y="557"/>
                  </a:lnTo>
                  <a:lnTo>
                    <a:pt x="1512" y="466"/>
                  </a:lnTo>
                  <a:lnTo>
                    <a:pt x="1376" y="330"/>
                  </a:lnTo>
                  <a:lnTo>
                    <a:pt x="1330" y="330"/>
                  </a:lnTo>
                  <a:lnTo>
                    <a:pt x="1330" y="376"/>
                  </a:lnTo>
                  <a:lnTo>
                    <a:pt x="1399" y="496"/>
                  </a:lnTo>
                  <a:lnTo>
                    <a:pt x="1519" y="644"/>
                  </a:lnTo>
                  <a:lnTo>
                    <a:pt x="1648" y="829"/>
                  </a:lnTo>
                  <a:lnTo>
                    <a:pt x="1711" y="968"/>
                  </a:lnTo>
                  <a:lnTo>
                    <a:pt x="1819" y="1128"/>
                  </a:lnTo>
                  <a:lnTo>
                    <a:pt x="1875" y="1237"/>
                  </a:lnTo>
                  <a:lnTo>
                    <a:pt x="1943" y="1336"/>
                  </a:lnTo>
                  <a:lnTo>
                    <a:pt x="2043" y="1424"/>
                  </a:lnTo>
                  <a:lnTo>
                    <a:pt x="2007" y="1508"/>
                  </a:lnTo>
                  <a:lnTo>
                    <a:pt x="2035" y="1588"/>
                  </a:lnTo>
                  <a:lnTo>
                    <a:pt x="1983" y="163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36C6D37E-B877-4535-AE58-FADF535A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2328863"/>
              <a:ext cx="687388" cy="1046163"/>
            </a:xfrm>
            <a:custGeom>
              <a:avLst/>
              <a:gdLst/>
              <a:ahLst/>
              <a:cxnLst>
                <a:cxn ang="0">
                  <a:pos x="0" y="1803"/>
                </a:cxn>
                <a:cxn ang="0">
                  <a:pos x="74" y="1860"/>
                </a:cxn>
                <a:cxn ang="0">
                  <a:pos x="98" y="1928"/>
                </a:cxn>
                <a:cxn ang="0">
                  <a:pos x="162" y="1980"/>
                </a:cxn>
                <a:cxn ang="0">
                  <a:pos x="214" y="1964"/>
                </a:cxn>
                <a:cxn ang="0">
                  <a:pos x="290" y="1972"/>
                </a:cxn>
                <a:cxn ang="0">
                  <a:pos x="338" y="2044"/>
                </a:cxn>
                <a:cxn ang="0">
                  <a:pos x="226" y="2064"/>
                </a:cxn>
                <a:cxn ang="0">
                  <a:pos x="246" y="2136"/>
                </a:cxn>
                <a:cxn ang="0">
                  <a:pos x="313" y="2192"/>
                </a:cxn>
                <a:cxn ang="0">
                  <a:pos x="294" y="2336"/>
                </a:cxn>
                <a:cxn ang="0">
                  <a:pos x="310" y="2436"/>
                </a:cxn>
                <a:cxn ang="0">
                  <a:pos x="362" y="2512"/>
                </a:cxn>
                <a:cxn ang="0">
                  <a:pos x="404" y="2600"/>
                </a:cxn>
                <a:cxn ang="0">
                  <a:pos x="177" y="2600"/>
                </a:cxn>
                <a:cxn ang="0">
                  <a:pos x="86" y="2691"/>
                </a:cxn>
                <a:cxn ang="0">
                  <a:pos x="190" y="2792"/>
                </a:cxn>
                <a:cxn ang="0">
                  <a:pos x="268" y="2827"/>
                </a:cxn>
                <a:cxn ang="0">
                  <a:pos x="362" y="3000"/>
                </a:cxn>
                <a:cxn ang="0">
                  <a:pos x="386" y="3084"/>
                </a:cxn>
                <a:cxn ang="0">
                  <a:pos x="506" y="3076"/>
                </a:cxn>
                <a:cxn ang="0">
                  <a:pos x="582" y="3016"/>
                </a:cxn>
                <a:cxn ang="0">
                  <a:pos x="630" y="3064"/>
                </a:cxn>
                <a:cxn ang="0">
                  <a:pos x="742" y="3000"/>
                </a:cxn>
                <a:cxn ang="0">
                  <a:pos x="966" y="2984"/>
                </a:cxn>
                <a:cxn ang="0">
                  <a:pos x="1082" y="2840"/>
                </a:cxn>
                <a:cxn ang="0">
                  <a:pos x="1270" y="2792"/>
                </a:cxn>
                <a:cxn ang="0">
                  <a:pos x="1382" y="2724"/>
                </a:cxn>
                <a:cxn ang="0">
                  <a:pos x="1590" y="2468"/>
                </a:cxn>
                <a:cxn ang="0">
                  <a:pos x="1718" y="2404"/>
                </a:cxn>
                <a:cxn ang="0">
                  <a:pos x="1818" y="2440"/>
                </a:cxn>
                <a:cxn ang="0">
                  <a:pos x="1814" y="2336"/>
                </a:cxn>
                <a:cxn ang="0">
                  <a:pos x="1746" y="2304"/>
                </a:cxn>
                <a:cxn ang="0">
                  <a:pos x="1726" y="2232"/>
                </a:cxn>
                <a:cxn ang="0">
                  <a:pos x="1690" y="2148"/>
                </a:cxn>
                <a:cxn ang="0">
                  <a:pos x="1702" y="2076"/>
                </a:cxn>
                <a:cxn ang="0">
                  <a:pos x="1602" y="2084"/>
                </a:cxn>
                <a:cxn ang="0">
                  <a:pos x="1586" y="2036"/>
                </a:cxn>
                <a:cxn ang="0">
                  <a:pos x="1666" y="1964"/>
                </a:cxn>
                <a:cxn ang="0">
                  <a:pos x="1628" y="1875"/>
                </a:cxn>
                <a:cxn ang="0">
                  <a:pos x="1726" y="1792"/>
                </a:cxn>
                <a:cxn ang="0">
                  <a:pos x="1690" y="1724"/>
                </a:cxn>
                <a:cxn ang="0">
                  <a:pos x="1806" y="1592"/>
                </a:cxn>
                <a:cxn ang="0">
                  <a:pos x="1810" y="1512"/>
                </a:cxn>
                <a:cxn ang="0">
                  <a:pos x="1870" y="1476"/>
                </a:cxn>
                <a:cxn ang="0">
                  <a:pos x="2002" y="1504"/>
                </a:cxn>
                <a:cxn ang="0">
                  <a:pos x="1992" y="776"/>
                </a:cxn>
                <a:cxn ang="0">
                  <a:pos x="497" y="0"/>
                </a:cxn>
                <a:cxn ang="0">
                  <a:pos x="327" y="91"/>
                </a:cxn>
                <a:cxn ang="0">
                  <a:pos x="366" y="354"/>
                </a:cxn>
                <a:cxn ang="0">
                  <a:pos x="449" y="555"/>
                </a:cxn>
                <a:cxn ang="0">
                  <a:pos x="513" y="613"/>
                </a:cxn>
                <a:cxn ang="0">
                  <a:pos x="435" y="691"/>
                </a:cxn>
                <a:cxn ang="0">
                  <a:pos x="399" y="972"/>
                </a:cxn>
                <a:cxn ang="0">
                  <a:pos x="402" y="1266"/>
                </a:cxn>
                <a:cxn ang="0">
                  <a:pos x="227" y="1423"/>
                </a:cxn>
                <a:cxn ang="0">
                  <a:pos x="75" y="1621"/>
                </a:cxn>
                <a:cxn ang="0">
                  <a:pos x="0" y="1752"/>
                </a:cxn>
                <a:cxn ang="0">
                  <a:pos x="0" y="1803"/>
                </a:cxn>
              </a:cxnLst>
              <a:rect l="0" t="0" r="r" b="b"/>
              <a:pathLst>
                <a:path w="2002" h="3084">
                  <a:moveTo>
                    <a:pt x="0" y="1803"/>
                  </a:moveTo>
                  <a:lnTo>
                    <a:pt x="74" y="1860"/>
                  </a:lnTo>
                  <a:lnTo>
                    <a:pt x="98" y="1928"/>
                  </a:lnTo>
                  <a:lnTo>
                    <a:pt x="162" y="1980"/>
                  </a:lnTo>
                  <a:lnTo>
                    <a:pt x="214" y="1964"/>
                  </a:lnTo>
                  <a:lnTo>
                    <a:pt x="290" y="1972"/>
                  </a:lnTo>
                  <a:lnTo>
                    <a:pt x="338" y="2044"/>
                  </a:lnTo>
                  <a:lnTo>
                    <a:pt x="226" y="2064"/>
                  </a:lnTo>
                  <a:lnTo>
                    <a:pt x="246" y="2136"/>
                  </a:lnTo>
                  <a:lnTo>
                    <a:pt x="313" y="2192"/>
                  </a:lnTo>
                  <a:lnTo>
                    <a:pt x="294" y="2336"/>
                  </a:lnTo>
                  <a:lnTo>
                    <a:pt x="310" y="2436"/>
                  </a:lnTo>
                  <a:lnTo>
                    <a:pt x="362" y="2512"/>
                  </a:lnTo>
                  <a:lnTo>
                    <a:pt x="404" y="2600"/>
                  </a:lnTo>
                  <a:lnTo>
                    <a:pt x="177" y="2600"/>
                  </a:lnTo>
                  <a:lnTo>
                    <a:pt x="86" y="2691"/>
                  </a:lnTo>
                  <a:lnTo>
                    <a:pt x="190" y="2792"/>
                  </a:lnTo>
                  <a:lnTo>
                    <a:pt x="268" y="2827"/>
                  </a:lnTo>
                  <a:lnTo>
                    <a:pt x="362" y="3000"/>
                  </a:lnTo>
                  <a:lnTo>
                    <a:pt x="386" y="3084"/>
                  </a:lnTo>
                  <a:lnTo>
                    <a:pt x="506" y="3076"/>
                  </a:lnTo>
                  <a:lnTo>
                    <a:pt x="582" y="3016"/>
                  </a:lnTo>
                  <a:lnTo>
                    <a:pt x="630" y="3064"/>
                  </a:lnTo>
                  <a:lnTo>
                    <a:pt x="742" y="3000"/>
                  </a:lnTo>
                  <a:lnTo>
                    <a:pt x="966" y="2984"/>
                  </a:lnTo>
                  <a:lnTo>
                    <a:pt x="1082" y="2840"/>
                  </a:lnTo>
                  <a:lnTo>
                    <a:pt x="1270" y="2792"/>
                  </a:lnTo>
                  <a:lnTo>
                    <a:pt x="1382" y="2724"/>
                  </a:lnTo>
                  <a:lnTo>
                    <a:pt x="1590" y="2468"/>
                  </a:lnTo>
                  <a:lnTo>
                    <a:pt x="1718" y="2404"/>
                  </a:lnTo>
                  <a:lnTo>
                    <a:pt x="1818" y="2440"/>
                  </a:lnTo>
                  <a:lnTo>
                    <a:pt x="1814" y="2336"/>
                  </a:lnTo>
                  <a:lnTo>
                    <a:pt x="1746" y="2304"/>
                  </a:lnTo>
                  <a:lnTo>
                    <a:pt x="1726" y="2232"/>
                  </a:lnTo>
                  <a:lnTo>
                    <a:pt x="1690" y="2148"/>
                  </a:lnTo>
                  <a:lnTo>
                    <a:pt x="1702" y="2076"/>
                  </a:lnTo>
                  <a:lnTo>
                    <a:pt x="1602" y="2084"/>
                  </a:lnTo>
                  <a:lnTo>
                    <a:pt x="1586" y="2036"/>
                  </a:lnTo>
                  <a:lnTo>
                    <a:pt x="1666" y="1964"/>
                  </a:lnTo>
                  <a:lnTo>
                    <a:pt x="1628" y="1875"/>
                  </a:lnTo>
                  <a:lnTo>
                    <a:pt x="1726" y="1792"/>
                  </a:lnTo>
                  <a:lnTo>
                    <a:pt x="1690" y="1724"/>
                  </a:lnTo>
                  <a:lnTo>
                    <a:pt x="1806" y="1592"/>
                  </a:lnTo>
                  <a:lnTo>
                    <a:pt x="1810" y="1512"/>
                  </a:lnTo>
                  <a:lnTo>
                    <a:pt x="1870" y="1476"/>
                  </a:lnTo>
                  <a:lnTo>
                    <a:pt x="2002" y="1504"/>
                  </a:lnTo>
                  <a:lnTo>
                    <a:pt x="1992" y="776"/>
                  </a:lnTo>
                  <a:lnTo>
                    <a:pt x="497" y="0"/>
                  </a:lnTo>
                  <a:lnTo>
                    <a:pt x="327" y="91"/>
                  </a:lnTo>
                  <a:lnTo>
                    <a:pt x="366" y="354"/>
                  </a:lnTo>
                  <a:lnTo>
                    <a:pt x="449" y="555"/>
                  </a:lnTo>
                  <a:lnTo>
                    <a:pt x="513" y="613"/>
                  </a:lnTo>
                  <a:lnTo>
                    <a:pt x="435" y="691"/>
                  </a:lnTo>
                  <a:lnTo>
                    <a:pt x="399" y="972"/>
                  </a:lnTo>
                  <a:lnTo>
                    <a:pt x="402" y="1266"/>
                  </a:lnTo>
                  <a:lnTo>
                    <a:pt x="227" y="1423"/>
                  </a:lnTo>
                  <a:lnTo>
                    <a:pt x="75" y="1621"/>
                  </a:lnTo>
                  <a:lnTo>
                    <a:pt x="0" y="1752"/>
                  </a:lnTo>
                  <a:lnTo>
                    <a:pt x="0" y="180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34B8F4DC-313C-4DFB-BD29-2D850079E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1444625"/>
              <a:ext cx="231775" cy="446088"/>
            </a:xfrm>
            <a:custGeom>
              <a:avLst/>
              <a:gdLst/>
              <a:ahLst/>
              <a:cxnLst>
                <a:cxn ang="0">
                  <a:pos x="645" y="87"/>
                </a:cxn>
                <a:cxn ang="0">
                  <a:pos x="550" y="96"/>
                </a:cxn>
                <a:cxn ang="0">
                  <a:pos x="494" y="40"/>
                </a:cxn>
                <a:cxn ang="0">
                  <a:pos x="438" y="0"/>
                </a:cxn>
                <a:cxn ang="0">
                  <a:pos x="366" y="40"/>
                </a:cxn>
                <a:cxn ang="0">
                  <a:pos x="237" y="89"/>
                </a:cxn>
                <a:cxn ang="0">
                  <a:pos x="183" y="179"/>
                </a:cxn>
                <a:cxn ang="0">
                  <a:pos x="150" y="485"/>
                </a:cxn>
                <a:cxn ang="0">
                  <a:pos x="29" y="548"/>
                </a:cxn>
                <a:cxn ang="0">
                  <a:pos x="0" y="660"/>
                </a:cxn>
                <a:cxn ang="0">
                  <a:pos x="33" y="753"/>
                </a:cxn>
                <a:cxn ang="0">
                  <a:pos x="147" y="900"/>
                </a:cxn>
                <a:cxn ang="0">
                  <a:pos x="257" y="972"/>
                </a:cxn>
                <a:cxn ang="0">
                  <a:pos x="279" y="1314"/>
                </a:cxn>
                <a:cxn ang="0">
                  <a:pos x="362" y="1296"/>
                </a:cxn>
                <a:cxn ang="0">
                  <a:pos x="437" y="1232"/>
                </a:cxn>
                <a:cxn ang="0">
                  <a:pos x="408" y="1076"/>
                </a:cxn>
                <a:cxn ang="0">
                  <a:pos x="546" y="974"/>
                </a:cxn>
                <a:cxn ang="0">
                  <a:pos x="669" y="923"/>
                </a:cxn>
                <a:cxn ang="0">
                  <a:pos x="672" y="794"/>
                </a:cxn>
                <a:cxn ang="0">
                  <a:pos x="622" y="792"/>
                </a:cxn>
                <a:cxn ang="0">
                  <a:pos x="558" y="728"/>
                </a:cxn>
                <a:cxn ang="0">
                  <a:pos x="478" y="704"/>
                </a:cxn>
                <a:cxn ang="0">
                  <a:pos x="418" y="631"/>
                </a:cxn>
                <a:cxn ang="0">
                  <a:pos x="478" y="536"/>
                </a:cxn>
                <a:cxn ang="0">
                  <a:pos x="582" y="480"/>
                </a:cxn>
                <a:cxn ang="0">
                  <a:pos x="622" y="400"/>
                </a:cxn>
                <a:cxn ang="0">
                  <a:pos x="638" y="304"/>
                </a:cxn>
                <a:cxn ang="0">
                  <a:pos x="558" y="288"/>
                </a:cxn>
                <a:cxn ang="0">
                  <a:pos x="558" y="192"/>
                </a:cxn>
                <a:cxn ang="0">
                  <a:pos x="645" y="87"/>
                </a:cxn>
              </a:cxnLst>
              <a:rect l="0" t="0" r="r" b="b"/>
              <a:pathLst>
                <a:path w="672" h="1314">
                  <a:moveTo>
                    <a:pt x="645" y="87"/>
                  </a:moveTo>
                  <a:lnTo>
                    <a:pt x="550" y="96"/>
                  </a:lnTo>
                  <a:lnTo>
                    <a:pt x="494" y="40"/>
                  </a:lnTo>
                  <a:lnTo>
                    <a:pt x="438" y="0"/>
                  </a:lnTo>
                  <a:lnTo>
                    <a:pt x="366" y="40"/>
                  </a:lnTo>
                  <a:lnTo>
                    <a:pt x="237" y="89"/>
                  </a:lnTo>
                  <a:lnTo>
                    <a:pt x="183" y="179"/>
                  </a:lnTo>
                  <a:lnTo>
                    <a:pt x="150" y="485"/>
                  </a:lnTo>
                  <a:lnTo>
                    <a:pt x="29" y="548"/>
                  </a:lnTo>
                  <a:lnTo>
                    <a:pt x="0" y="660"/>
                  </a:lnTo>
                  <a:lnTo>
                    <a:pt x="33" y="753"/>
                  </a:lnTo>
                  <a:lnTo>
                    <a:pt x="147" y="900"/>
                  </a:lnTo>
                  <a:lnTo>
                    <a:pt x="257" y="972"/>
                  </a:lnTo>
                  <a:lnTo>
                    <a:pt x="279" y="1314"/>
                  </a:lnTo>
                  <a:lnTo>
                    <a:pt x="362" y="1296"/>
                  </a:lnTo>
                  <a:lnTo>
                    <a:pt x="437" y="1232"/>
                  </a:lnTo>
                  <a:lnTo>
                    <a:pt x="408" y="1076"/>
                  </a:lnTo>
                  <a:lnTo>
                    <a:pt x="546" y="974"/>
                  </a:lnTo>
                  <a:lnTo>
                    <a:pt x="669" y="923"/>
                  </a:lnTo>
                  <a:lnTo>
                    <a:pt x="672" y="794"/>
                  </a:lnTo>
                  <a:lnTo>
                    <a:pt x="622" y="792"/>
                  </a:lnTo>
                  <a:lnTo>
                    <a:pt x="558" y="728"/>
                  </a:lnTo>
                  <a:lnTo>
                    <a:pt x="478" y="704"/>
                  </a:lnTo>
                  <a:lnTo>
                    <a:pt x="418" y="631"/>
                  </a:lnTo>
                  <a:lnTo>
                    <a:pt x="478" y="536"/>
                  </a:lnTo>
                  <a:lnTo>
                    <a:pt x="582" y="480"/>
                  </a:lnTo>
                  <a:lnTo>
                    <a:pt x="622" y="400"/>
                  </a:lnTo>
                  <a:lnTo>
                    <a:pt x="638" y="304"/>
                  </a:lnTo>
                  <a:lnTo>
                    <a:pt x="558" y="288"/>
                  </a:lnTo>
                  <a:lnTo>
                    <a:pt x="558" y="192"/>
                  </a:lnTo>
                  <a:lnTo>
                    <a:pt x="645" y="8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68B9F2C3-64A5-44AF-AFA3-B0B411FA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889250"/>
              <a:ext cx="971550" cy="749300"/>
            </a:xfrm>
            <a:custGeom>
              <a:avLst/>
              <a:gdLst/>
              <a:ahLst/>
              <a:cxnLst>
                <a:cxn ang="0">
                  <a:pos x="3535" y="1620"/>
                </a:cxn>
                <a:cxn ang="0">
                  <a:pos x="2845" y="2378"/>
                </a:cxn>
                <a:cxn ang="0">
                  <a:pos x="2598" y="2378"/>
                </a:cxn>
                <a:cxn ang="0">
                  <a:pos x="2425" y="2445"/>
                </a:cxn>
                <a:cxn ang="0">
                  <a:pos x="2320" y="2550"/>
                </a:cxn>
                <a:cxn ang="0">
                  <a:pos x="2140" y="2625"/>
                </a:cxn>
                <a:cxn ang="0">
                  <a:pos x="1923" y="2625"/>
                </a:cxn>
                <a:cxn ang="0">
                  <a:pos x="1840" y="2543"/>
                </a:cxn>
                <a:cxn ang="0">
                  <a:pos x="1653" y="2655"/>
                </a:cxn>
                <a:cxn ang="0">
                  <a:pos x="1578" y="2760"/>
                </a:cxn>
                <a:cxn ang="0">
                  <a:pos x="1420" y="2715"/>
                </a:cxn>
                <a:cxn ang="0">
                  <a:pos x="1255" y="2715"/>
                </a:cxn>
                <a:cxn ang="0">
                  <a:pos x="1083" y="2625"/>
                </a:cxn>
                <a:cxn ang="0">
                  <a:pos x="933" y="2520"/>
                </a:cxn>
                <a:cxn ang="0">
                  <a:pos x="768" y="2513"/>
                </a:cxn>
                <a:cxn ang="0">
                  <a:pos x="643" y="2489"/>
                </a:cxn>
                <a:cxn ang="0">
                  <a:pos x="654" y="2318"/>
                </a:cxn>
                <a:cxn ang="0">
                  <a:pos x="553" y="2288"/>
                </a:cxn>
                <a:cxn ang="0">
                  <a:pos x="488" y="2213"/>
                </a:cxn>
                <a:cxn ang="0">
                  <a:pos x="430" y="2065"/>
                </a:cxn>
                <a:cxn ang="0">
                  <a:pos x="313" y="1925"/>
                </a:cxn>
                <a:cxn ang="0">
                  <a:pos x="183" y="1740"/>
                </a:cxn>
                <a:cxn ang="0">
                  <a:pos x="0" y="1665"/>
                </a:cxn>
                <a:cxn ang="0">
                  <a:pos x="16" y="1582"/>
                </a:cxn>
                <a:cxn ang="0">
                  <a:pos x="105" y="1530"/>
                </a:cxn>
                <a:cxn ang="0">
                  <a:pos x="193" y="1568"/>
                </a:cxn>
                <a:cxn ang="0">
                  <a:pos x="240" y="1455"/>
                </a:cxn>
                <a:cxn ang="0">
                  <a:pos x="218" y="1245"/>
                </a:cxn>
                <a:cxn ang="0">
                  <a:pos x="277" y="1136"/>
                </a:cxn>
                <a:cxn ang="0">
                  <a:pos x="256" y="998"/>
                </a:cxn>
                <a:cxn ang="0">
                  <a:pos x="330" y="953"/>
                </a:cxn>
                <a:cxn ang="0">
                  <a:pos x="421" y="968"/>
                </a:cxn>
                <a:cxn ang="0">
                  <a:pos x="448" y="725"/>
                </a:cxn>
                <a:cxn ang="0">
                  <a:pos x="562" y="532"/>
                </a:cxn>
                <a:cxn ang="0">
                  <a:pos x="675" y="518"/>
                </a:cxn>
                <a:cxn ang="0">
                  <a:pos x="755" y="155"/>
                </a:cxn>
                <a:cxn ang="0">
                  <a:pos x="903" y="75"/>
                </a:cxn>
                <a:cxn ang="0">
                  <a:pos x="1008" y="180"/>
                </a:cxn>
                <a:cxn ang="0">
                  <a:pos x="1105" y="0"/>
                </a:cxn>
                <a:cxn ang="0">
                  <a:pos x="1218" y="83"/>
                </a:cxn>
                <a:cxn ang="0">
                  <a:pos x="1383" y="30"/>
                </a:cxn>
                <a:cxn ang="0">
                  <a:pos x="1480" y="83"/>
                </a:cxn>
                <a:cxn ang="0">
                  <a:pos x="1585" y="68"/>
                </a:cxn>
                <a:cxn ang="0">
                  <a:pos x="1795" y="165"/>
                </a:cxn>
                <a:cxn ang="0">
                  <a:pos x="1893" y="315"/>
                </a:cxn>
                <a:cxn ang="0">
                  <a:pos x="2073" y="458"/>
                </a:cxn>
                <a:cxn ang="0">
                  <a:pos x="2163" y="533"/>
                </a:cxn>
                <a:cxn ang="0">
                  <a:pos x="2061" y="673"/>
                </a:cxn>
                <a:cxn ang="0">
                  <a:pos x="2020" y="780"/>
                </a:cxn>
                <a:cxn ang="0">
                  <a:pos x="2035" y="885"/>
                </a:cxn>
                <a:cxn ang="0">
                  <a:pos x="2185" y="893"/>
                </a:cxn>
                <a:cxn ang="0">
                  <a:pos x="2335" y="848"/>
                </a:cxn>
                <a:cxn ang="0">
                  <a:pos x="2268" y="998"/>
                </a:cxn>
                <a:cxn ang="0">
                  <a:pos x="2403" y="1238"/>
                </a:cxn>
                <a:cxn ang="0">
                  <a:pos x="2568" y="1380"/>
                </a:cxn>
                <a:cxn ang="0">
                  <a:pos x="3318" y="1613"/>
                </a:cxn>
                <a:cxn ang="0">
                  <a:pos x="3535" y="1620"/>
                </a:cxn>
              </a:cxnLst>
              <a:rect l="0" t="0" r="r" b="b"/>
              <a:pathLst>
                <a:path w="3535" h="2760">
                  <a:moveTo>
                    <a:pt x="3535" y="1620"/>
                  </a:moveTo>
                  <a:lnTo>
                    <a:pt x="2845" y="2378"/>
                  </a:lnTo>
                  <a:lnTo>
                    <a:pt x="2598" y="2378"/>
                  </a:lnTo>
                  <a:lnTo>
                    <a:pt x="2425" y="2445"/>
                  </a:lnTo>
                  <a:lnTo>
                    <a:pt x="2320" y="2550"/>
                  </a:lnTo>
                  <a:lnTo>
                    <a:pt x="2140" y="2625"/>
                  </a:lnTo>
                  <a:lnTo>
                    <a:pt x="1923" y="2625"/>
                  </a:lnTo>
                  <a:lnTo>
                    <a:pt x="1840" y="2543"/>
                  </a:lnTo>
                  <a:lnTo>
                    <a:pt x="1653" y="2655"/>
                  </a:lnTo>
                  <a:lnTo>
                    <a:pt x="1578" y="2760"/>
                  </a:lnTo>
                  <a:lnTo>
                    <a:pt x="1420" y="2715"/>
                  </a:lnTo>
                  <a:lnTo>
                    <a:pt x="1255" y="2715"/>
                  </a:lnTo>
                  <a:lnTo>
                    <a:pt x="1083" y="2625"/>
                  </a:lnTo>
                  <a:lnTo>
                    <a:pt x="933" y="2520"/>
                  </a:lnTo>
                  <a:lnTo>
                    <a:pt x="768" y="2513"/>
                  </a:lnTo>
                  <a:lnTo>
                    <a:pt x="643" y="2489"/>
                  </a:lnTo>
                  <a:lnTo>
                    <a:pt x="654" y="2318"/>
                  </a:lnTo>
                  <a:lnTo>
                    <a:pt x="553" y="2288"/>
                  </a:lnTo>
                  <a:lnTo>
                    <a:pt x="488" y="2213"/>
                  </a:lnTo>
                  <a:lnTo>
                    <a:pt x="430" y="2065"/>
                  </a:lnTo>
                  <a:lnTo>
                    <a:pt x="313" y="1925"/>
                  </a:lnTo>
                  <a:lnTo>
                    <a:pt x="183" y="1740"/>
                  </a:lnTo>
                  <a:lnTo>
                    <a:pt x="0" y="1665"/>
                  </a:lnTo>
                  <a:lnTo>
                    <a:pt x="16" y="1582"/>
                  </a:lnTo>
                  <a:lnTo>
                    <a:pt x="105" y="1530"/>
                  </a:lnTo>
                  <a:lnTo>
                    <a:pt x="193" y="1568"/>
                  </a:lnTo>
                  <a:lnTo>
                    <a:pt x="240" y="1455"/>
                  </a:lnTo>
                  <a:lnTo>
                    <a:pt x="218" y="1245"/>
                  </a:lnTo>
                  <a:lnTo>
                    <a:pt x="277" y="1136"/>
                  </a:lnTo>
                  <a:lnTo>
                    <a:pt x="256" y="998"/>
                  </a:lnTo>
                  <a:lnTo>
                    <a:pt x="330" y="953"/>
                  </a:lnTo>
                  <a:lnTo>
                    <a:pt x="421" y="968"/>
                  </a:lnTo>
                  <a:lnTo>
                    <a:pt x="448" y="725"/>
                  </a:lnTo>
                  <a:lnTo>
                    <a:pt x="562" y="532"/>
                  </a:lnTo>
                  <a:lnTo>
                    <a:pt x="675" y="518"/>
                  </a:lnTo>
                  <a:lnTo>
                    <a:pt x="755" y="155"/>
                  </a:lnTo>
                  <a:lnTo>
                    <a:pt x="903" y="75"/>
                  </a:lnTo>
                  <a:lnTo>
                    <a:pt x="1008" y="180"/>
                  </a:lnTo>
                  <a:lnTo>
                    <a:pt x="1105" y="0"/>
                  </a:lnTo>
                  <a:lnTo>
                    <a:pt x="1218" y="83"/>
                  </a:lnTo>
                  <a:lnTo>
                    <a:pt x="1383" y="30"/>
                  </a:lnTo>
                  <a:lnTo>
                    <a:pt x="1480" y="83"/>
                  </a:lnTo>
                  <a:lnTo>
                    <a:pt x="1585" y="68"/>
                  </a:lnTo>
                  <a:lnTo>
                    <a:pt x="1795" y="165"/>
                  </a:lnTo>
                  <a:lnTo>
                    <a:pt x="1893" y="315"/>
                  </a:lnTo>
                  <a:lnTo>
                    <a:pt x="2073" y="458"/>
                  </a:lnTo>
                  <a:lnTo>
                    <a:pt x="2163" y="533"/>
                  </a:lnTo>
                  <a:lnTo>
                    <a:pt x="2061" y="673"/>
                  </a:lnTo>
                  <a:lnTo>
                    <a:pt x="2020" y="780"/>
                  </a:lnTo>
                  <a:lnTo>
                    <a:pt x="2035" y="885"/>
                  </a:lnTo>
                  <a:lnTo>
                    <a:pt x="2185" y="893"/>
                  </a:lnTo>
                  <a:lnTo>
                    <a:pt x="2335" y="848"/>
                  </a:lnTo>
                  <a:lnTo>
                    <a:pt x="2268" y="998"/>
                  </a:lnTo>
                  <a:lnTo>
                    <a:pt x="2403" y="1238"/>
                  </a:lnTo>
                  <a:lnTo>
                    <a:pt x="2568" y="1380"/>
                  </a:lnTo>
                  <a:lnTo>
                    <a:pt x="3318" y="1613"/>
                  </a:lnTo>
                  <a:lnTo>
                    <a:pt x="3535" y="162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5A1F6267-D52B-4021-AC6F-44F3B9D6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3048000"/>
              <a:ext cx="652463" cy="930275"/>
            </a:xfrm>
            <a:custGeom>
              <a:avLst/>
              <a:gdLst/>
              <a:ahLst/>
              <a:cxnLst>
                <a:cxn ang="0">
                  <a:pos x="405" y="169"/>
                </a:cxn>
                <a:cxn ang="0">
                  <a:pos x="504" y="288"/>
                </a:cxn>
                <a:cxn ang="0">
                  <a:pos x="633" y="369"/>
                </a:cxn>
                <a:cxn ang="0">
                  <a:pos x="749" y="345"/>
                </a:cxn>
                <a:cxn ang="0">
                  <a:pos x="873" y="264"/>
                </a:cxn>
                <a:cxn ang="0">
                  <a:pos x="969" y="283"/>
                </a:cxn>
                <a:cxn ang="0">
                  <a:pos x="1089" y="259"/>
                </a:cxn>
                <a:cxn ang="0">
                  <a:pos x="1157" y="197"/>
                </a:cxn>
                <a:cxn ang="0">
                  <a:pos x="1291" y="197"/>
                </a:cxn>
                <a:cxn ang="0">
                  <a:pos x="1360" y="162"/>
                </a:cxn>
                <a:cxn ang="0">
                  <a:pos x="1507" y="173"/>
                </a:cxn>
                <a:cxn ang="0">
                  <a:pos x="1737" y="72"/>
                </a:cxn>
                <a:cxn ang="0">
                  <a:pos x="1776" y="0"/>
                </a:cxn>
                <a:cxn ang="0">
                  <a:pos x="1891" y="43"/>
                </a:cxn>
                <a:cxn ang="0">
                  <a:pos x="1857" y="144"/>
                </a:cxn>
                <a:cxn ang="0">
                  <a:pos x="1872" y="245"/>
                </a:cxn>
                <a:cxn ang="0">
                  <a:pos x="1901" y="317"/>
                </a:cxn>
                <a:cxn ang="0">
                  <a:pos x="1838" y="350"/>
                </a:cxn>
                <a:cxn ang="0">
                  <a:pos x="1833" y="485"/>
                </a:cxn>
                <a:cxn ang="0">
                  <a:pos x="1761" y="677"/>
                </a:cxn>
                <a:cxn ang="0">
                  <a:pos x="1560" y="1075"/>
                </a:cxn>
                <a:cxn ang="0">
                  <a:pos x="1545" y="1200"/>
                </a:cxn>
                <a:cxn ang="0">
                  <a:pos x="1358" y="1521"/>
                </a:cxn>
                <a:cxn ang="0">
                  <a:pos x="1109" y="1829"/>
                </a:cxn>
                <a:cxn ang="0">
                  <a:pos x="845" y="2040"/>
                </a:cxn>
                <a:cxn ang="0">
                  <a:pos x="635" y="2158"/>
                </a:cxn>
                <a:cxn ang="0">
                  <a:pos x="278" y="2539"/>
                </a:cxn>
                <a:cxn ang="0">
                  <a:pos x="136" y="2747"/>
                </a:cxn>
                <a:cxn ang="0">
                  <a:pos x="14" y="2616"/>
                </a:cxn>
                <a:cxn ang="0">
                  <a:pos x="0" y="1886"/>
                </a:cxn>
                <a:cxn ang="0">
                  <a:pos x="198" y="1633"/>
                </a:cxn>
                <a:cxn ang="0">
                  <a:pos x="343" y="1572"/>
                </a:cxn>
                <a:cxn ang="0">
                  <a:pos x="426" y="1488"/>
                </a:cxn>
                <a:cxn ang="0">
                  <a:pos x="565" y="1434"/>
                </a:cxn>
                <a:cxn ang="0">
                  <a:pos x="765" y="1435"/>
                </a:cxn>
                <a:cxn ang="0">
                  <a:pos x="1314" y="829"/>
                </a:cxn>
                <a:cxn ang="0">
                  <a:pos x="1146" y="825"/>
                </a:cxn>
                <a:cxn ang="0">
                  <a:pos x="546" y="639"/>
                </a:cxn>
                <a:cxn ang="0">
                  <a:pos x="409" y="525"/>
                </a:cxn>
                <a:cxn ang="0">
                  <a:pos x="303" y="331"/>
                </a:cxn>
                <a:cxn ang="0">
                  <a:pos x="354" y="213"/>
                </a:cxn>
                <a:cxn ang="0">
                  <a:pos x="405" y="169"/>
                </a:cxn>
              </a:cxnLst>
              <a:rect l="0" t="0" r="r" b="b"/>
              <a:pathLst>
                <a:path w="1901" h="2747">
                  <a:moveTo>
                    <a:pt x="405" y="169"/>
                  </a:moveTo>
                  <a:lnTo>
                    <a:pt x="504" y="288"/>
                  </a:lnTo>
                  <a:lnTo>
                    <a:pt x="633" y="369"/>
                  </a:lnTo>
                  <a:lnTo>
                    <a:pt x="749" y="345"/>
                  </a:lnTo>
                  <a:lnTo>
                    <a:pt x="873" y="264"/>
                  </a:lnTo>
                  <a:lnTo>
                    <a:pt x="969" y="283"/>
                  </a:lnTo>
                  <a:lnTo>
                    <a:pt x="1089" y="259"/>
                  </a:lnTo>
                  <a:lnTo>
                    <a:pt x="1157" y="197"/>
                  </a:lnTo>
                  <a:lnTo>
                    <a:pt x="1291" y="197"/>
                  </a:lnTo>
                  <a:lnTo>
                    <a:pt x="1360" y="162"/>
                  </a:lnTo>
                  <a:lnTo>
                    <a:pt x="1507" y="173"/>
                  </a:lnTo>
                  <a:lnTo>
                    <a:pt x="1737" y="72"/>
                  </a:lnTo>
                  <a:lnTo>
                    <a:pt x="1776" y="0"/>
                  </a:lnTo>
                  <a:lnTo>
                    <a:pt x="1891" y="43"/>
                  </a:lnTo>
                  <a:lnTo>
                    <a:pt x="1857" y="144"/>
                  </a:lnTo>
                  <a:lnTo>
                    <a:pt x="1872" y="245"/>
                  </a:lnTo>
                  <a:lnTo>
                    <a:pt x="1901" y="317"/>
                  </a:lnTo>
                  <a:lnTo>
                    <a:pt x="1838" y="350"/>
                  </a:lnTo>
                  <a:lnTo>
                    <a:pt x="1833" y="485"/>
                  </a:lnTo>
                  <a:lnTo>
                    <a:pt x="1761" y="677"/>
                  </a:lnTo>
                  <a:lnTo>
                    <a:pt x="1560" y="1075"/>
                  </a:lnTo>
                  <a:lnTo>
                    <a:pt x="1545" y="1200"/>
                  </a:lnTo>
                  <a:lnTo>
                    <a:pt x="1358" y="1521"/>
                  </a:lnTo>
                  <a:lnTo>
                    <a:pt x="1109" y="1829"/>
                  </a:lnTo>
                  <a:lnTo>
                    <a:pt x="845" y="2040"/>
                  </a:lnTo>
                  <a:lnTo>
                    <a:pt x="635" y="2158"/>
                  </a:lnTo>
                  <a:lnTo>
                    <a:pt x="278" y="2539"/>
                  </a:lnTo>
                  <a:lnTo>
                    <a:pt x="136" y="2747"/>
                  </a:lnTo>
                  <a:lnTo>
                    <a:pt x="14" y="2616"/>
                  </a:lnTo>
                  <a:lnTo>
                    <a:pt x="0" y="1886"/>
                  </a:lnTo>
                  <a:lnTo>
                    <a:pt x="198" y="1633"/>
                  </a:lnTo>
                  <a:lnTo>
                    <a:pt x="343" y="1572"/>
                  </a:lnTo>
                  <a:lnTo>
                    <a:pt x="426" y="1488"/>
                  </a:lnTo>
                  <a:lnTo>
                    <a:pt x="565" y="1434"/>
                  </a:lnTo>
                  <a:lnTo>
                    <a:pt x="765" y="1435"/>
                  </a:lnTo>
                  <a:lnTo>
                    <a:pt x="1314" y="829"/>
                  </a:lnTo>
                  <a:lnTo>
                    <a:pt x="1146" y="825"/>
                  </a:lnTo>
                  <a:lnTo>
                    <a:pt x="546" y="639"/>
                  </a:lnTo>
                  <a:lnTo>
                    <a:pt x="409" y="525"/>
                  </a:lnTo>
                  <a:lnTo>
                    <a:pt x="303" y="331"/>
                  </a:lnTo>
                  <a:lnTo>
                    <a:pt x="354" y="213"/>
                  </a:lnTo>
                  <a:lnTo>
                    <a:pt x="405" y="169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3">
              <a:extLst>
                <a:ext uri="{FF2B5EF4-FFF2-40B4-BE49-F238E27FC236}">
                  <a16:creationId xmlns:a16="http://schemas.microsoft.com/office/drawing/2014/main" id="{269E1A03-41AF-45BD-A0C2-FC0F7FBF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1990725"/>
              <a:ext cx="574675" cy="420688"/>
            </a:xfrm>
            <a:custGeom>
              <a:avLst/>
              <a:gdLst/>
              <a:ahLst/>
              <a:cxnLst>
                <a:cxn ang="0">
                  <a:pos x="959" y="0"/>
                </a:cxn>
                <a:cxn ang="0">
                  <a:pos x="864" y="126"/>
                </a:cxn>
                <a:cxn ang="0">
                  <a:pos x="780" y="204"/>
                </a:cxn>
                <a:cxn ang="0">
                  <a:pos x="677" y="242"/>
                </a:cxn>
                <a:cxn ang="0">
                  <a:pos x="558" y="414"/>
                </a:cxn>
                <a:cxn ang="0">
                  <a:pos x="528" y="546"/>
                </a:cxn>
                <a:cxn ang="0">
                  <a:pos x="315" y="741"/>
                </a:cxn>
                <a:cxn ang="0">
                  <a:pos x="168" y="972"/>
                </a:cxn>
                <a:cxn ang="0">
                  <a:pos x="0" y="1164"/>
                </a:cxn>
                <a:cxn ang="0">
                  <a:pos x="42" y="1218"/>
                </a:cxn>
                <a:cxn ang="0">
                  <a:pos x="723" y="1240"/>
                </a:cxn>
                <a:cxn ang="0">
                  <a:pos x="723" y="968"/>
                </a:cxn>
                <a:cxn ang="0">
                  <a:pos x="950" y="832"/>
                </a:cxn>
                <a:cxn ang="0">
                  <a:pos x="1056" y="342"/>
                </a:cxn>
                <a:cxn ang="0">
                  <a:pos x="1630" y="378"/>
                </a:cxn>
                <a:cxn ang="0">
                  <a:pos x="1677" y="144"/>
                </a:cxn>
                <a:cxn ang="0">
                  <a:pos x="1668" y="23"/>
                </a:cxn>
                <a:cxn ang="0">
                  <a:pos x="959" y="0"/>
                </a:cxn>
              </a:cxnLst>
              <a:rect l="0" t="0" r="r" b="b"/>
              <a:pathLst>
                <a:path w="1677" h="1240">
                  <a:moveTo>
                    <a:pt x="959" y="0"/>
                  </a:moveTo>
                  <a:lnTo>
                    <a:pt x="864" y="126"/>
                  </a:lnTo>
                  <a:lnTo>
                    <a:pt x="780" y="204"/>
                  </a:lnTo>
                  <a:lnTo>
                    <a:pt x="677" y="242"/>
                  </a:lnTo>
                  <a:lnTo>
                    <a:pt x="558" y="414"/>
                  </a:lnTo>
                  <a:lnTo>
                    <a:pt x="528" y="546"/>
                  </a:lnTo>
                  <a:lnTo>
                    <a:pt x="315" y="741"/>
                  </a:lnTo>
                  <a:lnTo>
                    <a:pt x="168" y="972"/>
                  </a:lnTo>
                  <a:lnTo>
                    <a:pt x="0" y="1164"/>
                  </a:lnTo>
                  <a:lnTo>
                    <a:pt x="42" y="1218"/>
                  </a:lnTo>
                  <a:lnTo>
                    <a:pt x="723" y="1240"/>
                  </a:lnTo>
                  <a:lnTo>
                    <a:pt x="723" y="968"/>
                  </a:lnTo>
                  <a:lnTo>
                    <a:pt x="950" y="832"/>
                  </a:lnTo>
                  <a:lnTo>
                    <a:pt x="1056" y="342"/>
                  </a:lnTo>
                  <a:lnTo>
                    <a:pt x="1630" y="378"/>
                  </a:lnTo>
                  <a:lnTo>
                    <a:pt x="1677" y="144"/>
                  </a:lnTo>
                  <a:lnTo>
                    <a:pt x="1668" y="23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14">
              <a:extLst>
                <a:ext uri="{FF2B5EF4-FFF2-40B4-BE49-F238E27FC236}">
                  <a16:creationId xmlns:a16="http://schemas.microsoft.com/office/drawing/2014/main" id="{164E88C7-DA76-4FEC-90F3-C6ABF409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2951163"/>
              <a:ext cx="796925" cy="627063"/>
            </a:xfrm>
            <a:custGeom>
              <a:avLst/>
              <a:gdLst/>
              <a:ahLst/>
              <a:cxnLst>
                <a:cxn ang="0">
                  <a:pos x="1137" y="1762"/>
                </a:cxn>
                <a:cxn ang="0">
                  <a:pos x="865" y="1808"/>
                </a:cxn>
                <a:cxn ang="0">
                  <a:pos x="683" y="1853"/>
                </a:cxn>
                <a:cxn ang="0">
                  <a:pos x="564" y="1822"/>
                </a:cxn>
                <a:cxn ang="0">
                  <a:pos x="510" y="1726"/>
                </a:cxn>
                <a:cxn ang="0">
                  <a:pos x="498" y="1612"/>
                </a:cxn>
                <a:cxn ang="0">
                  <a:pos x="402" y="1510"/>
                </a:cxn>
                <a:cxn ang="0">
                  <a:pos x="252" y="1432"/>
                </a:cxn>
                <a:cxn ang="0">
                  <a:pos x="114" y="1444"/>
                </a:cxn>
                <a:cxn ang="0">
                  <a:pos x="0" y="1462"/>
                </a:cxn>
                <a:cxn ang="0">
                  <a:pos x="3" y="1037"/>
                </a:cxn>
                <a:cxn ang="0">
                  <a:pos x="48" y="901"/>
                </a:cxn>
                <a:cxn ang="0">
                  <a:pos x="150" y="802"/>
                </a:cxn>
                <a:cxn ang="0">
                  <a:pos x="222" y="688"/>
                </a:cxn>
                <a:cxn ang="0">
                  <a:pos x="230" y="583"/>
                </a:cxn>
                <a:cxn ang="0">
                  <a:pos x="179" y="421"/>
                </a:cxn>
                <a:cxn ang="0">
                  <a:pos x="212" y="375"/>
                </a:cxn>
                <a:cxn ang="0">
                  <a:pos x="216" y="256"/>
                </a:cxn>
                <a:cxn ang="0">
                  <a:pos x="288" y="187"/>
                </a:cxn>
                <a:cxn ang="0">
                  <a:pos x="314" y="61"/>
                </a:cxn>
                <a:cxn ang="0">
                  <a:pos x="437" y="24"/>
                </a:cxn>
                <a:cxn ang="0">
                  <a:pos x="510" y="33"/>
                </a:cxn>
                <a:cxn ang="0">
                  <a:pos x="588" y="0"/>
                </a:cxn>
                <a:cxn ang="0">
                  <a:pos x="680" y="37"/>
                </a:cxn>
                <a:cxn ang="0">
                  <a:pos x="779" y="73"/>
                </a:cxn>
                <a:cxn ang="0">
                  <a:pos x="833" y="177"/>
                </a:cxn>
                <a:cxn ang="0">
                  <a:pos x="944" y="147"/>
                </a:cxn>
                <a:cxn ang="0">
                  <a:pos x="995" y="103"/>
                </a:cxn>
                <a:cxn ang="0">
                  <a:pos x="1142" y="165"/>
                </a:cxn>
                <a:cxn ang="0">
                  <a:pos x="1317" y="220"/>
                </a:cxn>
                <a:cxn ang="0">
                  <a:pos x="1443" y="123"/>
                </a:cxn>
                <a:cxn ang="0">
                  <a:pos x="1539" y="100"/>
                </a:cxn>
                <a:cxn ang="0">
                  <a:pos x="1673" y="105"/>
                </a:cxn>
                <a:cxn ang="0">
                  <a:pos x="1775" y="130"/>
                </a:cxn>
                <a:cxn ang="0">
                  <a:pos x="1895" y="132"/>
                </a:cxn>
                <a:cxn ang="0">
                  <a:pos x="1980" y="70"/>
                </a:cxn>
                <a:cxn ang="0">
                  <a:pos x="2044" y="39"/>
                </a:cxn>
                <a:cxn ang="0">
                  <a:pos x="2088" y="154"/>
                </a:cxn>
                <a:cxn ang="0">
                  <a:pos x="2166" y="208"/>
                </a:cxn>
                <a:cxn ang="0">
                  <a:pos x="2184" y="292"/>
                </a:cxn>
                <a:cxn ang="0">
                  <a:pos x="2316" y="311"/>
                </a:cxn>
                <a:cxn ang="0">
                  <a:pos x="2310" y="472"/>
                </a:cxn>
                <a:cxn ang="0">
                  <a:pos x="2178" y="538"/>
                </a:cxn>
                <a:cxn ang="0">
                  <a:pos x="2100" y="646"/>
                </a:cxn>
                <a:cxn ang="0">
                  <a:pos x="2034" y="844"/>
                </a:cxn>
                <a:cxn ang="0">
                  <a:pos x="1956" y="934"/>
                </a:cxn>
                <a:cxn ang="0">
                  <a:pos x="1863" y="1127"/>
                </a:cxn>
                <a:cxn ang="0">
                  <a:pos x="1752" y="1276"/>
                </a:cxn>
                <a:cxn ang="0">
                  <a:pos x="1740" y="1384"/>
                </a:cxn>
                <a:cxn ang="0">
                  <a:pos x="1692" y="1468"/>
                </a:cxn>
                <a:cxn ang="0">
                  <a:pos x="1608" y="1462"/>
                </a:cxn>
                <a:cxn ang="0">
                  <a:pos x="1602" y="1372"/>
                </a:cxn>
                <a:cxn ang="0">
                  <a:pos x="1530" y="1330"/>
                </a:cxn>
                <a:cxn ang="0">
                  <a:pos x="1482" y="1360"/>
                </a:cxn>
                <a:cxn ang="0">
                  <a:pos x="1416" y="1360"/>
                </a:cxn>
                <a:cxn ang="0">
                  <a:pos x="1302" y="1468"/>
                </a:cxn>
                <a:cxn ang="0">
                  <a:pos x="1199" y="1566"/>
                </a:cxn>
                <a:cxn ang="0">
                  <a:pos x="1188" y="1666"/>
                </a:cxn>
                <a:cxn ang="0">
                  <a:pos x="1137" y="1762"/>
                </a:cxn>
              </a:cxnLst>
              <a:rect l="0" t="0" r="r" b="b"/>
              <a:pathLst>
                <a:path w="2316" h="1853">
                  <a:moveTo>
                    <a:pt x="1137" y="1762"/>
                  </a:moveTo>
                  <a:lnTo>
                    <a:pt x="865" y="1808"/>
                  </a:lnTo>
                  <a:lnTo>
                    <a:pt x="683" y="1853"/>
                  </a:lnTo>
                  <a:lnTo>
                    <a:pt x="564" y="1822"/>
                  </a:lnTo>
                  <a:lnTo>
                    <a:pt x="510" y="1726"/>
                  </a:lnTo>
                  <a:lnTo>
                    <a:pt x="498" y="1612"/>
                  </a:lnTo>
                  <a:lnTo>
                    <a:pt x="402" y="1510"/>
                  </a:lnTo>
                  <a:lnTo>
                    <a:pt x="252" y="1432"/>
                  </a:lnTo>
                  <a:lnTo>
                    <a:pt x="114" y="1444"/>
                  </a:lnTo>
                  <a:lnTo>
                    <a:pt x="0" y="1462"/>
                  </a:lnTo>
                  <a:lnTo>
                    <a:pt x="3" y="1037"/>
                  </a:lnTo>
                  <a:lnTo>
                    <a:pt x="48" y="901"/>
                  </a:lnTo>
                  <a:lnTo>
                    <a:pt x="150" y="802"/>
                  </a:lnTo>
                  <a:lnTo>
                    <a:pt x="222" y="688"/>
                  </a:lnTo>
                  <a:lnTo>
                    <a:pt x="230" y="583"/>
                  </a:lnTo>
                  <a:lnTo>
                    <a:pt x="179" y="421"/>
                  </a:lnTo>
                  <a:lnTo>
                    <a:pt x="212" y="375"/>
                  </a:lnTo>
                  <a:lnTo>
                    <a:pt x="216" y="256"/>
                  </a:lnTo>
                  <a:lnTo>
                    <a:pt x="288" y="187"/>
                  </a:lnTo>
                  <a:lnTo>
                    <a:pt x="314" y="61"/>
                  </a:lnTo>
                  <a:lnTo>
                    <a:pt x="437" y="24"/>
                  </a:lnTo>
                  <a:lnTo>
                    <a:pt x="510" y="33"/>
                  </a:lnTo>
                  <a:lnTo>
                    <a:pt x="588" y="0"/>
                  </a:lnTo>
                  <a:lnTo>
                    <a:pt x="680" y="37"/>
                  </a:lnTo>
                  <a:lnTo>
                    <a:pt x="779" y="73"/>
                  </a:lnTo>
                  <a:lnTo>
                    <a:pt x="833" y="177"/>
                  </a:lnTo>
                  <a:lnTo>
                    <a:pt x="944" y="147"/>
                  </a:lnTo>
                  <a:lnTo>
                    <a:pt x="995" y="103"/>
                  </a:lnTo>
                  <a:lnTo>
                    <a:pt x="1142" y="165"/>
                  </a:lnTo>
                  <a:lnTo>
                    <a:pt x="1317" y="220"/>
                  </a:lnTo>
                  <a:lnTo>
                    <a:pt x="1443" y="123"/>
                  </a:lnTo>
                  <a:lnTo>
                    <a:pt x="1539" y="100"/>
                  </a:lnTo>
                  <a:lnTo>
                    <a:pt x="1673" y="105"/>
                  </a:lnTo>
                  <a:lnTo>
                    <a:pt x="1775" y="130"/>
                  </a:lnTo>
                  <a:lnTo>
                    <a:pt x="1895" y="132"/>
                  </a:lnTo>
                  <a:lnTo>
                    <a:pt x="1980" y="70"/>
                  </a:lnTo>
                  <a:lnTo>
                    <a:pt x="2044" y="39"/>
                  </a:lnTo>
                  <a:lnTo>
                    <a:pt x="2088" y="154"/>
                  </a:lnTo>
                  <a:lnTo>
                    <a:pt x="2166" y="208"/>
                  </a:lnTo>
                  <a:lnTo>
                    <a:pt x="2184" y="292"/>
                  </a:lnTo>
                  <a:lnTo>
                    <a:pt x="2316" y="311"/>
                  </a:lnTo>
                  <a:lnTo>
                    <a:pt x="2310" y="472"/>
                  </a:lnTo>
                  <a:lnTo>
                    <a:pt x="2178" y="538"/>
                  </a:lnTo>
                  <a:lnTo>
                    <a:pt x="2100" y="646"/>
                  </a:lnTo>
                  <a:lnTo>
                    <a:pt x="2034" y="844"/>
                  </a:lnTo>
                  <a:lnTo>
                    <a:pt x="1956" y="934"/>
                  </a:lnTo>
                  <a:lnTo>
                    <a:pt x="1863" y="1127"/>
                  </a:lnTo>
                  <a:lnTo>
                    <a:pt x="1752" y="1276"/>
                  </a:lnTo>
                  <a:lnTo>
                    <a:pt x="1740" y="1384"/>
                  </a:lnTo>
                  <a:lnTo>
                    <a:pt x="1692" y="1468"/>
                  </a:lnTo>
                  <a:lnTo>
                    <a:pt x="1608" y="1462"/>
                  </a:lnTo>
                  <a:lnTo>
                    <a:pt x="1602" y="1372"/>
                  </a:lnTo>
                  <a:lnTo>
                    <a:pt x="1530" y="1330"/>
                  </a:lnTo>
                  <a:lnTo>
                    <a:pt x="1482" y="1360"/>
                  </a:lnTo>
                  <a:lnTo>
                    <a:pt x="1416" y="1360"/>
                  </a:lnTo>
                  <a:lnTo>
                    <a:pt x="1302" y="1468"/>
                  </a:lnTo>
                  <a:lnTo>
                    <a:pt x="1199" y="1566"/>
                  </a:lnTo>
                  <a:lnTo>
                    <a:pt x="1188" y="1666"/>
                  </a:lnTo>
                  <a:lnTo>
                    <a:pt x="1137" y="176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5">
              <a:extLst>
                <a:ext uri="{FF2B5EF4-FFF2-40B4-BE49-F238E27FC236}">
                  <a16:creationId xmlns:a16="http://schemas.microsoft.com/office/drawing/2014/main" id="{4195CBE5-2325-4BCE-9CB3-B4BA8F4A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3148013"/>
              <a:ext cx="400050" cy="425450"/>
            </a:xfrm>
            <a:custGeom>
              <a:avLst/>
              <a:gdLst/>
              <a:ahLst/>
              <a:cxnLst>
                <a:cxn ang="0">
                  <a:pos x="231" y="1567"/>
                </a:cxn>
                <a:cxn ang="0">
                  <a:pos x="240" y="1371"/>
                </a:cxn>
                <a:cxn ang="0">
                  <a:pos x="290" y="1241"/>
                </a:cxn>
                <a:cxn ang="0">
                  <a:pos x="0" y="1041"/>
                </a:cxn>
                <a:cxn ang="0">
                  <a:pos x="90" y="931"/>
                </a:cxn>
                <a:cxn ang="0">
                  <a:pos x="50" y="781"/>
                </a:cxn>
                <a:cxn ang="0">
                  <a:pos x="140" y="741"/>
                </a:cxn>
                <a:cxn ang="0">
                  <a:pos x="150" y="641"/>
                </a:cxn>
                <a:cxn ang="0">
                  <a:pos x="100" y="551"/>
                </a:cxn>
                <a:cxn ang="0">
                  <a:pos x="276" y="510"/>
                </a:cxn>
                <a:cxn ang="0">
                  <a:pos x="163" y="340"/>
                </a:cxn>
                <a:cxn ang="0">
                  <a:pos x="215" y="89"/>
                </a:cxn>
                <a:cxn ang="0">
                  <a:pos x="309" y="47"/>
                </a:cxn>
                <a:cxn ang="0">
                  <a:pos x="400" y="106"/>
                </a:cxn>
                <a:cxn ang="0">
                  <a:pos x="519" y="17"/>
                </a:cxn>
                <a:cxn ang="0">
                  <a:pos x="616" y="0"/>
                </a:cxn>
                <a:cxn ang="0">
                  <a:pos x="640" y="115"/>
                </a:cxn>
                <a:cxn ang="0">
                  <a:pos x="730" y="55"/>
                </a:cxn>
                <a:cxn ang="0">
                  <a:pos x="930" y="161"/>
                </a:cxn>
                <a:cxn ang="0">
                  <a:pos x="1070" y="231"/>
                </a:cxn>
                <a:cxn ang="0">
                  <a:pos x="1296" y="170"/>
                </a:cxn>
                <a:cxn ang="0">
                  <a:pos x="1410" y="226"/>
                </a:cxn>
                <a:cxn ang="0">
                  <a:pos x="1460" y="461"/>
                </a:cxn>
                <a:cxn ang="0">
                  <a:pos x="1410" y="680"/>
                </a:cxn>
                <a:cxn ang="0">
                  <a:pos x="1310" y="931"/>
                </a:cxn>
                <a:cxn ang="0">
                  <a:pos x="1340" y="1171"/>
                </a:cxn>
                <a:cxn ang="0">
                  <a:pos x="1410" y="1351"/>
                </a:cxn>
                <a:cxn ang="0">
                  <a:pos x="1270" y="1341"/>
                </a:cxn>
                <a:cxn ang="0">
                  <a:pos x="1070" y="1381"/>
                </a:cxn>
                <a:cxn ang="0">
                  <a:pos x="880" y="1361"/>
                </a:cxn>
                <a:cxn ang="0">
                  <a:pos x="580" y="1421"/>
                </a:cxn>
                <a:cxn ang="0">
                  <a:pos x="231" y="1567"/>
                </a:cxn>
              </a:cxnLst>
              <a:rect l="0" t="0" r="r" b="b"/>
              <a:pathLst>
                <a:path w="1460" h="1567">
                  <a:moveTo>
                    <a:pt x="231" y="1567"/>
                  </a:moveTo>
                  <a:lnTo>
                    <a:pt x="240" y="1371"/>
                  </a:lnTo>
                  <a:lnTo>
                    <a:pt x="290" y="1241"/>
                  </a:lnTo>
                  <a:lnTo>
                    <a:pt x="0" y="1041"/>
                  </a:lnTo>
                  <a:lnTo>
                    <a:pt x="90" y="931"/>
                  </a:lnTo>
                  <a:lnTo>
                    <a:pt x="50" y="781"/>
                  </a:lnTo>
                  <a:lnTo>
                    <a:pt x="140" y="741"/>
                  </a:lnTo>
                  <a:lnTo>
                    <a:pt x="150" y="641"/>
                  </a:lnTo>
                  <a:lnTo>
                    <a:pt x="100" y="551"/>
                  </a:lnTo>
                  <a:lnTo>
                    <a:pt x="276" y="510"/>
                  </a:lnTo>
                  <a:lnTo>
                    <a:pt x="163" y="340"/>
                  </a:lnTo>
                  <a:lnTo>
                    <a:pt x="215" y="89"/>
                  </a:lnTo>
                  <a:lnTo>
                    <a:pt x="309" y="47"/>
                  </a:lnTo>
                  <a:lnTo>
                    <a:pt x="400" y="106"/>
                  </a:lnTo>
                  <a:lnTo>
                    <a:pt x="519" y="17"/>
                  </a:lnTo>
                  <a:lnTo>
                    <a:pt x="616" y="0"/>
                  </a:lnTo>
                  <a:lnTo>
                    <a:pt x="640" y="115"/>
                  </a:lnTo>
                  <a:lnTo>
                    <a:pt x="730" y="55"/>
                  </a:lnTo>
                  <a:lnTo>
                    <a:pt x="930" y="161"/>
                  </a:lnTo>
                  <a:lnTo>
                    <a:pt x="1070" y="231"/>
                  </a:lnTo>
                  <a:lnTo>
                    <a:pt x="1296" y="170"/>
                  </a:lnTo>
                  <a:lnTo>
                    <a:pt x="1410" y="226"/>
                  </a:lnTo>
                  <a:lnTo>
                    <a:pt x="1460" y="461"/>
                  </a:lnTo>
                  <a:lnTo>
                    <a:pt x="1410" y="680"/>
                  </a:lnTo>
                  <a:lnTo>
                    <a:pt x="1310" y="931"/>
                  </a:lnTo>
                  <a:lnTo>
                    <a:pt x="1340" y="1171"/>
                  </a:lnTo>
                  <a:lnTo>
                    <a:pt x="1410" y="1351"/>
                  </a:lnTo>
                  <a:lnTo>
                    <a:pt x="1270" y="1341"/>
                  </a:lnTo>
                  <a:lnTo>
                    <a:pt x="1070" y="1381"/>
                  </a:lnTo>
                  <a:lnTo>
                    <a:pt x="880" y="1361"/>
                  </a:lnTo>
                  <a:lnTo>
                    <a:pt x="580" y="1421"/>
                  </a:lnTo>
                  <a:lnTo>
                    <a:pt x="231" y="156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16">
              <a:extLst>
                <a:ext uri="{FF2B5EF4-FFF2-40B4-BE49-F238E27FC236}">
                  <a16:creationId xmlns:a16="http://schemas.microsoft.com/office/drawing/2014/main" id="{0EC26A7E-C0A1-4E47-8AFA-E01A5457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040063"/>
              <a:ext cx="196850" cy="411163"/>
            </a:xfrm>
            <a:custGeom>
              <a:avLst/>
              <a:gdLst/>
              <a:ahLst/>
              <a:cxnLst>
                <a:cxn ang="0">
                  <a:pos x="298" y="45"/>
                </a:cxn>
                <a:cxn ang="0">
                  <a:pos x="304" y="127"/>
                </a:cxn>
                <a:cxn ang="0">
                  <a:pos x="252" y="227"/>
                </a:cxn>
                <a:cxn ang="0">
                  <a:pos x="116" y="227"/>
                </a:cxn>
                <a:cxn ang="0">
                  <a:pos x="25" y="318"/>
                </a:cxn>
                <a:cxn ang="0">
                  <a:pos x="0" y="383"/>
                </a:cxn>
                <a:cxn ang="0">
                  <a:pos x="96" y="487"/>
                </a:cxn>
                <a:cxn ang="0">
                  <a:pos x="96" y="571"/>
                </a:cxn>
                <a:cxn ang="0">
                  <a:pos x="140" y="655"/>
                </a:cxn>
                <a:cxn ang="0">
                  <a:pos x="120" y="1079"/>
                </a:cxn>
                <a:cxn ang="0">
                  <a:pos x="140" y="1175"/>
                </a:cxn>
                <a:cxn ang="0">
                  <a:pos x="200" y="1179"/>
                </a:cxn>
                <a:cxn ang="0">
                  <a:pos x="280" y="1211"/>
                </a:cxn>
                <a:cxn ang="0">
                  <a:pos x="340" y="1197"/>
                </a:cxn>
                <a:cxn ang="0">
                  <a:pos x="343" y="774"/>
                </a:cxn>
                <a:cxn ang="0">
                  <a:pos x="387" y="638"/>
                </a:cxn>
                <a:cxn ang="0">
                  <a:pos x="493" y="533"/>
                </a:cxn>
                <a:cxn ang="0">
                  <a:pos x="562" y="423"/>
                </a:cxn>
                <a:cxn ang="0">
                  <a:pos x="570" y="318"/>
                </a:cxn>
                <a:cxn ang="0">
                  <a:pos x="520" y="158"/>
                </a:cxn>
                <a:cxn ang="0">
                  <a:pos x="552" y="111"/>
                </a:cxn>
                <a:cxn ang="0">
                  <a:pos x="486" y="105"/>
                </a:cxn>
                <a:cxn ang="0">
                  <a:pos x="388" y="0"/>
                </a:cxn>
                <a:cxn ang="0">
                  <a:pos x="298" y="45"/>
                </a:cxn>
              </a:cxnLst>
              <a:rect l="0" t="0" r="r" b="b"/>
              <a:pathLst>
                <a:path w="570" h="1211">
                  <a:moveTo>
                    <a:pt x="298" y="45"/>
                  </a:moveTo>
                  <a:lnTo>
                    <a:pt x="304" y="127"/>
                  </a:lnTo>
                  <a:lnTo>
                    <a:pt x="252" y="227"/>
                  </a:lnTo>
                  <a:lnTo>
                    <a:pt x="116" y="227"/>
                  </a:lnTo>
                  <a:lnTo>
                    <a:pt x="25" y="318"/>
                  </a:lnTo>
                  <a:lnTo>
                    <a:pt x="0" y="383"/>
                  </a:lnTo>
                  <a:lnTo>
                    <a:pt x="96" y="487"/>
                  </a:lnTo>
                  <a:lnTo>
                    <a:pt x="96" y="571"/>
                  </a:lnTo>
                  <a:lnTo>
                    <a:pt x="140" y="655"/>
                  </a:lnTo>
                  <a:lnTo>
                    <a:pt x="120" y="1079"/>
                  </a:lnTo>
                  <a:lnTo>
                    <a:pt x="140" y="1175"/>
                  </a:lnTo>
                  <a:lnTo>
                    <a:pt x="200" y="1179"/>
                  </a:lnTo>
                  <a:lnTo>
                    <a:pt x="280" y="1211"/>
                  </a:lnTo>
                  <a:lnTo>
                    <a:pt x="340" y="1197"/>
                  </a:lnTo>
                  <a:lnTo>
                    <a:pt x="343" y="774"/>
                  </a:lnTo>
                  <a:lnTo>
                    <a:pt x="387" y="638"/>
                  </a:lnTo>
                  <a:lnTo>
                    <a:pt x="493" y="533"/>
                  </a:lnTo>
                  <a:lnTo>
                    <a:pt x="562" y="423"/>
                  </a:lnTo>
                  <a:lnTo>
                    <a:pt x="570" y="318"/>
                  </a:lnTo>
                  <a:lnTo>
                    <a:pt x="520" y="158"/>
                  </a:lnTo>
                  <a:lnTo>
                    <a:pt x="552" y="111"/>
                  </a:lnTo>
                  <a:lnTo>
                    <a:pt x="486" y="105"/>
                  </a:lnTo>
                  <a:lnTo>
                    <a:pt x="388" y="0"/>
                  </a:lnTo>
                  <a:lnTo>
                    <a:pt x="298" y="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17">
              <a:extLst>
                <a:ext uri="{FF2B5EF4-FFF2-40B4-BE49-F238E27FC236}">
                  <a16:creationId xmlns:a16="http://schemas.microsoft.com/office/drawing/2014/main" id="{1C8B4891-496B-4DEC-9FB8-049F73D5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0" y="3143250"/>
              <a:ext cx="831850" cy="557213"/>
            </a:xfrm>
            <a:custGeom>
              <a:avLst/>
              <a:gdLst/>
              <a:ahLst/>
              <a:cxnLst>
                <a:cxn ang="0">
                  <a:pos x="2409" y="1106"/>
                </a:cxn>
                <a:cxn ang="0">
                  <a:pos x="2328" y="1164"/>
                </a:cxn>
                <a:cxn ang="0">
                  <a:pos x="2226" y="1134"/>
                </a:cxn>
                <a:cxn ang="0">
                  <a:pos x="2094" y="1098"/>
                </a:cxn>
                <a:cxn ang="0">
                  <a:pos x="2016" y="1182"/>
                </a:cxn>
                <a:cxn ang="0">
                  <a:pos x="1902" y="1134"/>
                </a:cxn>
                <a:cxn ang="0">
                  <a:pos x="1794" y="1188"/>
                </a:cxn>
                <a:cxn ang="0">
                  <a:pos x="1698" y="1254"/>
                </a:cxn>
                <a:cxn ang="0">
                  <a:pos x="1602" y="1212"/>
                </a:cxn>
                <a:cxn ang="0">
                  <a:pos x="1503" y="1330"/>
                </a:cxn>
                <a:cxn ang="0">
                  <a:pos x="1422" y="1308"/>
                </a:cxn>
                <a:cxn ang="0">
                  <a:pos x="1296" y="1302"/>
                </a:cxn>
                <a:cxn ang="0">
                  <a:pos x="1218" y="1272"/>
                </a:cxn>
                <a:cxn ang="0">
                  <a:pos x="1134" y="1278"/>
                </a:cxn>
                <a:cxn ang="0">
                  <a:pos x="1098" y="1206"/>
                </a:cxn>
                <a:cxn ang="0">
                  <a:pos x="1020" y="1158"/>
                </a:cxn>
                <a:cxn ang="0">
                  <a:pos x="913" y="1149"/>
                </a:cxn>
                <a:cxn ang="0">
                  <a:pos x="822" y="1212"/>
                </a:cxn>
                <a:cxn ang="0">
                  <a:pos x="786" y="1326"/>
                </a:cxn>
                <a:cxn ang="0">
                  <a:pos x="744" y="1434"/>
                </a:cxn>
                <a:cxn ang="0">
                  <a:pos x="654" y="1440"/>
                </a:cxn>
                <a:cxn ang="0">
                  <a:pos x="522" y="1434"/>
                </a:cxn>
                <a:cxn ang="0">
                  <a:pos x="378" y="1452"/>
                </a:cxn>
                <a:cxn ang="0">
                  <a:pos x="348" y="1536"/>
                </a:cxn>
                <a:cxn ang="0">
                  <a:pos x="354" y="1608"/>
                </a:cxn>
                <a:cxn ang="0">
                  <a:pos x="300" y="1643"/>
                </a:cxn>
                <a:cxn ang="0">
                  <a:pos x="236" y="1533"/>
                </a:cxn>
                <a:cxn ang="0">
                  <a:pos x="114" y="1421"/>
                </a:cxn>
                <a:cxn ang="0">
                  <a:pos x="60" y="1286"/>
                </a:cxn>
                <a:cxn ang="0">
                  <a:pos x="0" y="1230"/>
                </a:cxn>
                <a:cxn ang="0">
                  <a:pos x="5" y="981"/>
                </a:cxn>
                <a:cxn ang="0">
                  <a:pos x="30" y="828"/>
                </a:cxn>
                <a:cxn ang="0">
                  <a:pos x="170" y="680"/>
                </a:cxn>
                <a:cxn ang="0">
                  <a:pos x="291" y="671"/>
                </a:cxn>
                <a:cxn ang="0">
                  <a:pos x="366" y="611"/>
                </a:cxn>
                <a:cxn ang="0">
                  <a:pos x="413" y="660"/>
                </a:cxn>
                <a:cxn ang="0">
                  <a:pos x="525" y="596"/>
                </a:cxn>
                <a:cxn ang="0">
                  <a:pos x="750" y="579"/>
                </a:cxn>
                <a:cxn ang="0">
                  <a:pos x="866" y="437"/>
                </a:cxn>
                <a:cxn ang="0">
                  <a:pos x="1052" y="389"/>
                </a:cxn>
                <a:cxn ang="0">
                  <a:pos x="1169" y="317"/>
                </a:cxn>
                <a:cxn ang="0">
                  <a:pos x="1374" y="65"/>
                </a:cxn>
                <a:cxn ang="0">
                  <a:pos x="1502" y="0"/>
                </a:cxn>
                <a:cxn ang="0">
                  <a:pos x="1602" y="38"/>
                </a:cxn>
                <a:cxn ang="0">
                  <a:pos x="1701" y="150"/>
                </a:cxn>
                <a:cxn ang="0">
                  <a:pos x="1733" y="320"/>
                </a:cxn>
                <a:cxn ang="0">
                  <a:pos x="1715" y="446"/>
                </a:cxn>
                <a:cxn ang="0">
                  <a:pos x="1826" y="455"/>
                </a:cxn>
                <a:cxn ang="0">
                  <a:pos x="1853" y="546"/>
                </a:cxn>
                <a:cxn ang="0">
                  <a:pos x="1976" y="545"/>
                </a:cxn>
                <a:cxn ang="0">
                  <a:pos x="2049" y="630"/>
                </a:cxn>
                <a:cxn ang="0">
                  <a:pos x="2052" y="722"/>
                </a:cxn>
                <a:cxn ang="0">
                  <a:pos x="2178" y="768"/>
                </a:cxn>
                <a:cxn ang="0">
                  <a:pos x="2259" y="840"/>
                </a:cxn>
                <a:cxn ang="0">
                  <a:pos x="2267" y="929"/>
                </a:cxn>
                <a:cxn ang="0">
                  <a:pos x="2427" y="1019"/>
                </a:cxn>
                <a:cxn ang="0">
                  <a:pos x="2409" y="1106"/>
                </a:cxn>
              </a:cxnLst>
              <a:rect l="0" t="0" r="r" b="b"/>
              <a:pathLst>
                <a:path w="2427" h="1643">
                  <a:moveTo>
                    <a:pt x="2409" y="1106"/>
                  </a:moveTo>
                  <a:lnTo>
                    <a:pt x="2328" y="1164"/>
                  </a:lnTo>
                  <a:lnTo>
                    <a:pt x="2226" y="1134"/>
                  </a:lnTo>
                  <a:lnTo>
                    <a:pt x="2094" y="1098"/>
                  </a:lnTo>
                  <a:lnTo>
                    <a:pt x="2016" y="1182"/>
                  </a:lnTo>
                  <a:lnTo>
                    <a:pt x="1902" y="1134"/>
                  </a:lnTo>
                  <a:lnTo>
                    <a:pt x="1794" y="1188"/>
                  </a:lnTo>
                  <a:lnTo>
                    <a:pt x="1698" y="1254"/>
                  </a:lnTo>
                  <a:lnTo>
                    <a:pt x="1602" y="1212"/>
                  </a:lnTo>
                  <a:lnTo>
                    <a:pt x="1503" y="1330"/>
                  </a:lnTo>
                  <a:lnTo>
                    <a:pt x="1422" y="1308"/>
                  </a:lnTo>
                  <a:lnTo>
                    <a:pt x="1296" y="1302"/>
                  </a:lnTo>
                  <a:lnTo>
                    <a:pt x="1218" y="1272"/>
                  </a:lnTo>
                  <a:lnTo>
                    <a:pt x="1134" y="1278"/>
                  </a:lnTo>
                  <a:lnTo>
                    <a:pt x="1098" y="1206"/>
                  </a:lnTo>
                  <a:lnTo>
                    <a:pt x="1020" y="1158"/>
                  </a:lnTo>
                  <a:lnTo>
                    <a:pt x="913" y="1149"/>
                  </a:lnTo>
                  <a:lnTo>
                    <a:pt x="822" y="1212"/>
                  </a:lnTo>
                  <a:lnTo>
                    <a:pt x="786" y="1326"/>
                  </a:lnTo>
                  <a:lnTo>
                    <a:pt x="744" y="1434"/>
                  </a:lnTo>
                  <a:lnTo>
                    <a:pt x="654" y="1440"/>
                  </a:lnTo>
                  <a:lnTo>
                    <a:pt x="522" y="1434"/>
                  </a:lnTo>
                  <a:lnTo>
                    <a:pt x="378" y="1452"/>
                  </a:lnTo>
                  <a:lnTo>
                    <a:pt x="348" y="1536"/>
                  </a:lnTo>
                  <a:lnTo>
                    <a:pt x="354" y="1608"/>
                  </a:lnTo>
                  <a:lnTo>
                    <a:pt x="300" y="1643"/>
                  </a:lnTo>
                  <a:lnTo>
                    <a:pt x="236" y="1533"/>
                  </a:lnTo>
                  <a:lnTo>
                    <a:pt x="114" y="1421"/>
                  </a:lnTo>
                  <a:lnTo>
                    <a:pt x="60" y="1286"/>
                  </a:lnTo>
                  <a:lnTo>
                    <a:pt x="0" y="1230"/>
                  </a:lnTo>
                  <a:lnTo>
                    <a:pt x="5" y="981"/>
                  </a:lnTo>
                  <a:lnTo>
                    <a:pt x="30" y="828"/>
                  </a:lnTo>
                  <a:lnTo>
                    <a:pt x="170" y="680"/>
                  </a:lnTo>
                  <a:lnTo>
                    <a:pt x="291" y="671"/>
                  </a:lnTo>
                  <a:lnTo>
                    <a:pt x="366" y="611"/>
                  </a:lnTo>
                  <a:lnTo>
                    <a:pt x="413" y="660"/>
                  </a:lnTo>
                  <a:lnTo>
                    <a:pt x="525" y="596"/>
                  </a:lnTo>
                  <a:lnTo>
                    <a:pt x="750" y="579"/>
                  </a:lnTo>
                  <a:lnTo>
                    <a:pt x="866" y="437"/>
                  </a:lnTo>
                  <a:lnTo>
                    <a:pt x="1052" y="389"/>
                  </a:lnTo>
                  <a:lnTo>
                    <a:pt x="1169" y="317"/>
                  </a:lnTo>
                  <a:lnTo>
                    <a:pt x="1374" y="65"/>
                  </a:lnTo>
                  <a:lnTo>
                    <a:pt x="1502" y="0"/>
                  </a:lnTo>
                  <a:lnTo>
                    <a:pt x="1602" y="38"/>
                  </a:lnTo>
                  <a:lnTo>
                    <a:pt x="1701" y="150"/>
                  </a:lnTo>
                  <a:lnTo>
                    <a:pt x="1733" y="320"/>
                  </a:lnTo>
                  <a:lnTo>
                    <a:pt x="1715" y="446"/>
                  </a:lnTo>
                  <a:lnTo>
                    <a:pt x="1826" y="455"/>
                  </a:lnTo>
                  <a:lnTo>
                    <a:pt x="1853" y="546"/>
                  </a:lnTo>
                  <a:lnTo>
                    <a:pt x="1976" y="545"/>
                  </a:lnTo>
                  <a:lnTo>
                    <a:pt x="2049" y="630"/>
                  </a:lnTo>
                  <a:lnTo>
                    <a:pt x="2052" y="722"/>
                  </a:lnTo>
                  <a:lnTo>
                    <a:pt x="2178" y="768"/>
                  </a:lnTo>
                  <a:lnTo>
                    <a:pt x="2259" y="840"/>
                  </a:lnTo>
                  <a:lnTo>
                    <a:pt x="2267" y="929"/>
                  </a:lnTo>
                  <a:lnTo>
                    <a:pt x="2427" y="1019"/>
                  </a:lnTo>
                  <a:lnTo>
                    <a:pt x="2409" y="110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18">
              <a:extLst>
                <a:ext uri="{FF2B5EF4-FFF2-40B4-BE49-F238E27FC236}">
                  <a16:creationId xmlns:a16="http://schemas.microsoft.com/office/drawing/2014/main" id="{40A1C29A-B300-42AE-A8F1-62B7D79A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3563938"/>
              <a:ext cx="531813" cy="606425"/>
            </a:xfrm>
            <a:custGeom>
              <a:avLst/>
              <a:gdLst/>
              <a:ahLst/>
              <a:cxnLst>
                <a:cxn ang="0">
                  <a:pos x="25" y="90"/>
                </a:cxn>
                <a:cxn ang="0">
                  <a:pos x="32" y="198"/>
                </a:cxn>
                <a:cxn ang="0">
                  <a:pos x="144" y="390"/>
                </a:cxn>
                <a:cxn ang="0">
                  <a:pos x="232" y="510"/>
                </a:cxn>
                <a:cxn ang="0">
                  <a:pos x="264" y="622"/>
                </a:cxn>
                <a:cxn ang="0">
                  <a:pos x="280" y="726"/>
                </a:cxn>
                <a:cxn ang="0">
                  <a:pos x="152" y="846"/>
                </a:cxn>
                <a:cxn ang="0">
                  <a:pos x="0" y="1062"/>
                </a:cxn>
                <a:cxn ang="0">
                  <a:pos x="64" y="1158"/>
                </a:cxn>
                <a:cxn ang="0">
                  <a:pos x="184" y="1134"/>
                </a:cxn>
                <a:cxn ang="0">
                  <a:pos x="232" y="1198"/>
                </a:cxn>
                <a:cxn ang="0">
                  <a:pos x="152" y="1262"/>
                </a:cxn>
                <a:cxn ang="0">
                  <a:pos x="72" y="1254"/>
                </a:cxn>
                <a:cxn ang="0">
                  <a:pos x="2" y="1305"/>
                </a:cxn>
                <a:cxn ang="0">
                  <a:pos x="56" y="1382"/>
                </a:cxn>
                <a:cxn ang="0">
                  <a:pos x="168" y="1462"/>
                </a:cxn>
                <a:cxn ang="0">
                  <a:pos x="416" y="1566"/>
                </a:cxn>
                <a:cxn ang="0">
                  <a:pos x="616" y="1726"/>
                </a:cxn>
                <a:cxn ang="0">
                  <a:pos x="752" y="1758"/>
                </a:cxn>
                <a:cxn ang="0">
                  <a:pos x="904" y="1878"/>
                </a:cxn>
                <a:cxn ang="0">
                  <a:pos x="928" y="2006"/>
                </a:cxn>
                <a:cxn ang="0">
                  <a:pos x="1088" y="2126"/>
                </a:cxn>
                <a:cxn ang="0">
                  <a:pos x="1216" y="2238"/>
                </a:cxn>
                <a:cxn ang="0">
                  <a:pos x="1368" y="2174"/>
                </a:cxn>
                <a:cxn ang="0">
                  <a:pos x="1416" y="2006"/>
                </a:cxn>
                <a:cxn ang="0">
                  <a:pos x="1480" y="1894"/>
                </a:cxn>
                <a:cxn ang="0">
                  <a:pos x="1504" y="1798"/>
                </a:cxn>
                <a:cxn ang="0">
                  <a:pos x="1624" y="1750"/>
                </a:cxn>
                <a:cxn ang="0">
                  <a:pos x="1712" y="1630"/>
                </a:cxn>
                <a:cxn ang="0">
                  <a:pos x="1848" y="1530"/>
                </a:cxn>
                <a:cxn ang="0">
                  <a:pos x="1695" y="1366"/>
                </a:cxn>
                <a:cxn ang="0">
                  <a:pos x="1678" y="453"/>
                </a:cxn>
                <a:cxn ang="0">
                  <a:pos x="1924" y="138"/>
                </a:cxn>
                <a:cxn ang="0">
                  <a:pos x="1710" y="138"/>
                </a:cxn>
                <a:cxn ang="0">
                  <a:pos x="1626" y="55"/>
                </a:cxn>
                <a:cxn ang="0">
                  <a:pos x="1441" y="168"/>
                </a:cxn>
                <a:cxn ang="0">
                  <a:pos x="1366" y="271"/>
                </a:cxn>
                <a:cxn ang="0">
                  <a:pos x="1201" y="226"/>
                </a:cxn>
                <a:cxn ang="0">
                  <a:pos x="1041" y="226"/>
                </a:cxn>
                <a:cxn ang="0">
                  <a:pos x="871" y="138"/>
                </a:cxn>
                <a:cxn ang="0">
                  <a:pos x="718" y="31"/>
                </a:cxn>
                <a:cxn ang="0">
                  <a:pos x="550" y="24"/>
                </a:cxn>
                <a:cxn ang="0">
                  <a:pos x="430" y="0"/>
                </a:cxn>
                <a:cxn ang="0">
                  <a:pos x="90" y="9"/>
                </a:cxn>
                <a:cxn ang="0">
                  <a:pos x="25" y="90"/>
                </a:cxn>
              </a:cxnLst>
              <a:rect l="0" t="0" r="r" b="b"/>
              <a:pathLst>
                <a:path w="1924" h="2238">
                  <a:moveTo>
                    <a:pt x="25" y="90"/>
                  </a:moveTo>
                  <a:lnTo>
                    <a:pt x="32" y="198"/>
                  </a:lnTo>
                  <a:lnTo>
                    <a:pt x="144" y="390"/>
                  </a:lnTo>
                  <a:lnTo>
                    <a:pt x="232" y="510"/>
                  </a:lnTo>
                  <a:lnTo>
                    <a:pt x="264" y="622"/>
                  </a:lnTo>
                  <a:lnTo>
                    <a:pt x="280" y="726"/>
                  </a:lnTo>
                  <a:lnTo>
                    <a:pt x="152" y="846"/>
                  </a:lnTo>
                  <a:lnTo>
                    <a:pt x="0" y="1062"/>
                  </a:lnTo>
                  <a:lnTo>
                    <a:pt x="64" y="1158"/>
                  </a:lnTo>
                  <a:lnTo>
                    <a:pt x="184" y="1134"/>
                  </a:lnTo>
                  <a:lnTo>
                    <a:pt x="232" y="1198"/>
                  </a:lnTo>
                  <a:lnTo>
                    <a:pt x="152" y="1262"/>
                  </a:lnTo>
                  <a:lnTo>
                    <a:pt x="72" y="1254"/>
                  </a:lnTo>
                  <a:lnTo>
                    <a:pt x="2" y="1305"/>
                  </a:lnTo>
                  <a:lnTo>
                    <a:pt x="56" y="1382"/>
                  </a:lnTo>
                  <a:lnTo>
                    <a:pt x="168" y="1462"/>
                  </a:lnTo>
                  <a:lnTo>
                    <a:pt x="416" y="1566"/>
                  </a:lnTo>
                  <a:lnTo>
                    <a:pt x="616" y="1726"/>
                  </a:lnTo>
                  <a:lnTo>
                    <a:pt x="752" y="1758"/>
                  </a:lnTo>
                  <a:lnTo>
                    <a:pt x="904" y="1878"/>
                  </a:lnTo>
                  <a:lnTo>
                    <a:pt x="928" y="2006"/>
                  </a:lnTo>
                  <a:lnTo>
                    <a:pt x="1088" y="2126"/>
                  </a:lnTo>
                  <a:lnTo>
                    <a:pt x="1216" y="2238"/>
                  </a:lnTo>
                  <a:lnTo>
                    <a:pt x="1368" y="2174"/>
                  </a:lnTo>
                  <a:lnTo>
                    <a:pt x="1416" y="2006"/>
                  </a:lnTo>
                  <a:lnTo>
                    <a:pt x="1480" y="1894"/>
                  </a:lnTo>
                  <a:lnTo>
                    <a:pt x="1504" y="1798"/>
                  </a:lnTo>
                  <a:lnTo>
                    <a:pt x="1624" y="1750"/>
                  </a:lnTo>
                  <a:lnTo>
                    <a:pt x="1712" y="1630"/>
                  </a:lnTo>
                  <a:lnTo>
                    <a:pt x="1848" y="1530"/>
                  </a:lnTo>
                  <a:lnTo>
                    <a:pt x="1695" y="1366"/>
                  </a:lnTo>
                  <a:lnTo>
                    <a:pt x="1678" y="453"/>
                  </a:lnTo>
                  <a:lnTo>
                    <a:pt x="1924" y="138"/>
                  </a:lnTo>
                  <a:lnTo>
                    <a:pt x="1710" y="138"/>
                  </a:lnTo>
                  <a:lnTo>
                    <a:pt x="1626" y="55"/>
                  </a:lnTo>
                  <a:lnTo>
                    <a:pt x="1441" y="168"/>
                  </a:lnTo>
                  <a:lnTo>
                    <a:pt x="1366" y="271"/>
                  </a:lnTo>
                  <a:lnTo>
                    <a:pt x="1201" y="226"/>
                  </a:lnTo>
                  <a:lnTo>
                    <a:pt x="1041" y="226"/>
                  </a:lnTo>
                  <a:lnTo>
                    <a:pt x="871" y="138"/>
                  </a:lnTo>
                  <a:lnTo>
                    <a:pt x="718" y="31"/>
                  </a:lnTo>
                  <a:lnTo>
                    <a:pt x="550" y="24"/>
                  </a:lnTo>
                  <a:lnTo>
                    <a:pt x="430" y="0"/>
                  </a:lnTo>
                  <a:lnTo>
                    <a:pt x="90" y="9"/>
                  </a:lnTo>
                  <a:lnTo>
                    <a:pt x="25" y="9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19">
              <a:extLst>
                <a:ext uri="{FF2B5EF4-FFF2-40B4-BE49-F238E27FC236}">
                  <a16:creationId xmlns:a16="http://schemas.microsoft.com/office/drawing/2014/main" id="{1E34FDAB-42EB-40AA-A5EB-F0420548D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3589338"/>
              <a:ext cx="381000" cy="368300"/>
            </a:xfrm>
            <a:custGeom>
              <a:avLst/>
              <a:gdLst/>
              <a:ahLst/>
              <a:cxnLst>
                <a:cxn ang="0">
                  <a:pos x="1143" y="106"/>
                </a:cxn>
                <a:cxn ang="0">
                  <a:pos x="1134" y="0"/>
                </a:cxn>
                <a:cxn ang="0">
                  <a:pos x="1069" y="84"/>
                </a:cxn>
                <a:cxn ang="0">
                  <a:pos x="640" y="157"/>
                </a:cxn>
                <a:cxn ang="0">
                  <a:pos x="454" y="105"/>
                </a:cxn>
                <a:cxn ang="0">
                  <a:pos x="328" y="171"/>
                </a:cxn>
                <a:cxn ang="0">
                  <a:pos x="352" y="289"/>
                </a:cxn>
                <a:cxn ang="0">
                  <a:pos x="346" y="406"/>
                </a:cxn>
                <a:cxn ang="0">
                  <a:pos x="405" y="472"/>
                </a:cxn>
                <a:cxn ang="0">
                  <a:pos x="436" y="546"/>
                </a:cxn>
                <a:cxn ang="0">
                  <a:pos x="292" y="703"/>
                </a:cxn>
                <a:cxn ang="0">
                  <a:pos x="76" y="868"/>
                </a:cxn>
                <a:cxn ang="0">
                  <a:pos x="66" y="1014"/>
                </a:cxn>
                <a:cxn ang="0">
                  <a:pos x="30" y="1141"/>
                </a:cxn>
                <a:cxn ang="0">
                  <a:pos x="0" y="1281"/>
                </a:cxn>
                <a:cxn ang="0">
                  <a:pos x="66" y="1326"/>
                </a:cxn>
                <a:cxn ang="0">
                  <a:pos x="130" y="1363"/>
                </a:cxn>
                <a:cxn ang="0">
                  <a:pos x="202" y="1333"/>
                </a:cxn>
                <a:cxn ang="0">
                  <a:pos x="256" y="1285"/>
                </a:cxn>
                <a:cxn ang="0">
                  <a:pos x="364" y="1279"/>
                </a:cxn>
                <a:cxn ang="0">
                  <a:pos x="472" y="1327"/>
                </a:cxn>
                <a:cxn ang="0">
                  <a:pos x="562" y="1303"/>
                </a:cxn>
                <a:cxn ang="0">
                  <a:pos x="616" y="1267"/>
                </a:cxn>
                <a:cxn ang="0">
                  <a:pos x="592" y="1219"/>
                </a:cxn>
                <a:cxn ang="0">
                  <a:pos x="598" y="1141"/>
                </a:cxn>
                <a:cxn ang="0">
                  <a:pos x="628" y="1081"/>
                </a:cxn>
                <a:cxn ang="0">
                  <a:pos x="688" y="1027"/>
                </a:cxn>
                <a:cxn ang="0">
                  <a:pos x="790" y="997"/>
                </a:cxn>
                <a:cxn ang="0">
                  <a:pos x="880" y="985"/>
                </a:cxn>
                <a:cxn ang="0">
                  <a:pos x="982" y="943"/>
                </a:cxn>
                <a:cxn ang="0">
                  <a:pos x="1048" y="991"/>
                </a:cxn>
                <a:cxn ang="0">
                  <a:pos x="1113" y="967"/>
                </a:cxn>
                <a:cxn ang="0">
                  <a:pos x="1261" y="753"/>
                </a:cxn>
                <a:cxn ang="0">
                  <a:pos x="1390" y="634"/>
                </a:cxn>
                <a:cxn ang="0">
                  <a:pos x="1377" y="541"/>
                </a:cxn>
                <a:cxn ang="0">
                  <a:pos x="1342" y="417"/>
                </a:cxn>
                <a:cxn ang="0">
                  <a:pos x="1257" y="301"/>
                </a:cxn>
                <a:cxn ang="0">
                  <a:pos x="1143" y="106"/>
                </a:cxn>
              </a:cxnLst>
              <a:rect l="0" t="0" r="r" b="b"/>
              <a:pathLst>
                <a:path w="1390" h="1363">
                  <a:moveTo>
                    <a:pt x="1143" y="106"/>
                  </a:moveTo>
                  <a:lnTo>
                    <a:pt x="1134" y="0"/>
                  </a:lnTo>
                  <a:lnTo>
                    <a:pt x="1069" y="84"/>
                  </a:lnTo>
                  <a:lnTo>
                    <a:pt x="640" y="157"/>
                  </a:lnTo>
                  <a:lnTo>
                    <a:pt x="454" y="105"/>
                  </a:lnTo>
                  <a:lnTo>
                    <a:pt x="328" y="171"/>
                  </a:lnTo>
                  <a:lnTo>
                    <a:pt x="352" y="289"/>
                  </a:lnTo>
                  <a:lnTo>
                    <a:pt x="346" y="406"/>
                  </a:lnTo>
                  <a:lnTo>
                    <a:pt x="405" y="472"/>
                  </a:lnTo>
                  <a:lnTo>
                    <a:pt x="436" y="546"/>
                  </a:lnTo>
                  <a:lnTo>
                    <a:pt x="292" y="703"/>
                  </a:lnTo>
                  <a:lnTo>
                    <a:pt x="76" y="868"/>
                  </a:lnTo>
                  <a:lnTo>
                    <a:pt x="66" y="1014"/>
                  </a:lnTo>
                  <a:lnTo>
                    <a:pt x="30" y="1141"/>
                  </a:lnTo>
                  <a:lnTo>
                    <a:pt x="0" y="1281"/>
                  </a:lnTo>
                  <a:lnTo>
                    <a:pt x="66" y="1326"/>
                  </a:lnTo>
                  <a:lnTo>
                    <a:pt x="130" y="1363"/>
                  </a:lnTo>
                  <a:lnTo>
                    <a:pt x="202" y="1333"/>
                  </a:lnTo>
                  <a:lnTo>
                    <a:pt x="256" y="1285"/>
                  </a:lnTo>
                  <a:lnTo>
                    <a:pt x="364" y="1279"/>
                  </a:lnTo>
                  <a:lnTo>
                    <a:pt x="472" y="1327"/>
                  </a:lnTo>
                  <a:lnTo>
                    <a:pt x="562" y="1303"/>
                  </a:lnTo>
                  <a:lnTo>
                    <a:pt x="616" y="1267"/>
                  </a:lnTo>
                  <a:lnTo>
                    <a:pt x="592" y="1219"/>
                  </a:lnTo>
                  <a:lnTo>
                    <a:pt x="598" y="1141"/>
                  </a:lnTo>
                  <a:lnTo>
                    <a:pt x="628" y="1081"/>
                  </a:lnTo>
                  <a:lnTo>
                    <a:pt x="688" y="1027"/>
                  </a:lnTo>
                  <a:lnTo>
                    <a:pt x="790" y="997"/>
                  </a:lnTo>
                  <a:lnTo>
                    <a:pt x="880" y="985"/>
                  </a:lnTo>
                  <a:lnTo>
                    <a:pt x="982" y="943"/>
                  </a:lnTo>
                  <a:lnTo>
                    <a:pt x="1048" y="991"/>
                  </a:lnTo>
                  <a:lnTo>
                    <a:pt x="1113" y="967"/>
                  </a:lnTo>
                  <a:lnTo>
                    <a:pt x="1261" y="753"/>
                  </a:lnTo>
                  <a:lnTo>
                    <a:pt x="1390" y="634"/>
                  </a:lnTo>
                  <a:lnTo>
                    <a:pt x="1377" y="541"/>
                  </a:lnTo>
                  <a:lnTo>
                    <a:pt x="1342" y="417"/>
                  </a:lnTo>
                  <a:lnTo>
                    <a:pt x="1257" y="301"/>
                  </a:lnTo>
                  <a:lnTo>
                    <a:pt x="1143" y="10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20">
              <a:extLst>
                <a:ext uri="{FF2B5EF4-FFF2-40B4-BE49-F238E27FC236}">
                  <a16:creationId xmlns:a16="http://schemas.microsoft.com/office/drawing/2014/main" id="{AC61DC65-622F-4D7E-9AE0-39BB5A2C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949700"/>
              <a:ext cx="123825" cy="100013"/>
            </a:xfrm>
            <a:custGeom>
              <a:avLst/>
              <a:gdLst/>
              <a:ahLst/>
              <a:cxnLst>
                <a:cxn ang="0">
                  <a:pos x="390" y="283"/>
                </a:cxn>
                <a:cxn ang="0">
                  <a:pos x="280" y="297"/>
                </a:cxn>
                <a:cxn ang="0">
                  <a:pos x="241" y="355"/>
                </a:cxn>
                <a:cxn ang="0">
                  <a:pos x="150" y="369"/>
                </a:cxn>
                <a:cxn ang="0">
                  <a:pos x="78" y="355"/>
                </a:cxn>
                <a:cxn ang="0">
                  <a:pos x="0" y="340"/>
                </a:cxn>
                <a:cxn ang="0">
                  <a:pos x="21" y="264"/>
                </a:cxn>
                <a:cxn ang="0">
                  <a:pos x="72" y="114"/>
                </a:cxn>
                <a:cxn ang="0">
                  <a:pos x="168" y="0"/>
                </a:cxn>
                <a:cxn ang="0">
                  <a:pos x="236" y="37"/>
                </a:cxn>
                <a:cxn ang="0">
                  <a:pos x="305" y="7"/>
                </a:cxn>
                <a:cxn ang="0">
                  <a:pos x="371" y="9"/>
                </a:cxn>
                <a:cxn ang="0">
                  <a:pos x="414" y="57"/>
                </a:cxn>
                <a:cxn ang="0">
                  <a:pos x="452" y="139"/>
                </a:cxn>
                <a:cxn ang="0">
                  <a:pos x="438" y="240"/>
                </a:cxn>
                <a:cxn ang="0">
                  <a:pos x="390" y="283"/>
                </a:cxn>
              </a:cxnLst>
              <a:rect l="0" t="0" r="r" b="b"/>
              <a:pathLst>
                <a:path w="452" h="369">
                  <a:moveTo>
                    <a:pt x="390" y="283"/>
                  </a:moveTo>
                  <a:lnTo>
                    <a:pt x="280" y="297"/>
                  </a:lnTo>
                  <a:lnTo>
                    <a:pt x="241" y="355"/>
                  </a:lnTo>
                  <a:lnTo>
                    <a:pt x="150" y="369"/>
                  </a:lnTo>
                  <a:lnTo>
                    <a:pt x="78" y="355"/>
                  </a:lnTo>
                  <a:lnTo>
                    <a:pt x="0" y="340"/>
                  </a:lnTo>
                  <a:lnTo>
                    <a:pt x="21" y="264"/>
                  </a:lnTo>
                  <a:lnTo>
                    <a:pt x="72" y="114"/>
                  </a:lnTo>
                  <a:lnTo>
                    <a:pt x="168" y="0"/>
                  </a:lnTo>
                  <a:lnTo>
                    <a:pt x="236" y="37"/>
                  </a:lnTo>
                  <a:lnTo>
                    <a:pt x="305" y="7"/>
                  </a:lnTo>
                  <a:lnTo>
                    <a:pt x="371" y="9"/>
                  </a:lnTo>
                  <a:lnTo>
                    <a:pt x="414" y="57"/>
                  </a:lnTo>
                  <a:lnTo>
                    <a:pt x="452" y="139"/>
                  </a:lnTo>
                  <a:lnTo>
                    <a:pt x="438" y="240"/>
                  </a:lnTo>
                  <a:lnTo>
                    <a:pt x="390" y="28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21">
              <a:extLst>
                <a:ext uri="{FF2B5EF4-FFF2-40B4-BE49-F238E27FC236}">
                  <a16:creationId xmlns:a16="http://schemas.microsoft.com/office/drawing/2014/main" id="{D19B9EFE-CA36-4C32-B732-6D686FEA3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4025900"/>
              <a:ext cx="123825" cy="1317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360" y="40"/>
                </a:cxn>
                <a:cxn ang="0">
                  <a:pos x="338" y="78"/>
                </a:cxn>
                <a:cxn ang="0">
                  <a:pos x="338" y="123"/>
                </a:cxn>
                <a:cxn ang="0">
                  <a:pos x="384" y="123"/>
                </a:cxn>
                <a:cxn ang="0">
                  <a:pos x="429" y="123"/>
                </a:cxn>
                <a:cxn ang="0">
                  <a:pos x="452" y="176"/>
                </a:cxn>
                <a:cxn ang="0">
                  <a:pos x="416" y="224"/>
                </a:cxn>
                <a:cxn ang="0">
                  <a:pos x="356" y="252"/>
                </a:cxn>
                <a:cxn ang="0">
                  <a:pos x="312" y="328"/>
                </a:cxn>
                <a:cxn ang="0">
                  <a:pos x="288" y="400"/>
                </a:cxn>
                <a:cxn ang="0">
                  <a:pos x="248" y="444"/>
                </a:cxn>
                <a:cxn ang="0">
                  <a:pos x="202" y="486"/>
                </a:cxn>
                <a:cxn ang="0">
                  <a:pos x="148" y="436"/>
                </a:cxn>
                <a:cxn ang="0">
                  <a:pos x="111" y="350"/>
                </a:cxn>
                <a:cxn ang="0">
                  <a:pos x="111" y="305"/>
                </a:cxn>
                <a:cxn ang="0">
                  <a:pos x="111" y="259"/>
                </a:cxn>
                <a:cxn ang="0">
                  <a:pos x="66" y="259"/>
                </a:cxn>
                <a:cxn ang="0">
                  <a:pos x="72" y="208"/>
                </a:cxn>
                <a:cxn ang="0">
                  <a:pos x="60" y="136"/>
                </a:cxn>
                <a:cxn ang="0">
                  <a:pos x="0" y="57"/>
                </a:cxn>
                <a:cxn ang="0">
                  <a:pos x="148" y="86"/>
                </a:cxn>
                <a:cxn ang="0">
                  <a:pos x="241" y="71"/>
                </a:cxn>
                <a:cxn ang="0">
                  <a:pos x="277" y="14"/>
                </a:cxn>
                <a:cxn ang="0">
                  <a:pos x="388" y="0"/>
                </a:cxn>
              </a:cxnLst>
              <a:rect l="0" t="0" r="r" b="b"/>
              <a:pathLst>
                <a:path w="452" h="486">
                  <a:moveTo>
                    <a:pt x="388" y="0"/>
                  </a:moveTo>
                  <a:lnTo>
                    <a:pt x="360" y="40"/>
                  </a:lnTo>
                  <a:lnTo>
                    <a:pt x="338" y="78"/>
                  </a:lnTo>
                  <a:lnTo>
                    <a:pt x="338" y="123"/>
                  </a:lnTo>
                  <a:lnTo>
                    <a:pt x="384" y="123"/>
                  </a:lnTo>
                  <a:lnTo>
                    <a:pt x="429" y="123"/>
                  </a:lnTo>
                  <a:lnTo>
                    <a:pt x="452" y="176"/>
                  </a:lnTo>
                  <a:lnTo>
                    <a:pt x="416" y="224"/>
                  </a:lnTo>
                  <a:lnTo>
                    <a:pt x="356" y="252"/>
                  </a:lnTo>
                  <a:lnTo>
                    <a:pt x="312" y="328"/>
                  </a:lnTo>
                  <a:lnTo>
                    <a:pt x="288" y="400"/>
                  </a:lnTo>
                  <a:lnTo>
                    <a:pt x="248" y="444"/>
                  </a:lnTo>
                  <a:lnTo>
                    <a:pt x="202" y="486"/>
                  </a:lnTo>
                  <a:lnTo>
                    <a:pt x="148" y="436"/>
                  </a:lnTo>
                  <a:lnTo>
                    <a:pt x="111" y="350"/>
                  </a:lnTo>
                  <a:lnTo>
                    <a:pt x="111" y="305"/>
                  </a:lnTo>
                  <a:lnTo>
                    <a:pt x="111" y="259"/>
                  </a:lnTo>
                  <a:lnTo>
                    <a:pt x="66" y="259"/>
                  </a:lnTo>
                  <a:lnTo>
                    <a:pt x="72" y="208"/>
                  </a:lnTo>
                  <a:lnTo>
                    <a:pt x="60" y="136"/>
                  </a:lnTo>
                  <a:lnTo>
                    <a:pt x="0" y="57"/>
                  </a:lnTo>
                  <a:lnTo>
                    <a:pt x="148" y="86"/>
                  </a:lnTo>
                  <a:lnTo>
                    <a:pt x="241" y="71"/>
                  </a:lnTo>
                  <a:lnTo>
                    <a:pt x="277" y="14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37FE3468-02AF-4029-8ECD-DAE870CB0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3932238"/>
              <a:ext cx="703263" cy="717550"/>
            </a:xfrm>
            <a:custGeom>
              <a:avLst/>
              <a:gdLst/>
              <a:ahLst/>
              <a:cxnLst>
                <a:cxn ang="0">
                  <a:pos x="1032" y="90"/>
                </a:cxn>
                <a:cxn ang="0">
                  <a:pos x="942" y="210"/>
                </a:cxn>
                <a:cxn ang="0">
                  <a:pos x="1038" y="294"/>
                </a:cxn>
                <a:cxn ang="0">
                  <a:pos x="936" y="408"/>
                </a:cxn>
                <a:cxn ang="0">
                  <a:pos x="822" y="402"/>
                </a:cxn>
                <a:cxn ang="0">
                  <a:pos x="786" y="510"/>
                </a:cxn>
                <a:cxn ang="0">
                  <a:pos x="768" y="384"/>
                </a:cxn>
                <a:cxn ang="0">
                  <a:pos x="606" y="336"/>
                </a:cxn>
                <a:cxn ang="0">
                  <a:pos x="540" y="438"/>
                </a:cxn>
                <a:cxn ang="0">
                  <a:pos x="516" y="366"/>
                </a:cxn>
                <a:cxn ang="0">
                  <a:pos x="486" y="210"/>
                </a:cxn>
                <a:cxn ang="0">
                  <a:pos x="495" y="36"/>
                </a:cxn>
                <a:cxn ang="0">
                  <a:pos x="294" y="11"/>
                </a:cxn>
                <a:cxn ang="0">
                  <a:pos x="134" y="66"/>
                </a:cxn>
                <a:cxn ang="0">
                  <a:pos x="239" y="113"/>
                </a:cxn>
                <a:cxn ang="0">
                  <a:pos x="263" y="300"/>
                </a:cxn>
                <a:cxn ang="0">
                  <a:pos x="164" y="419"/>
                </a:cxn>
                <a:cxn ang="0">
                  <a:pos x="257" y="464"/>
                </a:cxn>
                <a:cxn ang="0">
                  <a:pos x="243" y="566"/>
                </a:cxn>
                <a:cxn ang="0">
                  <a:pos x="141" y="671"/>
                </a:cxn>
                <a:cxn ang="0">
                  <a:pos x="77" y="786"/>
                </a:cxn>
                <a:cxn ang="0">
                  <a:pos x="18" y="870"/>
                </a:cxn>
                <a:cxn ang="0">
                  <a:pos x="18" y="1014"/>
                </a:cxn>
                <a:cxn ang="0">
                  <a:pos x="72" y="1200"/>
                </a:cxn>
                <a:cxn ang="0">
                  <a:pos x="12" y="1296"/>
                </a:cxn>
                <a:cxn ang="0">
                  <a:pos x="102" y="1332"/>
                </a:cxn>
                <a:cxn ang="0">
                  <a:pos x="210" y="1470"/>
                </a:cxn>
                <a:cxn ang="0">
                  <a:pos x="264" y="1680"/>
                </a:cxn>
                <a:cxn ang="0">
                  <a:pos x="366" y="1884"/>
                </a:cxn>
                <a:cxn ang="0">
                  <a:pos x="510" y="1962"/>
                </a:cxn>
                <a:cxn ang="0">
                  <a:pos x="714" y="2052"/>
                </a:cxn>
                <a:cxn ang="0">
                  <a:pos x="876" y="2100"/>
                </a:cxn>
                <a:cxn ang="0">
                  <a:pos x="1032" y="2070"/>
                </a:cxn>
                <a:cxn ang="0">
                  <a:pos x="1158" y="2184"/>
                </a:cxn>
                <a:cxn ang="0">
                  <a:pos x="1170" y="2406"/>
                </a:cxn>
                <a:cxn ang="0">
                  <a:pos x="1212" y="2520"/>
                </a:cxn>
                <a:cxn ang="0">
                  <a:pos x="1236" y="2622"/>
                </a:cxn>
                <a:cxn ang="0">
                  <a:pos x="1404" y="2574"/>
                </a:cxn>
                <a:cxn ang="0">
                  <a:pos x="1548" y="2640"/>
                </a:cxn>
                <a:cxn ang="0">
                  <a:pos x="1812" y="2646"/>
                </a:cxn>
                <a:cxn ang="0">
                  <a:pos x="1914" y="2550"/>
                </a:cxn>
                <a:cxn ang="0">
                  <a:pos x="2064" y="2562"/>
                </a:cxn>
                <a:cxn ang="0">
                  <a:pos x="2316" y="2478"/>
                </a:cxn>
                <a:cxn ang="0">
                  <a:pos x="2556" y="2346"/>
                </a:cxn>
                <a:cxn ang="0">
                  <a:pos x="2382" y="2208"/>
                </a:cxn>
                <a:cxn ang="0">
                  <a:pos x="2340" y="1992"/>
                </a:cxn>
                <a:cxn ang="0">
                  <a:pos x="2286" y="1746"/>
                </a:cxn>
                <a:cxn ang="0">
                  <a:pos x="2328" y="1560"/>
                </a:cxn>
                <a:cxn ang="0">
                  <a:pos x="2334" y="1404"/>
                </a:cxn>
                <a:cxn ang="0">
                  <a:pos x="2190" y="1320"/>
                </a:cxn>
                <a:cxn ang="0">
                  <a:pos x="2226" y="1140"/>
                </a:cxn>
                <a:cxn ang="0">
                  <a:pos x="2255" y="879"/>
                </a:cxn>
                <a:cxn ang="0">
                  <a:pos x="1968" y="645"/>
                </a:cxn>
                <a:cxn ang="0">
                  <a:pos x="1791" y="398"/>
                </a:cxn>
                <a:cxn ang="0">
                  <a:pos x="1458" y="207"/>
                </a:cxn>
                <a:cxn ang="0">
                  <a:pos x="1098" y="24"/>
                </a:cxn>
              </a:cxnLst>
              <a:rect l="0" t="0" r="r" b="b"/>
              <a:pathLst>
                <a:path w="2556" h="2646">
                  <a:moveTo>
                    <a:pt x="1098" y="24"/>
                  </a:moveTo>
                  <a:lnTo>
                    <a:pt x="1032" y="90"/>
                  </a:lnTo>
                  <a:lnTo>
                    <a:pt x="978" y="139"/>
                  </a:lnTo>
                  <a:lnTo>
                    <a:pt x="942" y="210"/>
                  </a:lnTo>
                  <a:lnTo>
                    <a:pt x="948" y="282"/>
                  </a:lnTo>
                  <a:lnTo>
                    <a:pt x="1038" y="294"/>
                  </a:lnTo>
                  <a:lnTo>
                    <a:pt x="990" y="354"/>
                  </a:lnTo>
                  <a:lnTo>
                    <a:pt x="936" y="408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828" y="450"/>
                  </a:lnTo>
                  <a:lnTo>
                    <a:pt x="786" y="510"/>
                  </a:lnTo>
                  <a:lnTo>
                    <a:pt x="720" y="474"/>
                  </a:lnTo>
                  <a:lnTo>
                    <a:pt x="768" y="384"/>
                  </a:lnTo>
                  <a:lnTo>
                    <a:pt x="678" y="390"/>
                  </a:lnTo>
                  <a:lnTo>
                    <a:pt x="606" y="336"/>
                  </a:lnTo>
                  <a:lnTo>
                    <a:pt x="595" y="407"/>
                  </a:lnTo>
                  <a:lnTo>
                    <a:pt x="540" y="438"/>
                  </a:lnTo>
                  <a:lnTo>
                    <a:pt x="510" y="426"/>
                  </a:lnTo>
                  <a:lnTo>
                    <a:pt x="516" y="366"/>
                  </a:lnTo>
                  <a:lnTo>
                    <a:pt x="480" y="294"/>
                  </a:lnTo>
                  <a:lnTo>
                    <a:pt x="486" y="210"/>
                  </a:lnTo>
                  <a:lnTo>
                    <a:pt x="545" y="0"/>
                  </a:lnTo>
                  <a:lnTo>
                    <a:pt x="495" y="36"/>
                  </a:lnTo>
                  <a:lnTo>
                    <a:pt x="402" y="59"/>
                  </a:lnTo>
                  <a:lnTo>
                    <a:pt x="294" y="11"/>
                  </a:lnTo>
                  <a:lnTo>
                    <a:pt x="186" y="18"/>
                  </a:lnTo>
                  <a:lnTo>
                    <a:pt x="134" y="66"/>
                  </a:lnTo>
                  <a:lnTo>
                    <a:pt x="200" y="69"/>
                  </a:lnTo>
                  <a:lnTo>
                    <a:pt x="239" y="113"/>
                  </a:lnTo>
                  <a:lnTo>
                    <a:pt x="278" y="200"/>
                  </a:lnTo>
                  <a:lnTo>
                    <a:pt x="263" y="300"/>
                  </a:lnTo>
                  <a:lnTo>
                    <a:pt x="215" y="342"/>
                  </a:lnTo>
                  <a:lnTo>
                    <a:pt x="164" y="419"/>
                  </a:lnTo>
                  <a:lnTo>
                    <a:pt x="167" y="464"/>
                  </a:lnTo>
                  <a:lnTo>
                    <a:pt x="257" y="464"/>
                  </a:lnTo>
                  <a:lnTo>
                    <a:pt x="281" y="518"/>
                  </a:lnTo>
                  <a:lnTo>
                    <a:pt x="243" y="566"/>
                  </a:lnTo>
                  <a:lnTo>
                    <a:pt x="182" y="594"/>
                  </a:lnTo>
                  <a:lnTo>
                    <a:pt x="141" y="671"/>
                  </a:lnTo>
                  <a:lnTo>
                    <a:pt x="117" y="740"/>
                  </a:lnTo>
                  <a:lnTo>
                    <a:pt x="77" y="786"/>
                  </a:lnTo>
                  <a:lnTo>
                    <a:pt x="29" y="827"/>
                  </a:lnTo>
                  <a:lnTo>
                    <a:pt x="18" y="870"/>
                  </a:lnTo>
                  <a:lnTo>
                    <a:pt x="6" y="936"/>
                  </a:lnTo>
                  <a:lnTo>
                    <a:pt x="18" y="1014"/>
                  </a:lnTo>
                  <a:lnTo>
                    <a:pt x="48" y="1122"/>
                  </a:lnTo>
                  <a:lnTo>
                    <a:pt x="72" y="1200"/>
                  </a:lnTo>
                  <a:lnTo>
                    <a:pt x="0" y="1218"/>
                  </a:lnTo>
                  <a:lnTo>
                    <a:pt x="12" y="1296"/>
                  </a:lnTo>
                  <a:lnTo>
                    <a:pt x="48" y="1338"/>
                  </a:lnTo>
                  <a:lnTo>
                    <a:pt x="102" y="1332"/>
                  </a:lnTo>
                  <a:lnTo>
                    <a:pt x="180" y="1380"/>
                  </a:lnTo>
                  <a:lnTo>
                    <a:pt x="210" y="1470"/>
                  </a:lnTo>
                  <a:lnTo>
                    <a:pt x="222" y="1560"/>
                  </a:lnTo>
                  <a:lnTo>
                    <a:pt x="264" y="1680"/>
                  </a:lnTo>
                  <a:lnTo>
                    <a:pt x="330" y="1782"/>
                  </a:lnTo>
                  <a:lnTo>
                    <a:pt x="366" y="1884"/>
                  </a:lnTo>
                  <a:lnTo>
                    <a:pt x="438" y="1896"/>
                  </a:lnTo>
                  <a:lnTo>
                    <a:pt x="510" y="1962"/>
                  </a:lnTo>
                  <a:lnTo>
                    <a:pt x="612" y="1986"/>
                  </a:lnTo>
                  <a:lnTo>
                    <a:pt x="714" y="2052"/>
                  </a:lnTo>
                  <a:lnTo>
                    <a:pt x="810" y="2088"/>
                  </a:lnTo>
                  <a:lnTo>
                    <a:pt x="876" y="2100"/>
                  </a:lnTo>
                  <a:lnTo>
                    <a:pt x="972" y="2124"/>
                  </a:lnTo>
                  <a:lnTo>
                    <a:pt x="1032" y="2070"/>
                  </a:lnTo>
                  <a:lnTo>
                    <a:pt x="1116" y="2136"/>
                  </a:lnTo>
                  <a:lnTo>
                    <a:pt x="1158" y="2184"/>
                  </a:lnTo>
                  <a:lnTo>
                    <a:pt x="1164" y="2322"/>
                  </a:lnTo>
                  <a:lnTo>
                    <a:pt x="1170" y="2406"/>
                  </a:lnTo>
                  <a:lnTo>
                    <a:pt x="1176" y="2472"/>
                  </a:lnTo>
                  <a:lnTo>
                    <a:pt x="1212" y="2520"/>
                  </a:lnTo>
                  <a:lnTo>
                    <a:pt x="1242" y="2562"/>
                  </a:lnTo>
                  <a:lnTo>
                    <a:pt x="1236" y="2622"/>
                  </a:lnTo>
                  <a:lnTo>
                    <a:pt x="1332" y="2598"/>
                  </a:lnTo>
                  <a:lnTo>
                    <a:pt x="1404" y="2574"/>
                  </a:lnTo>
                  <a:lnTo>
                    <a:pt x="1488" y="2562"/>
                  </a:lnTo>
                  <a:lnTo>
                    <a:pt x="1548" y="2640"/>
                  </a:lnTo>
                  <a:lnTo>
                    <a:pt x="1692" y="2634"/>
                  </a:lnTo>
                  <a:lnTo>
                    <a:pt x="1812" y="2646"/>
                  </a:lnTo>
                  <a:lnTo>
                    <a:pt x="1890" y="2610"/>
                  </a:lnTo>
                  <a:lnTo>
                    <a:pt x="1914" y="2550"/>
                  </a:lnTo>
                  <a:lnTo>
                    <a:pt x="1986" y="2514"/>
                  </a:lnTo>
                  <a:lnTo>
                    <a:pt x="2064" y="2562"/>
                  </a:lnTo>
                  <a:lnTo>
                    <a:pt x="2172" y="2502"/>
                  </a:lnTo>
                  <a:lnTo>
                    <a:pt x="2316" y="2478"/>
                  </a:lnTo>
                  <a:lnTo>
                    <a:pt x="2466" y="2412"/>
                  </a:lnTo>
                  <a:lnTo>
                    <a:pt x="2556" y="2346"/>
                  </a:lnTo>
                  <a:lnTo>
                    <a:pt x="2472" y="2262"/>
                  </a:lnTo>
                  <a:lnTo>
                    <a:pt x="2382" y="2208"/>
                  </a:lnTo>
                  <a:lnTo>
                    <a:pt x="2346" y="2118"/>
                  </a:lnTo>
                  <a:lnTo>
                    <a:pt x="2340" y="1992"/>
                  </a:lnTo>
                  <a:lnTo>
                    <a:pt x="2298" y="1878"/>
                  </a:lnTo>
                  <a:lnTo>
                    <a:pt x="2286" y="1746"/>
                  </a:lnTo>
                  <a:lnTo>
                    <a:pt x="2280" y="1644"/>
                  </a:lnTo>
                  <a:lnTo>
                    <a:pt x="2328" y="1560"/>
                  </a:lnTo>
                  <a:lnTo>
                    <a:pt x="2370" y="1446"/>
                  </a:lnTo>
                  <a:lnTo>
                    <a:pt x="2334" y="1404"/>
                  </a:lnTo>
                  <a:lnTo>
                    <a:pt x="2244" y="1398"/>
                  </a:lnTo>
                  <a:lnTo>
                    <a:pt x="2190" y="1320"/>
                  </a:lnTo>
                  <a:lnTo>
                    <a:pt x="2196" y="1230"/>
                  </a:lnTo>
                  <a:lnTo>
                    <a:pt x="2226" y="1140"/>
                  </a:lnTo>
                  <a:lnTo>
                    <a:pt x="2274" y="996"/>
                  </a:lnTo>
                  <a:lnTo>
                    <a:pt x="2255" y="879"/>
                  </a:lnTo>
                  <a:lnTo>
                    <a:pt x="2136" y="773"/>
                  </a:lnTo>
                  <a:lnTo>
                    <a:pt x="1968" y="645"/>
                  </a:lnTo>
                  <a:lnTo>
                    <a:pt x="1946" y="519"/>
                  </a:lnTo>
                  <a:lnTo>
                    <a:pt x="1791" y="398"/>
                  </a:lnTo>
                  <a:lnTo>
                    <a:pt x="1659" y="368"/>
                  </a:lnTo>
                  <a:lnTo>
                    <a:pt x="1458" y="207"/>
                  </a:lnTo>
                  <a:lnTo>
                    <a:pt x="1212" y="104"/>
                  </a:lnTo>
                  <a:lnTo>
                    <a:pt x="1098" y="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23">
              <a:extLst>
                <a:ext uri="{FF2B5EF4-FFF2-40B4-BE49-F238E27FC236}">
                  <a16:creationId xmlns:a16="http://schemas.microsoft.com/office/drawing/2014/main" id="{09F5FFFC-3A83-4857-81A3-D57FCABD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5" y="4408488"/>
              <a:ext cx="776288" cy="639763"/>
            </a:xfrm>
            <a:custGeom>
              <a:avLst/>
              <a:gdLst/>
              <a:ahLst/>
              <a:cxnLst>
                <a:cxn ang="0">
                  <a:pos x="1902" y="50"/>
                </a:cxn>
                <a:cxn ang="0">
                  <a:pos x="1650" y="168"/>
                </a:cxn>
                <a:cxn ang="0">
                  <a:pos x="1626" y="387"/>
                </a:cxn>
                <a:cxn ang="0">
                  <a:pos x="1610" y="591"/>
                </a:cxn>
                <a:cxn ang="0">
                  <a:pos x="1589" y="921"/>
                </a:cxn>
                <a:cxn ang="0">
                  <a:pos x="1871" y="966"/>
                </a:cxn>
                <a:cxn ang="0">
                  <a:pos x="1709" y="1257"/>
                </a:cxn>
                <a:cxn ang="0">
                  <a:pos x="1343" y="921"/>
                </a:cxn>
                <a:cxn ang="0">
                  <a:pos x="1136" y="881"/>
                </a:cxn>
                <a:cxn ang="0">
                  <a:pos x="809" y="740"/>
                </a:cxn>
                <a:cxn ang="0">
                  <a:pos x="581" y="768"/>
                </a:cxn>
                <a:cxn ang="0">
                  <a:pos x="462" y="1167"/>
                </a:cxn>
                <a:cxn ang="0">
                  <a:pos x="0" y="1929"/>
                </a:cxn>
                <a:cxn ang="0">
                  <a:pos x="344" y="2286"/>
                </a:cxn>
                <a:cxn ang="0">
                  <a:pos x="519" y="2226"/>
                </a:cxn>
                <a:cxn ang="0">
                  <a:pos x="759" y="2280"/>
                </a:cxn>
                <a:cxn ang="0">
                  <a:pos x="993" y="2334"/>
                </a:cxn>
                <a:cxn ang="0">
                  <a:pos x="1155" y="2346"/>
                </a:cxn>
                <a:cxn ang="0">
                  <a:pos x="1335" y="2160"/>
                </a:cxn>
                <a:cxn ang="0">
                  <a:pos x="1557" y="2022"/>
                </a:cxn>
                <a:cxn ang="0">
                  <a:pos x="1601" y="1892"/>
                </a:cxn>
                <a:cxn ang="0">
                  <a:pos x="1767" y="1806"/>
                </a:cxn>
                <a:cxn ang="0">
                  <a:pos x="1899" y="1674"/>
                </a:cxn>
                <a:cxn ang="0">
                  <a:pos x="2175" y="1590"/>
                </a:cxn>
                <a:cxn ang="0">
                  <a:pos x="2391" y="1464"/>
                </a:cxn>
                <a:cxn ang="0">
                  <a:pos x="2577" y="1338"/>
                </a:cxn>
                <a:cxn ang="0">
                  <a:pos x="2625" y="1158"/>
                </a:cxn>
                <a:cxn ang="0">
                  <a:pos x="2739" y="1068"/>
                </a:cxn>
                <a:cxn ang="0">
                  <a:pos x="2715" y="870"/>
                </a:cxn>
                <a:cxn ang="0">
                  <a:pos x="2733" y="666"/>
                </a:cxn>
                <a:cxn ang="0">
                  <a:pos x="2829" y="570"/>
                </a:cxn>
                <a:cxn ang="0">
                  <a:pos x="2733" y="444"/>
                </a:cxn>
                <a:cxn ang="0">
                  <a:pos x="2684" y="329"/>
                </a:cxn>
                <a:cxn ang="0">
                  <a:pos x="2486" y="227"/>
                </a:cxn>
                <a:cxn ang="0">
                  <a:pos x="2310" y="137"/>
                </a:cxn>
                <a:cxn ang="0">
                  <a:pos x="2193" y="168"/>
                </a:cxn>
                <a:cxn ang="0">
                  <a:pos x="2079" y="66"/>
                </a:cxn>
              </a:cxnLst>
              <a:rect l="0" t="0" r="r" b="b"/>
              <a:pathLst>
                <a:path w="2829" h="2358">
                  <a:moveTo>
                    <a:pt x="2037" y="0"/>
                  </a:moveTo>
                  <a:lnTo>
                    <a:pt x="1902" y="50"/>
                  </a:lnTo>
                  <a:lnTo>
                    <a:pt x="1692" y="57"/>
                  </a:lnTo>
                  <a:lnTo>
                    <a:pt x="1650" y="168"/>
                  </a:lnTo>
                  <a:lnTo>
                    <a:pt x="1542" y="258"/>
                  </a:lnTo>
                  <a:lnTo>
                    <a:pt x="1626" y="387"/>
                  </a:lnTo>
                  <a:lnTo>
                    <a:pt x="1581" y="500"/>
                  </a:lnTo>
                  <a:lnTo>
                    <a:pt x="1610" y="591"/>
                  </a:lnTo>
                  <a:lnTo>
                    <a:pt x="1530" y="795"/>
                  </a:lnTo>
                  <a:lnTo>
                    <a:pt x="1589" y="921"/>
                  </a:lnTo>
                  <a:lnTo>
                    <a:pt x="1731" y="1017"/>
                  </a:lnTo>
                  <a:lnTo>
                    <a:pt x="1871" y="966"/>
                  </a:lnTo>
                  <a:lnTo>
                    <a:pt x="1871" y="1235"/>
                  </a:lnTo>
                  <a:lnTo>
                    <a:pt x="1709" y="1257"/>
                  </a:lnTo>
                  <a:lnTo>
                    <a:pt x="1536" y="1019"/>
                  </a:lnTo>
                  <a:lnTo>
                    <a:pt x="1343" y="921"/>
                  </a:lnTo>
                  <a:lnTo>
                    <a:pt x="1242" y="816"/>
                  </a:lnTo>
                  <a:lnTo>
                    <a:pt x="1136" y="881"/>
                  </a:lnTo>
                  <a:lnTo>
                    <a:pt x="966" y="851"/>
                  </a:lnTo>
                  <a:lnTo>
                    <a:pt x="809" y="740"/>
                  </a:lnTo>
                  <a:lnTo>
                    <a:pt x="713" y="746"/>
                  </a:lnTo>
                  <a:lnTo>
                    <a:pt x="581" y="768"/>
                  </a:lnTo>
                  <a:lnTo>
                    <a:pt x="485" y="918"/>
                  </a:lnTo>
                  <a:lnTo>
                    <a:pt x="462" y="1167"/>
                  </a:lnTo>
                  <a:lnTo>
                    <a:pt x="6" y="1152"/>
                  </a:lnTo>
                  <a:lnTo>
                    <a:pt x="0" y="1929"/>
                  </a:lnTo>
                  <a:lnTo>
                    <a:pt x="230" y="2178"/>
                  </a:lnTo>
                  <a:lnTo>
                    <a:pt x="344" y="2286"/>
                  </a:lnTo>
                  <a:lnTo>
                    <a:pt x="417" y="2232"/>
                  </a:lnTo>
                  <a:lnTo>
                    <a:pt x="519" y="2226"/>
                  </a:lnTo>
                  <a:lnTo>
                    <a:pt x="657" y="2232"/>
                  </a:lnTo>
                  <a:lnTo>
                    <a:pt x="759" y="2280"/>
                  </a:lnTo>
                  <a:lnTo>
                    <a:pt x="873" y="2310"/>
                  </a:lnTo>
                  <a:lnTo>
                    <a:pt x="993" y="2334"/>
                  </a:lnTo>
                  <a:lnTo>
                    <a:pt x="1083" y="2358"/>
                  </a:lnTo>
                  <a:lnTo>
                    <a:pt x="1155" y="2346"/>
                  </a:lnTo>
                  <a:lnTo>
                    <a:pt x="1263" y="2274"/>
                  </a:lnTo>
                  <a:lnTo>
                    <a:pt x="1335" y="2160"/>
                  </a:lnTo>
                  <a:lnTo>
                    <a:pt x="1467" y="2070"/>
                  </a:lnTo>
                  <a:lnTo>
                    <a:pt x="1557" y="2022"/>
                  </a:lnTo>
                  <a:lnTo>
                    <a:pt x="1611" y="1974"/>
                  </a:lnTo>
                  <a:lnTo>
                    <a:pt x="1601" y="1892"/>
                  </a:lnTo>
                  <a:lnTo>
                    <a:pt x="1677" y="1854"/>
                  </a:lnTo>
                  <a:lnTo>
                    <a:pt x="1767" y="1806"/>
                  </a:lnTo>
                  <a:lnTo>
                    <a:pt x="1875" y="1788"/>
                  </a:lnTo>
                  <a:lnTo>
                    <a:pt x="1899" y="1674"/>
                  </a:lnTo>
                  <a:lnTo>
                    <a:pt x="2049" y="1632"/>
                  </a:lnTo>
                  <a:lnTo>
                    <a:pt x="2175" y="1590"/>
                  </a:lnTo>
                  <a:lnTo>
                    <a:pt x="2307" y="1518"/>
                  </a:lnTo>
                  <a:lnTo>
                    <a:pt x="2391" y="1464"/>
                  </a:lnTo>
                  <a:lnTo>
                    <a:pt x="2475" y="1362"/>
                  </a:lnTo>
                  <a:lnTo>
                    <a:pt x="2577" y="1338"/>
                  </a:lnTo>
                  <a:lnTo>
                    <a:pt x="2643" y="1230"/>
                  </a:lnTo>
                  <a:lnTo>
                    <a:pt x="2625" y="1158"/>
                  </a:lnTo>
                  <a:lnTo>
                    <a:pt x="2631" y="1074"/>
                  </a:lnTo>
                  <a:lnTo>
                    <a:pt x="2739" y="1068"/>
                  </a:lnTo>
                  <a:lnTo>
                    <a:pt x="2715" y="984"/>
                  </a:lnTo>
                  <a:lnTo>
                    <a:pt x="2715" y="870"/>
                  </a:lnTo>
                  <a:lnTo>
                    <a:pt x="2733" y="762"/>
                  </a:lnTo>
                  <a:lnTo>
                    <a:pt x="2733" y="666"/>
                  </a:lnTo>
                  <a:lnTo>
                    <a:pt x="2775" y="606"/>
                  </a:lnTo>
                  <a:lnTo>
                    <a:pt x="2829" y="570"/>
                  </a:lnTo>
                  <a:lnTo>
                    <a:pt x="2769" y="504"/>
                  </a:lnTo>
                  <a:lnTo>
                    <a:pt x="2733" y="444"/>
                  </a:lnTo>
                  <a:lnTo>
                    <a:pt x="2739" y="341"/>
                  </a:lnTo>
                  <a:lnTo>
                    <a:pt x="2684" y="329"/>
                  </a:lnTo>
                  <a:lnTo>
                    <a:pt x="2588" y="293"/>
                  </a:lnTo>
                  <a:lnTo>
                    <a:pt x="2486" y="227"/>
                  </a:lnTo>
                  <a:lnTo>
                    <a:pt x="2387" y="204"/>
                  </a:lnTo>
                  <a:lnTo>
                    <a:pt x="2310" y="137"/>
                  </a:lnTo>
                  <a:lnTo>
                    <a:pt x="2240" y="126"/>
                  </a:lnTo>
                  <a:lnTo>
                    <a:pt x="2193" y="168"/>
                  </a:lnTo>
                  <a:lnTo>
                    <a:pt x="2139" y="132"/>
                  </a:lnTo>
                  <a:lnTo>
                    <a:pt x="2079" y="66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24">
              <a:extLst>
                <a:ext uri="{FF2B5EF4-FFF2-40B4-BE49-F238E27FC236}">
                  <a16:creationId xmlns:a16="http://schemas.microsoft.com/office/drawing/2014/main" id="{A5BDB2DC-FE9E-4FA6-9800-E5DBD9CC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4502150"/>
              <a:ext cx="201613" cy="482600"/>
            </a:xfrm>
            <a:custGeom>
              <a:avLst/>
              <a:gdLst/>
              <a:ahLst/>
              <a:cxnLst>
                <a:cxn ang="0">
                  <a:pos x="270" y="24"/>
                </a:cxn>
                <a:cxn ang="0">
                  <a:pos x="161" y="0"/>
                </a:cxn>
                <a:cxn ang="0">
                  <a:pos x="158" y="103"/>
                </a:cxn>
                <a:cxn ang="0">
                  <a:pos x="194" y="166"/>
                </a:cxn>
                <a:cxn ang="0">
                  <a:pos x="252" y="231"/>
                </a:cxn>
                <a:cxn ang="0">
                  <a:pos x="200" y="262"/>
                </a:cxn>
                <a:cxn ang="0">
                  <a:pos x="156" y="327"/>
                </a:cxn>
                <a:cxn ang="0">
                  <a:pos x="156" y="421"/>
                </a:cxn>
                <a:cxn ang="0">
                  <a:pos x="137" y="529"/>
                </a:cxn>
                <a:cxn ang="0">
                  <a:pos x="138" y="639"/>
                </a:cxn>
                <a:cxn ang="0">
                  <a:pos x="161" y="726"/>
                </a:cxn>
                <a:cxn ang="0">
                  <a:pos x="54" y="735"/>
                </a:cxn>
                <a:cxn ang="0">
                  <a:pos x="47" y="814"/>
                </a:cxn>
                <a:cxn ang="0">
                  <a:pos x="66" y="886"/>
                </a:cxn>
                <a:cxn ang="0">
                  <a:pos x="0" y="999"/>
                </a:cxn>
                <a:cxn ang="0">
                  <a:pos x="108" y="1069"/>
                </a:cxn>
                <a:cxn ang="0">
                  <a:pos x="138" y="1165"/>
                </a:cxn>
                <a:cxn ang="0">
                  <a:pos x="198" y="1201"/>
                </a:cxn>
                <a:cxn ang="0">
                  <a:pos x="318" y="1195"/>
                </a:cxn>
                <a:cxn ang="0">
                  <a:pos x="384" y="1195"/>
                </a:cxn>
                <a:cxn ang="0">
                  <a:pos x="438" y="1291"/>
                </a:cxn>
                <a:cxn ang="0">
                  <a:pos x="408" y="1369"/>
                </a:cxn>
                <a:cxn ang="0">
                  <a:pos x="377" y="1442"/>
                </a:cxn>
                <a:cxn ang="0">
                  <a:pos x="354" y="1543"/>
                </a:cxn>
                <a:cxn ang="0">
                  <a:pos x="384" y="1645"/>
                </a:cxn>
                <a:cxn ang="0">
                  <a:pos x="432" y="1723"/>
                </a:cxn>
                <a:cxn ang="0">
                  <a:pos x="510" y="1783"/>
                </a:cxn>
                <a:cxn ang="0">
                  <a:pos x="516" y="1675"/>
                </a:cxn>
                <a:cxn ang="0">
                  <a:pos x="564" y="1627"/>
                </a:cxn>
                <a:cxn ang="0">
                  <a:pos x="618" y="1597"/>
                </a:cxn>
                <a:cxn ang="0">
                  <a:pos x="678" y="1573"/>
                </a:cxn>
                <a:cxn ang="0">
                  <a:pos x="702" y="1471"/>
                </a:cxn>
                <a:cxn ang="0">
                  <a:pos x="672" y="1375"/>
                </a:cxn>
                <a:cxn ang="0">
                  <a:pos x="732" y="1309"/>
                </a:cxn>
                <a:cxn ang="0">
                  <a:pos x="708" y="1249"/>
                </a:cxn>
                <a:cxn ang="0">
                  <a:pos x="660" y="1171"/>
                </a:cxn>
                <a:cxn ang="0">
                  <a:pos x="600" y="1063"/>
                </a:cxn>
                <a:cxn ang="0">
                  <a:pos x="576" y="1117"/>
                </a:cxn>
                <a:cxn ang="0">
                  <a:pos x="606" y="1153"/>
                </a:cxn>
                <a:cxn ang="0">
                  <a:pos x="558" y="1165"/>
                </a:cxn>
                <a:cxn ang="0">
                  <a:pos x="486" y="1111"/>
                </a:cxn>
                <a:cxn ang="0">
                  <a:pos x="462" y="1153"/>
                </a:cxn>
                <a:cxn ang="0">
                  <a:pos x="408" y="1111"/>
                </a:cxn>
                <a:cxn ang="0">
                  <a:pos x="426" y="1033"/>
                </a:cxn>
                <a:cxn ang="0">
                  <a:pos x="402" y="979"/>
                </a:cxn>
                <a:cxn ang="0">
                  <a:pos x="360" y="937"/>
                </a:cxn>
                <a:cxn ang="0">
                  <a:pos x="354" y="847"/>
                </a:cxn>
                <a:cxn ang="0">
                  <a:pos x="336" y="733"/>
                </a:cxn>
                <a:cxn ang="0">
                  <a:pos x="288" y="643"/>
                </a:cxn>
                <a:cxn ang="0">
                  <a:pos x="324" y="565"/>
                </a:cxn>
                <a:cxn ang="0">
                  <a:pos x="384" y="493"/>
                </a:cxn>
                <a:cxn ang="0">
                  <a:pos x="360" y="409"/>
                </a:cxn>
                <a:cxn ang="0">
                  <a:pos x="330" y="331"/>
                </a:cxn>
                <a:cxn ang="0">
                  <a:pos x="366" y="217"/>
                </a:cxn>
                <a:cxn ang="0">
                  <a:pos x="318" y="157"/>
                </a:cxn>
                <a:cxn ang="0">
                  <a:pos x="288" y="97"/>
                </a:cxn>
                <a:cxn ang="0">
                  <a:pos x="270" y="24"/>
                </a:cxn>
              </a:cxnLst>
              <a:rect l="0" t="0" r="r" b="b"/>
              <a:pathLst>
                <a:path w="732" h="1783">
                  <a:moveTo>
                    <a:pt x="270" y="24"/>
                  </a:moveTo>
                  <a:lnTo>
                    <a:pt x="161" y="0"/>
                  </a:lnTo>
                  <a:lnTo>
                    <a:pt x="158" y="103"/>
                  </a:lnTo>
                  <a:lnTo>
                    <a:pt x="194" y="166"/>
                  </a:lnTo>
                  <a:lnTo>
                    <a:pt x="252" y="231"/>
                  </a:lnTo>
                  <a:lnTo>
                    <a:pt x="200" y="262"/>
                  </a:lnTo>
                  <a:lnTo>
                    <a:pt x="156" y="327"/>
                  </a:lnTo>
                  <a:lnTo>
                    <a:pt x="156" y="421"/>
                  </a:lnTo>
                  <a:lnTo>
                    <a:pt x="137" y="529"/>
                  </a:lnTo>
                  <a:lnTo>
                    <a:pt x="138" y="639"/>
                  </a:lnTo>
                  <a:lnTo>
                    <a:pt x="161" y="726"/>
                  </a:lnTo>
                  <a:lnTo>
                    <a:pt x="54" y="735"/>
                  </a:lnTo>
                  <a:lnTo>
                    <a:pt x="47" y="814"/>
                  </a:lnTo>
                  <a:lnTo>
                    <a:pt x="66" y="886"/>
                  </a:lnTo>
                  <a:lnTo>
                    <a:pt x="0" y="999"/>
                  </a:lnTo>
                  <a:lnTo>
                    <a:pt x="108" y="1069"/>
                  </a:lnTo>
                  <a:lnTo>
                    <a:pt x="138" y="1165"/>
                  </a:lnTo>
                  <a:lnTo>
                    <a:pt x="198" y="1201"/>
                  </a:lnTo>
                  <a:lnTo>
                    <a:pt x="318" y="1195"/>
                  </a:lnTo>
                  <a:lnTo>
                    <a:pt x="384" y="1195"/>
                  </a:lnTo>
                  <a:lnTo>
                    <a:pt x="438" y="1291"/>
                  </a:lnTo>
                  <a:lnTo>
                    <a:pt x="408" y="1369"/>
                  </a:lnTo>
                  <a:lnTo>
                    <a:pt x="377" y="1442"/>
                  </a:lnTo>
                  <a:lnTo>
                    <a:pt x="354" y="1543"/>
                  </a:lnTo>
                  <a:lnTo>
                    <a:pt x="384" y="1645"/>
                  </a:lnTo>
                  <a:lnTo>
                    <a:pt x="432" y="1723"/>
                  </a:lnTo>
                  <a:lnTo>
                    <a:pt x="510" y="1783"/>
                  </a:lnTo>
                  <a:lnTo>
                    <a:pt x="516" y="1675"/>
                  </a:lnTo>
                  <a:lnTo>
                    <a:pt x="564" y="1627"/>
                  </a:lnTo>
                  <a:lnTo>
                    <a:pt x="618" y="1597"/>
                  </a:lnTo>
                  <a:lnTo>
                    <a:pt x="678" y="1573"/>
                  </a:lnTo>
                  <a:lnTo>
                    <a:pt x="702" y="1471"/>
                  </a:lnTo>
                  <a:lnTo>
                    <a:pt x="672" y="1375"/>
                  </a:lnTo>
                  <a:lnTo>
                    <a:pt x="732" y="1309"/>
                  </a:lnTo>
                  <a:lnTo>
                    <a:pt x="708" y="1249"/>
                  </a:lnTo>
                  <a:lnTo>
                    <a:pt x="660" y="1171"/>
                  </a:lnTo>
                  <a:lnTo>
                    <a:pt x="600" y="1063"/>
                  </a:lnTo>
                  <a:lnTo>
                    <a:pt x="576" y="1117"/>
                  </a:lnTo>
                  <a:lnTo>
                    <a:pt x="606" y="1153"/>
                  </a:lnTo>
                  <a:lnTo>
                    <a:pt x="558" y="1165"/>
                  </a:lnTo>
                  <a:lnTo>
                    <a:pt x="486" y="1111"/>
                  </a:lnTo>
                  <a:lnTo>
                    <a:pt x="462" y="1153"/>
                  </a:lnTo>
                  <a:lnTo>
                    <a:pt x="408" y="1111"/>
                  </a:lnTo>
                  <a:lnTo>
                    <a:pt x="426" y="1033"/>
                  </a:lnTo>
                  <a:lnTo>
                    <a:pt x="402" y="979"/>
                  </a:lnTo>
                  <a:lnTo>
                    <a:pt x="360" y="937"/>
                  </a:lnTo>
                  <a:lnTo>
                    <a:pt x="354" y="847"/>
                  </a:lnTo>
                  <a:lnTo>
                    <a:pt x="336" y="733"/>
                  </a:lnTo>
                  <a:lnTo>
                    <a:pt x="288" y="643"/>
                  </a:lnTo>
                  <a:lnTo>
                    <a:pt x="324" y="565"/>
                  </a:lnTo>
                  <a:lnTo>
                    <a:pt x="384" y="493"/>
                  </a:lnTo>
                  <a:lnTo>
                    <a:pt x="360" y="409"/>
                  </a:lnTo>
                  <a:lnTo>
                    <a:pt x="330" y="331"/>
                  </a:lnTo>
                  <a:lnTo>
                    <a:pt x="366" y="217"/>
                  </a:lnTo>
                  <a:lnTo>
                    <a:pt x="318" y="157"/>
                  </a:lnTo>
                  <a:lnTo>
                    <a:pt x="288" y="97"/>
                  </a:lnTo>
                  <a:lnTo>
                    <a:pt x="270" y="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25">
              <a:extLst>
                <a:ext uri="{FF2B5EF4-FFF2-40B4-BE49-F238E27FC236}">
                  <a16:creationId xmlns:a16="http://schemas.microsoft.com/office/drawing/2014/main" id="{CB40EFD7-A874-45C0-BD09-54B07D3F0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4494213"/>
              <a:ext cx="701675" cy="1139825"/>
            </a:xfrm>
            <a:custGeom>
              <a:avLst/>
              <a:gdLst/>
              <a:ahLst/>
              <a:cxnLst>
                <a:cxn ang="0">
                  <a:pos x="2487" y="553"/>
                </a:cxn>
                <a:cxn ang="0">
                  <a:pos x="2505" y="983"/>
                </a:cxn>
                <a:cxn ang="0">
                  <a:pos x="2533" y="1339"/>
                </a:cxn>
                <a:cxn ang="0">
                  <a:pos x="2258" y="1742"/>
                </a:cxn>
                <a:cxn ang="0">
                  <a:pos x="1810" y="1925"/>
                </a:cxn>
                <a:cxn ang="0">
                  <a:pos x="1490" y="2226"/>
                </a:cxn>
                <a:cxn ang="0">
                  <a:pos x="1161" y="2464"/>
                </a:cxn>
                <a:cxn ang="0">
                  <a:pos x="1115" y="2766"/>
                </a:cxn>
                <a:cxn ang="0">
                  <a:pos x="1198" y="3141"/>
                </a:cxn>
                <a:cxn ang="0">
                  <a:pos x="1106" y="3598"/>
                </a:cxn>
                <a:cxn ang="0">
                  <a:pos x="613" y="3826"/>
                </a:cxn>
                <a:cxn ang="0">
                  <a:pos x="503" y="4201"/>
                </a:cxn>
                <a:cxn ang="0">
                  <a:pos x="306" y="4164"/>
                </a:cxn>
                <a:cxn ang="0">
                  <a:pos x="320" y="3762"/>
                </a:cxn>
                <a:cxn ang="0">
                  <a:pos x="256" y="3415"/>
                </a:cxn>
                <a:cxn ang="0">
                  <a:pos x="475" y="2894"/>
                </a:cxn>
                <a:cxn ang="0">
                  <a:pos x="576" y="2610"/>
                </a:cxn>
                <a:cxn ang="0">
                  <a:pos x="603" y="2272"/>
                </a:cxn>
                <a:cxn ang="0">
                  <a:pos x="686" y="1861"/>
                </a:cxn>
                <a:cxn ang="0">
                  <a:pos x="448" y="1669"/>
                </a:cxn>
                <a:cxn ang="0">
                  <a:pos x="128" y="1531"/>
                </a:cxn>
                <a:cxn ang="0">
                  <a:pos x="140" y="1322"/>
                </a:cxn>
                <a:cxn ang="0">
                  <a:pos x="494" y="1151"/>
                </a:cxn>
                <a:cxn ang="0">
                  <a:pos x="786" y="1098"/>
                </a:cxn>
                <a:cxn ang="0">
                  <a:pos x="998" y="1224"/>
                </a:cxn>
                <a:cxn ang="0">
                  <a:pos x="1052" y="1481"/>
                </a:cxn>
                <a:cxn ang="0">
                  <a:pos x="1109" y="1751"/>
                </a:cxn>
                <a:cxn ang="0">
                  <a:pos x="1239" y="1658"/>
                </a:cxn>
                <a:cxn ang="0">
                  <a:pos x="1380" y="1502"/>
                </a:cxn>
                <a:cxn ang="0">
                  <a:pos x="1389" y="1284"/>
                </a:cxn>
                <a:cxn ang="0">
                  <a:pos x="1284" y="1184"/>
                </a:cxn>
                <a:cxn ang="0">
                  <a:pos x="1139" y="1182"/>
                </a:cxn>
                <a:cxn ang="0">
                  <a:pos x="1077" y="1004"/>
                </a:cxn>
                <a:cxn ang="0">
                  <a:pos x="1016" y="764"/>
                </a:cxn>
                <a:cxn ang="0">
                  <a:pos x="1061" y="522"/>
                </a:cxn>
                <a:cxn ang="0">
                  <a:pos x="1044" y="245"/>
                </a:cxn>
                <a:cxn ang="0">
                  <a:pos x="947" y="56"/>
                </a:cxn>
                <a:cxn ang="0">
                  <a:pos x="1133" y="114"/>
                </a:cxn>
                <a:cxn ang="0">
                  <a:pos x="1212" y="554"/>
                </a:cxn>
                <a:cxn ang="0">
                  <a:pos x="1464" y="491"/>
                </a:cxn>
                <a:cxn ang="0">
                  <a:pos x="1790" y="576"/>
                </a:cxn>
                <a:cxn ang="0">
                  <a:pos x="1962" y="443"/>
                </a:cxn>
                <a:cxn ang="0">
                  <a:pos x="2291" y="408"/>
                </a:cxn>
              </a:cxnLst>
              <a:rect l="0" t="0" r="r" b="b"/>
              <a:pathLst>
                <a:path w="2551" h="4201">
                  <a:moveTo>
                    <a:pt x="2531" y="278"/>
                  </a:moveTo>
                  <a:lnTo>
                    <a:pt x="2514" y="416"/>
                  </a:lnTo>
                  <a:lnTo>
                    <a:pt x="2487" y="553"/>
                  </a:lnTo>
                  <a:lnTo>
                    <a:pt x="2505" y="699"/>
                  </a:lnTo>
                  <a:lnTo>
                    <a:pt x="2551" y="837"/>
                  </a:lnTo>
                  <a:lnTo>
                    <a:pt x="2505" y="983"/>
                  </a:lnTo>
                  <a:lnTo>
                    <a:pt x="2523" y="1120"/>
                  </a:lnTo>
                  <a:lnTo>
                    <a:pt x="2551" y="1230"/>
                  </a:lnTo>
                  <a:lnTo>
                    <a:pt x="2533" y="1339"/>
                  </a:lnTo>
                  <a:lnTo>
                    <a:pt x="2450" y="1486"/>
                  </a:lnTo>
                  <a:lnTo>
                    <a:pt x="2368" y="1614"/>
                  </a:lnTo>
                  <a:lnTo>
                    <a:pt x="2258" y="1742"/>
                  </a:lnTo>
                  <a:lnTo>
                    <a:pt x="2121" y="1842"/>
                  </a:lnTo>
                  <a:lnTo>
                    <a:pt x="1947" y="1861"/>
                  </a:lnTo>
                  <a:lnTo>
                    <a:pt x="1810" y="1925"/>
                  </a:lnTo>
                  <a:lnTo>
                    <a:pt x="1646" y="2025"/>
                  </a:lnTo>
                  <a:lnTo>
                    <a:pt x="1573" y="2117"/>
                  </a:lnTo>
                  <a:lnTo>
                    <a:pt x="1490" y="2226"/>
                  </a:lnTo>
                  <a:lnTo>
                    <a:pt x="1390" y="2245"/>
                  </a:lnTo>
                  <a:lnTo>
                    <a:pt x="1298" y="2327"/>
                  </a:lnTo>
                  <a:lnTo>
                    <a:pt x="1161" y="2464"/>
                  </a:lnTo>
                  <a:lnTo>
                    <a:pt x="1006" y="2583"/>
                  </a:lnTo>
                  <a:lnTo>
                    <a:pt x="1042" y="2674"/>
                  </a:lnTo>
                  <a:lnTo>
                    <a:pt x="1115" y="2766"/>
                  </a:lnTo>
                  <a:lnTo>
                    <a:pt x="1079" y="2875"/>
                  </a:lnTo>
                  <a:lnTo>
                    <a:pt x="1134" y="3003"/>
                  </a:lnTo>
                  <a:lnTo>
                    <a:pt x="1198" y="3141"/>
                  </a:lnTo>
                  <a:lnTo>
                    <a:pt x="1161" y="3232"/>
                  </a:lnTo>
                  <a:lnTo>
                    <a:pt x="1143" y="3387"/>
                  </a:lnTo>
                  <a:lnTo>
                    <a:pt x="1106" y="3598"/>
                  </a:lnTo>
                  <a:lnTo>
                    <a:pt x="960" y="3671"/>
                  </a:lnTo>
                  <a:lnTo>
                    <a:pt x="795" y="3762"/>
                  </a:lnTo>
                  <a:lnTo>
                    <a:pt x="613" y="3826"/>
                  </a:lnTo>
                  <a:lnTo>
                    <a:pt x="475" y="3918"/>
                  </a:lnTo>
                  <a:lnTo>
                    <a:pt x="512" y="4073"/>
                  </a:lnTo>
                  <a:lnTo>
                    <a:pt x="503" y="4201"/>
                  </a:lnTo>
                  <a:lnTo>
                    <a:pt x="408" y="4182"/>
                  </a:lnTo>
                  <a:lnTo>
                    <a:pt x="358" y="4196"/>
                  </a:lnTo>
                  <a:lnTo>
                    <a:pt x="306" y="4164"/>
                  </a:lnTo>
                  <a:lnTo>
                    <a:pt x="326" y="4026"/>
                  </a:lnTo>
                  <a:lnTo>
                    <a:pt x="320" y="3927"/>
                  </a:lnTo>
                  <a:lnTo>
                    <a:pt x="320" y="3762"/>
                  </a:lnTo>
                  <a:lnTo>
                    <a:pt x="357" y="3625"/>
                  </a:lnTo>
                  <a:lnTo>
                    <a:pt x="329" y="3515"/>
                  </a:lnTo>
                  <a:lnTo>
                    <a:pt x="256" y="3415"/>
                  </a:lnTo>
                  <a:lnTo>
                    <a:pt x="229" y="3259"/>
                  </a:lnTo>
                  <a:lnTo>
                    <a:pt x="256" y="3104"/>
                  </a:lnTo>
                  <a:lnTo>
                    <a:pt x="475" y="2894"/>
                  </a:lnTo>
                  <a:lnTo>
                    <a:pt x="494" y="2784"/>
                  </a:lnTo>
                  <a:lnTo>
                    <a:pt x="485" y="2702"/>
                  </a:lnTo>
                  <a:lnTo>
                    <a:pt x="576" y="2610"/>
                  </a:lnTo>
                  <a:lnTo>
                    <a:pt x="658" y="2537"/>
                  </a:lnTo>
                  <a:lnTo>
                    <a:pt x="603" y="2427"/>
                  </a:lnTo>
                  <a:lnTo>
                    <a:pt x="603" y="2272"/>
                  </a:lnTo>
                  <a:lnTo>
                    <a:pt x="667" y="2162"/>
                  </a:lnTo>
                  <a:lnTo>
                    <a:pt x="667" y="2034"/>
                  </a:lnTo>
                  <a:lnTo>
                    <a:pt x="686" y="1861"/>
                  </a:lnTo>
                  <a:lnTo>
                    <a:pt x="658" y="1733"/>
                  </a:lnTo>
                  <a:lnTo>
                    <a:pt x="539" y="1705"/>
                  </a:lnTo>
                  <a:lnTo>
                    <a:pt x="448" y="1669"/>
                  </a:lnTo>
                  <a:lnTo>
                    <a:pt x="309" y="1563"/>
                  </a:lnTo>
                  <a:lnTo>
                    <a:pt x="238" y="1541"/>
                  </a:lnTo>
                  <a:lnTo>
                    <a:pt x="128" y="1531"/>
                  </a:lnTo>
                  <a:lnTo>
                    <a:pt x="55" y="1477"/>
                  </a:lnTo>
                  <a:lnTo>
                    <a:pt x="0" y="1364"/>
                  </a:lnTo>
                  <a:lnTo>
                    <a:pt x="140" y="1322"/>
                  </a:lnTo>
                  <a:lnTo>
                    <a:pt x="278" y="1278"/>
                  </a:lnTo>
                  <a:lnTo>
                    <a:pt x="414" y="1202"/>
                  </a:lnTo>
                  <a:lnTo>
                    <a:pt x="494" y="1151"/>
                  </a:lnTo>
                  <a:lnTo>
                    <a:pt x="578" y="1049"/>
                  </a:lnTo>
                  <a:lnTo>
                    <a:pt x="678" y="1026"/>
                  </a:lnTo>
                  <a:lnTo>
                    <a:pt x="786" y="1098"/>
                  </a:lnTo>
                  <a:lnTo>
                    <a:pt x="813" y="1190"/>
                  </a:lnTo>
                  <a:lnTo>
                    <a:pt x="875" y="1229"/>
                  </a:lnTo>
                  <a:lnTo>
                    <a:pt x="998" y="1224"/>
                  </a:lnTo>
                  <a:lnTo>
                    <a:pt x="1061" y="1223"/>
                  </a:lnTo>
                  <a:lnTo>
                    <a:pt x="1116" y="1320"/>
                  </a:lnTo>
                  <a:lnTo>
                    <a:pt x="1052" y="1481"/>
                  </a:lnTo>
                  <a:lnTo>
                    <a:pt x="1031" y="1572"/>
                  </a:lnTo>
                  <a:lnTo>
                    <a:pt x="1062" y="1673"/>
                  </a:lnTo>
                  <a:lnTo>
                    <a:pt x="1109" y="1751"/>
                  </a:lnTo>
                  <a:lnTo>
                    <a:pt x="1187" y="1812"/>
                  </a:lnTo>
                  <a:lnTo>
                    <a:pt x="1193" y="1703"/>
                  </a:lnTo>
                  <a:lnTo>
                    <a:pt x="1239" y="1658"/>
                  </a:lnTo>
                  <a:lnTo>
                    <a:pt x="1301" y="1623"/>
                  </a:lnTo>
                  <a:lnTo>
                    <a:pt x="1356" y="1604"/>
                  </a:lnTo>
                  <a:lnTo>
                    <a:pt x="1380" y="1502"/>
                  </a:lnTo>
                  <a:lnTo>
                    <a:pt x="1349" y="1404"/>
                  </a:lnTo>
                  <a:lnTo>
                    <a:pt x="1410" y="1337"/>
                  </a:lnTo>
                  <a:lnTo>
                    <a:pt x="1389" y="1284"/>
                  </a:lnTo>
                  <a:lnTo>
                    <a:pt x="1278" y="1095"/>
                  </a:lnTo>
                  <a:lnTo>
                    <a:pt x="1254" y="1146"/>
                  </a:lnTo>
                  <a:lnTo>
                    <a:pt x="1284" y="1184"/>
                  </a:lnTo>
                  <a:lnTo>
                    <a:pt x="1236" y="1193"/>
                  </a:lnTo>
                  <a:lnTo>
                    <a:pt x="1164" y="1140"/>
                  </a:lnTo>
                  <a:lnTo>
                    <a:pt x="1139" y="1182"/>
                  </a:lnTo>
                  <a:lnTo>
                    <a:pt x="1086" y="1140"/>
                  </a:lnTo>
                  <a:lnTo>
                    <a:pt x="1104" y="1062"/>
                  </a:lnTo>
                  <a:lnTo>
                    <a:pt x="1077" y="1004"/>
                  </a:lnTo>
                  <a:lnTo>
                    <a:pt x="1038" y="966"/>
                  </a:lnTo>
                  <a:lnTo>
                    <a:pt x="1034" y="891"/>
                  </a:lnTo>
                  <a:lnTo>
                    <a:pt x="1016" y="764"/>
                  </a:lnTo>
                  <a:lnTo>
                    <a:pt x="965" y="671"/>
                  </a:lnTo>
                  <a:lnTo>
                    <a:pt x="1001" y="593"/>
                  </a:lnTo>
                  <a:lnTo>
                    <a:pt x="1061" y="522"/>
                  </a:lnTo>
                  <a:lnTo>
                    <a:pt x="1038" y="441"/>
                  </a:lnTo>
                  <a:lnTo>
                    <a:pt x="1008" y="359"/>
                  </a:lnTo>
                  <a:lnTo>
                    <a:pt x="1044" y="245"/>
                  </a:lnTo>
                  <a:lnTo>
                    <a:pt x="999" y="192"/>
                  </a:lnTo>
                  <a:lnTo>
                    <a:pt x="966" y="129"/>
                  </a:lnTo>
                  <a:lnTo>
                    <a:pt x="947" y="56"/>
                  </a:lnTo>
                  <a:lnTo>
                    <a:pt x="1007" y="0"/>
                  </a:lnTo>
                  <a:lnTo>
                    <a:pt x="1089" y="65"/>
                  </a:lnTo>
                  <a:lnTo>
                    <a:pt x="1133" y="114"/>
                  </a:lnTo>
                  <a:lnTo>
                    <a:pt x="1151" y="401"/>
                  </a:lnTo>
                  <a:lnTo>
                    <a:pt x="1217" y="491"/>
                  </a:lnTo>
                  <a:lnTo>
                    <a:pt x="1212" y="554"/>
                  </a:lnTo>
                  <a:lnTo>
                    <a:pt x="1307" y="527"/>
                  </a:lnTo>
                  <a:lnTo>
                    <a:pt x="1379" y="504"/>
                  </a:lnTo>
                  <a:lnTo>
                    <a:pt x="1464" y="491"/>
                  </a:lnTo>
                  <a:lnTo>
                    <a:pt x="1524" y="570"/>
                  </a:lnTo>
                  <a:lnTo>
                    <a:pt x="1673" y="564"/>
                  </a:lnTo>
                  <a:lnTo>
                    <a:pt x="1790" y="576"/>
                  </a:lnTo>
                  <a:lnTo>
                    <a:pt x="1868" y="540"/>
                  </a:lnTo>
                  <a:lnTo>
                    <a:pt x="1889" y="479"/>
                  </a:lnTo>
                  <a:lnTo>
                    <a:pt x="1962" y="443"/>
                  </a:lnTo>
                  <a:lnTo>
                    <a:pt x="2040" y="491"/>
                  </a:lnTo>
                  <a:lnTo>
                    <a:pt x="2153" y="431"/>
                  </a:lnTo>
                  <a:lnTo>
                    <a:pt x="2291" y="408"/>
                  </a:lnTo>
                  <a:lnTo>
                    <a:pt x="2448" y="339"/>
                  </a:lnTo>
                  <a:lnTo>
                    <a:pt x="2531" y="27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26">
              <a:extLst>
                <a:ext uri="{FF2B5EF4-FFF2-40B4-BE49-F238E27FC236}">
                  <a16:creationId xmlns:a16="http://schemas.microsoft.com/office/drawing/2014/main" id="{797117C4-6CC2-45A8-8610-F9361E08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4864100"/>
              <a:ext cx="506413" cy="469900"/>
            </a:xfrm>
            <a:custGeom>
              <a:avLst/>
              <a:gdLst/>
              <a:ahLst/>
              <a:cxnLst>
                <a:cxn ang="0">
                  <a:pos x="1158" y="0"/>
                </a:cxn>
                <a:cxn ang="0">
                  <a:pos x="1134" y="111"/>
                </a:cxn>
                <a:cxn ang="0">
                  <a:pos x="1029" y="128"/>
                </a:cxn>
                <a:cxn ang="0">
                  <a:pos x="861" y="216"/>
                </a:cxn>
                <a:cxn ang="0">
                  <a:pos x="870" y="296"/>
                </a:cxn>
                <a:cxn ang="0">
                  <a:pos x="819" y="344"/>
                </a:cxn>
                <a:cxn ang="0">
                  <a:pos x="728" y="392"/>
                </a:cxn>
                <a:cxn ang="0">
                  <a:pos x="593" y="483"/>
                </a:cxn>
                <a:cxn ang="0">
                  <a:pos x="522" y="596"/>
                </a:cxn>
                <a:cxn ang="0">
                  <a:pos x="416" y="669"/>
                </a:cxn>
                <a:cxn ang="0">
                  <a:pos x="341" y="680"/>
                </a:cxn>
                <a:cxn ang="0">
                  <a:pos x="257" y="659"/>
                </a:cxn>
                <a:cxn ang="0">
                  <a:pos x="137" y="633"/>
                </a:cxn>
                <a:cxn ang="0">
                  <a:pos x="20" y="605"/>
                </a:cxn>
                <a:cxn ang="0">
                  <a:pos x="0" y="693"/>
                </a:cxn>
                <a:cxn ang="0">
                  <a:pos x="66" y="789"/>
                </a:cxn>
                <a:cxn ang="0">
                  <a:pos x="156" y="873"/>
                </a:cxn>
                <a:cxn ang="0">
                  <a:pos x="192" y="957"/>
                </a:cxn>
                <a:cxn ang="0">
                  <a:pos x="252" y="1077"/>
                </a:cxn>
                <a:cxn ang="0">
                  <a:pos x="348" y="1131"/>
                </a:cxn>
                <a:cxn ang="0">
                  <a:pos x="462" y="1191"/>
                </a:cxn>
                <a:cxn ang="0">
                  <a:pos x="486" y="1275"/>
                </a:cxn>
                <a:cxn ang="0">
                  <a:pos x="540" y="1299"/>
                </a:cxn>
                <a:cxn ang="0">
                  <a:pos x="582" y="1371"/>
                </a:cxn>
                <a:cxn ang="0">
                  <a:pos x="582" y="1461"/>
                </a:cxn>
                <a:cxn ang="0">
                  <a:pos x="630" y="1545"/>
                </a:cxn>
                <a:cxn ang="0">
                  <a:pos x="744" y="1539"/>
                </a:cxn>
                <a:cxn ang="0">
                  <a:pos x="846" y="1581"/>
                </a:cxn>
                <a:cxn ang="0">
                  <a:pos x="912" y="1671"/>
                </a:cxn>
                <a:cxn ang="0">
                  <a:pos x="1050" y="1671"/>
                </a:cxn>
                <a:cxn ang="0">
                  <a:pos x="1164" y="1731"/>
                </a:cxn>
                <a:cxn ang="0">
                  <a:pos x="1272" y="1725"/>
                </a:cxn>
                <a:cxn ang="0">
                  <a:pos x="1418" y="1736"/>
                </a:cxn>
                <a:cxn ang="0">
                  <a:pos x="1634" y="1529"/>
                </a:cxn>
                <a:cxn ang="0">
                  <a:pos x="1652" y="1418"/>
                </a:cxn>
                <a:cxn ang="0">
                  <a:pos x="1644" y="1334"/>
                </a:cxn>
                <a:cxn ang="0">
                  <a:pos x="1736" y="1241"/>
                </a:cxn>
                <a:cxn ang="0">
                  <a:pos x="1817" y="1173"/>
                </a:cxn>
                <a:cxn ang="0">
                  <a:pos x="1761" y="1059"/>
                </a:cxn>
                <a:cxn ang="0">
                  <a:pos x="1761" y="908"/>
                </a:cxn>
                <a:cxn ang="0">
                  <a:pos x="1826" y="795"/>
                </a:cxn>
                <a:cxn ang="0">
                  <a:pos x="1826" y="669"/>
                </a:cxn>
                <a:cxn ang="0">
                  <a:pos x="1844" y="491"/>
                </a:cxn>
                <a:cxn ang="0">
                  <a:pos x="1817" y="369"/>
                </a:cxn>
                <a:cxn ang="0">
                  <a:pos x="1703" y="342"/>
                </a:cxn>
                <a:cxn ang="0">
                  <a:pos x="1608" y="305"/>
                </a:cxn>
                <a:cxn ang="0">
                  <a:pos x="1463" y="197"/>
                </a:cxn>
                <a:cxn ang="0">
                  <a:pos x="1400" y="176"/>
                </a:cxn>
                <a:cxn ang="0">
                  <a:pos x="1287" y="165"/>
                </a:cxn>
                <a:cxn ang="0">
                  <a:pos x="1214" y="114"/>
                </a:cxn>
                <a:cxn ang="0">
                  <a:pos x="1158" y="0"/>
                </a:cxn>
              </a:cxnLst>
              <a:rect l="0" t="0" r="r" b="b"/>
              <a:pathLst>
                <a:path w="1844" h="1736">
                  <a:moveTo>
                    <a:pt x="1158" y="0"/>
                  </a:moveTo>
                  <a:lnTo>
                    <a:pt x="1134" y="111"/>
                  </a:lnTo>
                  <a:lnTo>
                    <a:pt x="1029" y="128"/>
                  </a:lnTo>
                  <a:lnTo>
                    <a:pt x="861" y="216"/>
                  </a:lnTo>
                  <a:lnTo>
                    <a:pt x="870" y="296"/>
                  </a:lnTo>
                  <a:lnTo>
                    <a:pt x="819" y="344"/>
                  </a:lnTo>
                  <a:lnTo>
                    <a:pt x="728" y="392"/>
                  </a:lnTo>
                  <a:lnTo>
                    <a:pt x="593" y="483"/>
                  </a:lnTo>
                  <a:lnTo>
                    <a:pt x="522" y="596"/>
                  </a:lnTo>
                  <a:lnTo>
                    <a:pt x="416" y="669"/>
                  </a:lnTo>
                  <a:lnTo>
                    <a:pt x="341" y="680"/>
                  </a:lnTo>
                  <a:lnTo>
                    <a:pt x="257" y="659"/>
                  </a:lnTo>
                  <a:lnTo>
                    <a:pt x="137" y="633"/>
                  </a:lnTo>
                  <a:lnTo>
                    <a:pt x="20" y="605"/>
                  </a:lnTo>
                  <a:lnTo>
                    <a:pt x="0" y="693"/>
                  </a:lnTo>
                  <a:lnTo>
                    <a:pt x="66" y="789"/>
                  </a:lnTo>
                  <a:lnTo>
                    <a:pt x="156" y="873"/>
                  </a:lnTo>
                  <a:lnTo>
                    <a:pt x="192" y="957"/>
                  </a:lnTo>
                  <a:lnTo>
                    <a:pt x="252" y="1077"/>
                  </a:lnTo>
                  <a:lnTo>
                    <a:pt x="348" y="1131"/>
                  </a:lnTo>
                  <a:lnTo>
                    <a:pt x="462" y="1191"/>
                  </a:lnTo>
                  <a:lnTo>
                    <a:pt x="486" y="1275"/>
                  </a:lnTo>
                  <a:lnTo>
                    <a:pt x="540" y="1299"/>
                  </a:lnTo>
                  <a:lnTo>
                    <a:pt x="582" y="1371"/>
                  </a:lnTo>
                  <a:lnTo>
                    <a:pt x="582" y="1461"/>
                  </a:lnTo>
                  <a:lnTo>
                    <a:pt x="630" y="1545"/>
                  </a:lnTo>
                  <a:lnTo>
                    <a:pt x="744" y="1539"/>
                  </a:lnTo>
                  <a:lnTo>
                    <a:pt x="846" y="1581"/>
                  </a:lnTo>
                  <a:lnTo>
                    <a:pt x="912" y="1671"/>
                  </a:lnTo>
                  <a:lnTo>
                    <a:pt x="1050" y="1671"/>
                  </a:lnTo>
                  <a:lnTo>
                    <a:pt x="1164" y="1731"/>
                  </a:lnTo>
                  <a:lnTo>
                    <a:pt x="1272" y="1725"/>
                  </a:lnTo>
                  <a:lnTo>
                    <a:pt x="1418" y="1736"/>
                  </a:lnTo>
                  <a:lnTo>
                    <a:pt x="1634" y="1529"/>
                  </a:lnTo>
                  <a:lnTo>
                    <a:pt x="1652" y="1418"/>
                  </a:lnTo>
                  <a:lnTo>
                    <a:pt x="1644" y="1334"/>
                  </a:lnTo>
                  <a:lnTo>
                    <a:pt x="1736" y="1241"/>
                  </a:lnTo>
                  <a:lnTo>
                    <a:pt x="1817" y="1173"/>
                  </a:lnTo>
                  <a:lnTo>
                    <a:pt x="1761" y="1059"/>
                  </a:lnTo>
                  <a:lnTo>
                    <a:pt x="1761" y="908"/>
                  </a:lnTo>
                  <a:lnTo>
                    <a:pt x="1826" y="795"/>
                  </a:lnTo>
                  <a:lnTo>
                    <a:pt x="1826" y="669"/>
                  </a:lnTo>
                  <a:lnTo>
                    <a:pt x="1844" y="491"/>
                  </a:lnTo>
                  <a:lnTo>
                    <a:pt x="1817" y="369"/>
                  </a:lnTo>
                  <a:lnTo>
                    <a:pt x="1703" y="342"/>
                  </a:lnTo>
                  <a:lnTo>
                    <a:pt x="1608" y="305"/>
                  </a:lnTo>
                  <a:lnTo>
                    <a:pt x="1463" y="197"/>
                  </a:lnTo>
                  <a:lnTo>
                    <a:pt x="1400" y="176"/>
                  </a:lnTo>
                  <a:lnTo>
                    <a:pt x="1287" y="165"/>
                  </a:lnTo>
                  <a:lnTo>
                    <a:pt x="1214" y="114"/>
                  </a:lnTo>
                  <a:lnTo>
                    <a:pt x="1158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28">
              <a:extLst>
                <a:ext uri="{FF2B5EF4-FFF2-40B4-BE49-F238E27FC236}">
                  <a16:creationId xmlns:a16="http://schemas.microsoft.com/office/drawing/2014/main" id="{545CEFD8-E368-415A-9848-644BAD94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986338"/>
              <a:ext cx="604838" cy="749300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80" y="66"/>
                </a:cxn>
                <a:cxn ang="0">
                  <a:pos x="299" y="0"/>
                </a:cxn>
                <a:cxn ang="0">
                  <a:pos x="420" y="14"/>
                </a:cxn>
                <a:cxn ang="0">
                  <a:pos x="564" y="113"/>
                </a:cxn>
                <a:cxn ang="0">
                  <a:pos x="675" y="89"/>
                </a:cxn>
                <a:cxn ang="0">
                  <a:pos x="1554" y="74"/>
                </a:cxn>
                <a:cxn ang="0">
                  <a:pos x="1670" y="179"/>
                </a:cxn>
                <a:cxn ang="0">
                  <a:pos x="1929" y="197"/>
                </a:cxn>
                <a:cxn ang="0">
                  <a:pos x="2201" y="255"/>
                </a:cxn>
                <a:cxn ang="0">
                  <a:pos x="2184" y="1178"/>
                </a:cxn>
                <a:cxn ang="0">
                  <a:pos x="1937" y="1175"/>
                </a:cxn>
                <a:cxn ang="0">
                  <a:pos x="1961" y="1781"/>
                </a:cxn>
                <a:cxn ang="0">
                  <a:pos x="1962" y="2685"/>
                </a:cxn>
                <a:cxn ang="0">
                  <a:pos x="1923" y="2684"/>
                </a:cxn>
                <a:cxn ang="0">
                  <a:pos x="1473" y="2685"/>
                </a:cxn>
                <a:cxn ang="0">
                  <a:pos x="1352" y="2535"/>
                </a:cxn>
                <a:cxn ang="0">
                  <a:pos x="1176" y="2769"/>
                </a:cxn>
                <a:cxn ang="0">
                  <a:pos x="1074" y="2691"/>
                </a:cxn>
                <a:cxn ang="0">
                  <a:pos x="972" y="2553"/>
                </a:cxn>
                <a:cxn ang="0">
                  <a:pos x="852" y="2355"/>
                </a:cxn>
                <a:cxn ang="0">
                  <a:pos x="852" y="2235"/>
                </a:cxn>
                <a:cxn ang="0">
                  <a:pos x="810" y="2151"/>
                </a:cxn>
                <a:cxn ang="0">
                  <a:pos x="774" y="2031"/>
                </a:cxn>
                <a:cxn ang="0">
                  <a:pos x="780" y="1875"/>
                </a:cxn>
                <a:cxn ang="0">
                  <a:pos x="696" y="1743"/>
                </a:cxn>
                <a:cxn ang="0">
                  <a:pos x="696" y="1587"/>
                </a:cxn>
                <a:cxn ang="0">
                  <a:pos x="660" y="1437"/>
                </a:cxn>
                <a:cxn ang="0">
                  <a:pos x="702" y="1329"/>
                </a:cxn>
                <a:cxn ang="0">
                  <a:pos x="648" y="1251"/>
                </a:cxn>
                <a:cxn ang="0">
                  <a:pos x="564" y="1143"/>
                </a:cxn>
                <a:cxn ang="0">
                  <a:pos x="414" y="939"/>
                </a:cxn>
                <a:cxn ang="0">
                  <a:pos x="402" y="807"/>
                </a:cxn>
                <a:cxn ang="0">
                  <a:pos x="264" y="603"/>
                </a:cxn>
                <a:cxn ang="0">
                  <a:pos x="198" y="441"/>
                </a:cxn>
                <a:cxn ang="0">
                  <a:pos x="96" y="375"/>
                </a:cxn>
                <a:cxn ang="0">
                  <a:pos x="12" y="261"/>
                </a:cxn>
                <a:cxn ang="0">
                  <a:pos x="0" y="171"/>
                </a:cxn>
                <a:cxn ang="0">
                  <a:pos x="9" y="45"/>
                </a:cxn>
              </a:cxnLst>
              <a:rect l="0" t="0" r="r" b="b"/>
              <a:pathLst>
                <a:path w="2201" h="2769">
                  <a:moveTo>
                    <a:pt x="9" y="45"/>
                  </a:moveTo>
                  <a:lnTo>
                    <a:pt x="180" y="66"/>
                  </a:lnTo>
                  <a:lnTo>
                    <a:pt x="299" y="0"/>
                  </a:lnTo>
                  <a:lnTo>
                    <a:pt x="420" y="14"/>
                  </a:lnTo>
                  <a:lnTo>
                    <a:pt x="564" y="113"/>
                  </a:lnTo>
                  <a:lnTo>
                    <a:pt x="675" y="89"/>
                  </a:lnTo>
                  <a:lnTo>
                    <a:pt x="1554" y="74"/>
                  </a:lnTo>
                  <a:lnTo>
                    <a:pt x="1670" y="179"/>
                  </a:lnTo>
                  <a:lnTo>
                    <a:pt x="1929" y="197"/>
                  </a:lnTo>
                  <a:lnTo>
                    <a:pt x="2201" y="255"/>
                  </a:lnTo>
                  <a:lnTo>
                    <a:pt x="2184" y="1178"/>
                  </a:lnTo>
                  <a:lnTo>
                    <a:pt x="1937" y="1175"/>
                  </a:lnTo>
                  <a:lnTo>
                    <a:pt x="1961" y="1781"/>
                  </a:lnTo>
                  <a:lnTo>
                    <a:pt x="1962" y="2685"/>
                  </a:lnTo>
                  <a:lnTo>
                    <a:pt x="1923" y="2684"/>
                  </a:lnTo>
                  <a:lnTo>
                    <a:pt x="1473" y="2685"/>
                  </a:lnTo>
                  <a:lnTo>
                    <a:pt x="1352" y="2535"/>
                  </a:lnTo>
                  <a:lnTo>
                    <a:pt x="1176" y="2769"/>
                  </a:lnTo>
                  <a:lnTo>
                    <a:pt x="1074" y="2691"/>
                  </a:lnTo>
                  <a:lnTo>
                    <a:pt x="972" y="2553"/>
                  </a:lnTo>
                  <a:lnTo>
                    <a:pt x="852" y="2355"/>
                  </a:lnTo>
                  <a:lnTo>
                    <a:pt x="852" y="2235"/>
                  </a:lnTo>
                  <a:lnTo>
                    <a:pt x="810" y="2151"/>
                  </a:lnTo>
                  <a:lnTo>
                    <a:pt x="774" y="2031"/>
                  </a:lnTo>
                  <a:lnTo>
                    <a:pt x="780" y="1875"/>
                  </a:lnTo>
                  <a:lnTo>
                    <a:pt x="696" y="1743"/>
                  </a:lnTo>
                  <a:lnTo>
                    <a:pt x="696" y="1587"/>
                  </a:lnTo>
                  <a:lnTo>
                    <a:pt x="660" y="1437"/>
                  </a:lnTo>
                  <a:lnTo>
                    <a:pt x="702" y="1329"/>
                  </a:lnTo>
                  <a:lnTo>
                    <a:pt x="648" y="1251"/>
                  </a:lnTo>
                  <a:lnTo>
                    <a:pt x="564" y="1143"/>
                  </a:lnTo>
                  <a:lnTo>
                    <a:pt x="414" y="939"/>
                  </a:lnTo>
                  <a:lnTo>
                    <a:pt x="402" y="807"/>
                  </a:lnTo>
                  <a:lnTo>
                    <a:pt x="264" y="603"/>
                  </a:lnTo>
                  <a:lnTo>
                    <a:pt x="198" y="441"/>
                  </a:lnTo>
                  <a:lnTo>
                    <a:pt x="96" y="375"/>
                  </a:lnTo>
                  <a:lnTo>
                    <a:pt x="12" y="261"/>
                  </a:lnTo>
                  <a:lnTo>
                    <a:pt x="0" y="171"/>
                  </a:lnTo>
                  <a:lnTo>
                    <a:pt x="9" y="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29">
              <a:extLst>
                <a:ext uri="{FF2B5EF4-FFF2-40B4-BE49-F238E27FC236}">
                  <a16:creationId xmlns:a16="http://schemas.microsoft.com/office/drawing/2014/main" id="{85C00880-64CB-4160-8151-CE2F6E65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16538"/>
              <a:ext cx="1003300" cy="809625"/>
            </a:xfrm>
            <a:custGeom>
              <a:avLst/>
              <a:gdLst/>
              <a:ahLst/>
              <a:cxnLst>
                <a:cxn ang="0">
                  <a:pos x="174" y="1312"/>
                </a:cxn>
                <a:cxn ang="0">
                  <a:pos x="784" y="1464"/>
                </a:cxn>
                <a:cxn ang="0">
                  <a:pos x="838" y="680"/>
                </a:cxn>
                <a:cxn ang="0">
                  <a:pos x="952" y="866"/>
                </a:cxn>
                <a:cxn ang="0">
                  <a:pos x="898" y="1068"/>
                </a:cxn>
                <a:cxn ang="0">
                  <a:pos x="1048" y="1127"/>
                </a:cxn>
                <a:cxn ang="0">
                  <a:pos x="1341" y="960"/>
                </a:cxn>
                <a:cxn ang="0">
                  <a:pos x="1443" y="768"/>
                </a:cxn>
                <a:cxn ang="0">
                  <a:pos x="1669" y="836"/>
                </a:cxn>
                <a:cxn ang="0">
                  <a:pos x="1942" y="870"/>
                </a:cxn>
                <a:cxn ang="0">
                  <a:pos x="2088" y="710"/>
                </a:cxn>
                <a:cxn ang="0">
                  <a:pos x="2236" y="576"/>
                </a:cxn>
                <a:cxn ang="0">
                  <a:pos x="2358" y="423"/>
                </a:cxn>
                <a:cxn ang="0">
                  <a:pos x="2473" y="308"/>
                </a:cxn>
                <a:cxn ang="0">
                  <a:pos x="2620" y="173"/>
                </a:cxn>
                <a:cxn ang="0">
                  <a:pos x="2847" y="95"/>
                </a:cxn>
                <a:cxn ang="0">
                  <a:pos x="3043" y="0"/>
                </a:cxn>
                <a:cxn ang="0">
                  <a:pos x="3258" y="54"/>
                </a:cxn>
                <a:cxn ang="0">
                  <a:pos x="3384" y="222"/>
                </a:cxn>
                <a:cxn ang="0">
                  <a:pos x="3484" y="480"/>
                </a:cxn>
                <a:cxn ang="0">
                  <a:pos x="3474" y="726"/>
                </a:cxn>
                <a:cxn ang="0">
                  <a:pos x="3480" y="996"/>
                </a:cxn>
                <a:cxn ang="0">
                  <a:pos x="3511" y="1161"/>
                </a:cxn>
                <a:cxn ang="0">
                  <a:pos x="3658" y="1164"/>
                </a:cxn>
                <a:cxn ang="0">
                  <a:pos x="3586" y="1374"/>
                </a:cxn>
                <a:cxn ang="0">
                  <a:pos x="3394" y="1620"/>
                </a:cxn>
                <a:cxn ang="0">
                  <a:pos x="3022" y="2112"/>
                </a:cxn>
                <a:cxn ang="0">
                  <a:pos x="2758" y="2328"/>
                </a:cxn>
                <a:cxn ang="0">
                  <a:pos x="2500" y="2586"/>
                </a:cxn>
                <a:cxn ang="0">
                  <a:pos x="2260" y="2718"/>
                </a:cxn>
                <a:cxn ang="0">
                  <a:pos x="2086" y="2724"/>
                </a:cxn>
                <a:cxn ang="0">
                  <a:pos x="1846" y="2796"/>
                </a:cxn>
                <a:cxn ang="0">
                  <a:pos x="1660" y="2832"/>
                </a:cxn>
                <a:cxn ang="0">
                  <a:pos x="1450" y="2832"/>
                </a:cxn>
                <a:cxn ang="0">
                  <a:pos x="1282" y="2814"/>
                </a:cxn>
                <a:cxn ang="0">
                  <a:pos x="1066" y="2892"/>
                </a:cxn>
                <a:cxn ang="0">
                  <a:pos x="766" y="2988"/>
                </a:cxn>
                <a:cxn ang="0">
                  <a:pos x="622" y="2886"/>
                </a:cxn>
                <a:cxn ang="0">
                  <a:pos x="472" y="2844"/>
                </a:cxn>
                <a:cxn ang="0">
                  <a:pos x="430" y="2724"/>
                </a:cxn>
                <a:cxn ang="0">
                  <a:pos x="334" y="2580"/>
                </a:cxn>
                <a:cxn ang="0">
                  <a:pos x="424" y="2484"/>
                </a:cxn>
                <a:cxn ang="0">
                  <a:pos x="400" y="2280"/>
                </a:cxn>
                <a:cxn ang="0">
                  <a:pos x="238" y="2028"/>
                </a:cxn>
                <a:cxn ang="0">
                  <a:pos x="148" y="1824"/>
                </a:cxn>
                <a:cxn ang="0">
                  <a:pos x="0" y="1548"/>
                </a:cxn>
              </a:cxnLst>
              <a:rect l="0" t="0" r="r" b="b"/>
              <a:pathLst>
                <a:path w="3658" h="2988">
                  <a:moveTo>
                    <a:pt x="0" y="1548"/>
                  </a:moveTo>
                  <a:lnTo>
                    <a:pt x="174" y="1312"/>
                  </a:lnTo>
                  <a:lnTo>
                    <a:pt x="294" y="1464"/>
                  </a:lnTo>
                  <a:lnTo>
                    <a:pt x="784" y="1464"/>
                  </a:lnTo>
                  <a:lnTo>
                    <a:pt x="784" y="560"/>
                  </a:lnTo>
                  <a:lnTo>
                    <a:pt x="838" y="680"/>
                  </a:lnTo>
                  <a:lnTo>
                    <a:pt x="939" y="756"/>
                  </a:lnTo>
                  <a:lnTo>
                    <a:pt x="952" y="866"/>
                  </a:lnTo>
                  <a:lnTo>
                    <a:pt x="946" y="987"/>
                  </a:lnTo>
                  <a:lnTo>
                    <a:pt x="898" y="1068"/>
                  </a:lnTo>
                  <a:lnTo>
                    <a:pt x="973" y="1103"/>
                  </a:lnTo>
                  <a:lnTo>
                    <a:pt x="1048" y="1127"/>
                  </a:lnTo>
                  <a:lnTo>
                    <a:pt x="1188" y="1092"/>
                  </a:lnTo>
                  <a:lnTo>
                    <a:pt x="1341" y="960"/>
                  </a:lnTo>
                  <a:lnTo>
                    <a:pt x="1402" y="887"/>
                  </a:lnTo>
                  <a:lnTo>
                    <a:pt x="1443" y="768"/>
                  </a:lnTo>
                  <a:lnTo>
                    <a:pt x="1534" y="750"/>
                  </a:lnTo>
                  <a:lnTo>
                    <a:pt x="1669" y="836"/>
                  </a:lnTo>
                  <a:lnTo>
                    <a:pt x="1809" y="870"/>
                  </a:lnTo>
                  <a:lnTo>
                    <a:pt x="1942" y="870"/>
                  </a:lnTo>
                  <a:lnTo>
                    <a:pt x="2050" y="809"/>
                  </a:lnTo>
                  <a:lnTo>
                    <a:pt x="2088" y="710"/>
                  </a:lnTo>
                  <a:lnTo>
                    <a:pt x="2110" y="590"/>
                  </a:lnTo>
                  <a:lnTo>
                    <a:pt x="2236" y="576"/>
                  </a:lnTo>
                  <a:lnTo>
                    <a:pt x="2344" y="510"/>
                  </a:lnTo>
                  <a:lnTo>
                    <a:pt x="2358" y="423"/>
                  </a:lnTo>
                  <a:lnTo>
                    <a:pt x="2388" y="348"/>
                  </a:lnTo>
                  <a:lnTo>
                    <a:pt x="2473" y="308"/>
                  </a:lnTo>
                  <a:lnTo>
                    <a:pt x="2556" y="263"/>
                  </a:lnTo>
                  <a:lnTo>
                    <a:pt x="2620" y="173"/>
                  </a:lnTo>
                  <a:lnTo>
                    <a:pt x="2698" y="102"/>
                  </a:lnTo>
                  <a:lnTo>
                    <a:pt x="2847" y="95"/>
                  </a:lnTo>
                  <a:lnTo>
                    <a:pt x="2908" y="0"/>
                  </a:lnTo>
                  <a:lnTo>
                    <a:pt x="3043" y="0"/>
                  </a:lnTo>
                  <a:lnTo>
                    <a:pt x="3162" y="60"/>
                  </a:lnTo>
                  <a:lnTo>
                    <a:pt x="3258" y="54"/>
                  </a:lnTo>
                  <a:lnTo>
                    <a:pt x="3409" y="65"/>
                  </a:lnTo>
                  <a:lnTo>
                    <a:pt x="3384" y="222"/>
                  </a:lnTo>
                  <a:lnTo>
                    <a:pt x="3409" y="377"/>
                  </a:lnTo>
                  <a:lnTo>
                    <a:pt x="3484" y="480"/>
                  </a:lnTo>
                  <a:lnTo>
                    <a:pt x="3511" y="590"/>
                  </a:lnTo>
                  <a:lnTo>
                    <a:pt x="3474" y="726"/>
                  </a:lnTo>
                  <a:lnTo>
                    <a:pt x="3473" y="886"/>
                  </a:lnTo>
                  <a:lnTo>
                    <a:pt x="3480" y="996"/>
                  </a:lnTo>
                  <a:lnTo>
                    <a:pt x="3460" y="1128"/>
                  </a:lnTo>
                  <a:lnTo>
                    <a:pt x="3511" y="1161"/>
                  </a:lnTo>
                  <a:lnTo>
                    <a:pt x="3555" y="1146"/>
                  </a:lnTo>
                  <a:lnTo>
                    <a:pt x="3658" y="1164"/>
                  </a:lnTo>
                  <a:lnTo>
                    <a:pt x="3622" y="1266"/>
                  </a:lnTo>
                  <a:lnTo>
                    <a:pt x="3586" y="1374"/>
                  </a:lnTo>
                  <a:lnTo>
                    <a:pt x="3532" y="1536"/>
                  </a:lnTo>
                  <a:lnTo>
                    <a:pt x="3394" y="1620"/>
                  </a:lnTo>
                  <a:lnTo>
                    <a:pt x="3190" y="1860"/>
                  </a:lnTo>
                  <a:lnTo>
                    <a:pt x="3022" y="2112"/>
                  </a:lnTo>
                  <a:lnTo>
                    <a:pt x="2866" y="2262"/>
                  </a:lnTo>
                  <a:lnTo>
                    <a:pt x="2758" y="2328"/>
                  </a:lnTo>
                  <a:lnTo>
                    <a:pt x="2662" y="2430"/>
                  </a:lnTo>
                  <a:lnTo>
                    <a:pt x="2500" y="2586"/>
                  </a:lnTo>
                  <a:lnTo>
                    <a:pt x="2398" y="2640"/>
                  </a:lnTo>
                  <a:lnTo>
                    <a:pt x="2260" y="2718"/>
                  </a:lnTo>
                  <a:lnTo>
                    <a:pt x="2176" y="2730"/>
                  </a:lnTo>
                  <a:lnTo>
                    <a:pt x="2086" y="2724"/>
                  </a:lnTo>
                  <a:lnTo>
                    <a:pt x="1960" y="2802"/>
                  </a:lnTo>
                  <a:lnTo>
                    <a:pt x="1846" y="2796"/>
                  </a:lnTo>
                  <a:lnTo>
                    <a:pt x="1786" y="2862"/>
                  </a:lnTo>
                  <a:lnTo>
                    <a:pt x="1660" y="2832"/>
                  </a:lnTo>
                  <a:lnTo>
                    <a:pt x="1540" y="2778"/>
                  </a:lnTo>
                  <a:lnTo>
                    <a:pt x="1450" y="2832"/>
                  </a:lnTo>
                  <a:lnTo>
                    <a:pt x="1366" y="2808"/>
                  </a:lnTo>
                  <a:lnTo>
                    <a:pt x="1282" y="2814"/>
                  </a:lnTo>
                  <a:lnTo>
                    <a:pt x="1162" y="2892"/>
                  </a:lnTo>
                  <a:lnTo>
                    <a:pt x="1066" y="2892"/>
                  </a:lnTo>
                  <a:lnTo>
                    <a:pt x="910" y="2898"/>
                  </a:lnTo>
                  <a:lnTo>
                    <a:pt x="766" y="2988"/>
                  </a:lnTo>
                  <a:lnTo>
                    <a:pt x="706" y="2976"/>
                  </a:lnTo>
                  <a:lnTo>
                    <a:pt x="622" y="2886"/>
                  </a:lnTo>
                  <a:lnTo>
                    <a:pt x="568" y="2868"/>
                  </a:lnTo>
                  <a:lnTo>
                    <a:pt x="472" y="2844"/>
                  </a:lnTo>
                  <a:lnTo>
                    <a:pt x="418" y="2802"/>
                  </a:lnTo>
                  <a:lnTo>
                    <a:pt x="430" y="2724"/>
                  </a:lnTo>
                  <a:lnTo>
                    <a:pt x="406" y="2646"/>
                  </a:lnTo>
                  <a:lnTo>
                    <a:pt x="334" y="2580"/>
                  </a:lnTo>
                  <a:lnTo>
                    <a:pt x="334" y="2502"/>
                  </a:lnTo>
                  <a:lnTo>
                    <a:pt x="424" y="2484"/>
                  </a:lnTo>
                  <a:lnTo>
                    <a:pt x="436" y="2382"/>
                  </a:lnTo>
                  <a:lnTo>
                    <a:pt x="400" y="2280"/>
                  </a:lnTo>
                  <a:lnTo>
                    <a:pt x="292" y="2142"/>
                  </a:lnTo>
                  <a:lnTo>
                    <a:pt x="238" y="2028"/>
                  </a:lnTo>
                  <a:lnTo>
                    <a:pt x="160" y="1932"/>
                  </a:lnTo>
                  <a:lnTo>
                    <a:pt x="148" y="1824"/>
                  </a:lnTo>
                  <a:lnTo>
                    <a:pt x="88" y="1662"/>
                  </a:lnTo>
                  <a:lnTo>
                    <a:pt x="0" y="154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30">
              <a:extLst>
                <a:ext uri="{FF2B5EF4-FFF2-40B4-BE49-F238E27FC236}">
                  <a16:creationId xmlns:a16="http://schemas.microsoft.com/office/drawing/2014/main" id="{C99EC0A6-1122-48F5-B55F-85F720D8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679950"/>
              <a:ext cx="512763" cy="903288"/>
            </a:xfrm>
            <a:custGeom>
              <a:avLst/>
              <a:gdLst/>
              <a:ahLst/>
              <a:cxnLst>
                <a:cxn ang="0">
                  <a:pos x="1552" y="128"/>
                </a:cxn>
                <a:cxn ang="0">
                  <a:pos x="1544" y="280"/>
                </a:cxn>
                <a:cxn ang="0">
                  <a:pos x="1480" y="360"/>
                </a:cxn>
                <a:cxn ang="0">
                  <a:pos x="1408" y="400"/>
                </a:cxn>
                <a:cxn ang="0">
                  <a:pos x="1320" y="376"/>
                </a:cxn>
                <a:cxn ang="0">
                  <a:pos x="1280" y="440"/>
                </a:cxn>
                <a:cxn ang="0">
                  <a:pos x="1336" y="560"/>
                </a:cxn>
                <a:cxn ang="0">
                  <a:pos x="1224" y="592"/>
                </a:cxn>
                <a:cxn ang="0">
                  <a:pos x="1256" y="688"/>
                </a:cxn>
                <a:cxn ang="0">
                  <a:pos x="1152" y="760"/>
                </a:cxn>
                <a:cxn ang="0">
                  <a:pos x="1096" y="728"/>
                </a:cxn>
                <a:cxn ang="0">
                  <a:pos x="1013" y="814"/>
                </a:cxn>
                <a:cxn ang="0">
                  <a:pos x="776" y="936"/>
                </a:cxn>
                <a:cxn ang="0">
                  <a:pos x="632" y="976"/>
                </a:cxn>
                <a:cxn ang="0">
                  <a:pos x="576" y="1000"/>
                </a:cxn>
                <a:cxn ang="0">
                  <a:pos x="489" y="997"/>
                </a:cxn>
                <a:cxn ang="0">
                  <a:pos x="424" y="1152"/>
                </a:cxn>
                <a:cxn ang="0">
                  <a:pos x="296" y="1336"/>
                </a:cxn>
                <a:cxn ang="0">
                  <a:pos x="288" y="1536"/>
                </a:cxn>
                <a:cxn ang="0">
                  <a:pos x="336" y="1640"/>
                </a:cxn>
                <a:cxn ang="0">
                  <a:pos x="368" y="1808"/>
                </a:cxn>
                <a:cxn ang="0">
                  <a:pos x="351" y="1943"/>
                </a:cxn>
                <a:cxn ang="0">
                  <a:pos x="232" y="2144"/>
                </a:cxn>
                <a:cxn ang="0">
                  <a:pos x="120" y="2280"/>
                </a:cxn>
                <a:cxn ang="0">
                  <a:pos x="32" y="2408"/>
                </a:cxn>
                <a:cxn ang="0">
                  <a:pos x="0" y="2600"/>
                </a:cxn>
                <a:cxn ang="0">
                  <a:pos x="88" y="2760"/>
                </a:cxn>
                <a:cxn ang="0">
                  <a:pos x="64" y="2880"/>
                </a:cxn>
                <a:cxn ang="0">
                  <a:pos x="48" y="3008"/>
                </a:cxn>
                <a:cxn ang="0">
                  <a:pos x="96" y="3088"/>
                </a:cxn>
                <a:cxn ang="0">
                  <a:pos x="112" y="3184"/>
                </a:cxn>
                <a:cxn ang="0">
                  <a:pos x="256" y="3240"/>
                </a:cxn>
                <a:cxn ang="0">
                  <a:pos x="344" y="3328"/>
                </a:cxn>
                <a:cxn ang="0">
                  <a:pos x="504" y="3264"/>
                </a:cxn>
                <a:cxn ang="0">
                  <a:pos x="654" y="3225"/>
                </a:cxn>
                <a:cxn ang="0">
                  <a:pos x="792" y="3184"/>
                </a:cxn>
                <a:cxn ang="0">
                  <a:pos x="848" y="3040"/>
                </a:cxn>
                <a:cxn ang="0">
                  <a:pos x="952" y="2904"/>
                </a:cxn>
                <a:cxn ang="0">
                  <a:pos x="1068" y="2523"/>
                </a:cxn>
                <a:cxn ang="0">
                  <a:pos x="1272" y="2088"/>
                </a:cxn>
                <a:cxn ang="0">
                  <a:pos x="1416" y="1800"/>
                </a:cxn>
                <a:cxn ang="0">
                  <a:pos x="1536" y="1568"/>
                </a:cxn>
                <a:cxn ang="0">
                  <a:pos x="1544" y="1368"/>
                </a:cxn>
                <a:cxn ang="0">
                  <a:pos x="1584" y="1280"/>
                </a:cxn>
                <a:cxn ang="0">
                  <a:pos x="1656" y="1168"/>
                </a:cxn>
                <a:cxn ang="0">
                  <a:pos x="1688" y="1096"/>
                </a:cxn>
                <a:cxn ang="0">
                  <a:pos x="1620" y="967"/>
                </a:cxn>
                <a:cxn ang="0">
                  <a:pos x="1632" y="896"/>
                </a:cxn>
                <a:cxn ang="0">
                  <a:pos x="1704" y="864"/>
                </a:cxn>
                <a:cxn ang="0">
                  <a:pos x="1736" y="936"/>
                </a:cxn>
                <a:cxn ang="0">
                  <a:pos x="1760" y="984"/>
                </a:cxn>
                <a:cxn ang="0">
                  <a:pos x="1824" y="928"/>
                </a:cxn>
                <a:cxn ang="0">
                  <a:pos x="1864" y="840"/>
                </a:cxn>
                <a:cxn ang="0">
                  <a:pos x="1808" y="736"/>
                </a:cxn>
                <a:cxn ang="0">
                  <a:pos x="1808" y="568"/>
                </a:cxn>
                <a:cxn ang="0">
                  <a:pos x="1784" y="272"/>
                </a:cxn>
                <a:cxn ang="0">
                  <a:pos x="1712" y="144"/>
                </a:cxn>
                <a:cxn ang="0">
                  <a:pos x="1672" y="0"/>
                </a:cxn>
                <a:cxn ang="0">
                  <a:pos x="1600" y="48"/>
                </a:cxn>
                <a:cxn ang="0">
                  <a:pos x="1552" y="128"/>
                </a:cxn>
              </a:cxnLst>
              <a:rect l="0" t="0" r="r" b="b"/>
              <a:pathLst>
                <a:path w="1864" h="3328">
                  <a:moveTo>
                    <a:pt x="1552" y="128"/>
                  </a:moveTo>
                  <a:lnTo>
                    <a:pt x="1544" y="280"/>
                  </a:lnTo>
                  <a:lnTo>
                    <a:pt x="1480" y="360"/>
                  </a:lnTo>
                  <a:lnTo>
                    <a:pt x="1408" y="400"/>
                  </a:lnTo>
                  <a:lnTo>
                    <a:pt x="1320" y="376"/>
                  </a:lnTo>
                  <a:lnTo>
                    <a:pt x="1280" y="440"/>
                  </a:lnTo>
                  <a:lnTo>
                    <a:pt x="1336" y="560"/>
                  </a:lnTo>
                  <a:lnTo>
                    <a:pt x="1224" y="592"/>
                  </a:lnTo>
                  <a:lnTo>
                    <a:pt x="1256" y="688"/>
                  </a:lnTo>
                  <a:lnTo>
                    <a:pt x="1152" y="760"/>
                  </a:lnTo>
                  <a:lnTo>
                    <a:pt x="1096" y="728"/>
                  </a:lnTo>
                  <a:lnTo>
                    <a:pt x="1013" y="814"/>
                  </a:lnTo>
                  <a:lnTo>
                    <a:pt x="776" y="936"/>
                  </a:lnTo>
                  <a:lnTo>
                    <a:pt x="632" y="976"/>
                  </a:lnTo>
                  <a:lnTo>
                    <a:pt x="576" y="1000"/>
                  </a:lnTo>
                  <a:lnTo>
                    <a:pt x="489" y="997"/>
                  </a:lnTo>
                  <a:lnTo>
                    <a:pt x="424" y="1152"/>
                  </a:lnTo>
                  <a:lnTo>
                    <a:pt x="296" y="1336"/>
                  </a:lnTo>
                  <a:lnTo>
                    <a:pt x="288" y="1536"/>
                  </a:lnTo>
                  <a:lnTo>
                    <a:pt x="336" y="1640"/>
                  </a:lnTo>
                  <a:lnTo>
                    <a:pt x="368" y="1808"/>
                  </a:lnTo>
                  <a:lnTo>
                    <a:pt x="351" y="1943"/>
                  </a:lnTo>
                  <a:lnTo>
                    <a:pt x="232" y="2144"/>
                  </a:lnTo>
                  <a:lnTo>
                    <a:pt x="120" y="2280"/>
                  </a:lnTo>
                  <a:lnTo>
                    <a:pt x="32" y="2408"/>
                  </a:lnTo>
                  <a:lnTo>
                    <a:pt x="0" y="2600"/>
                  </a:lnTo>
                  <a:lnTo>
                    <a:pt x="88" y="2760"/>
                  </a:lnTo>
                  <a:lnTo>
                    <a:pt x="64" y="2880"/>
                  </a:lnTo>
                  <a:lnTo>
                    <a:pt x="48" y="3008"/>
                  </a:lnTo>
                  <a:lnTo>
                    <a:pt x="96" y="3088"/>
                  </a:lnTo>
                  <a:lnTo>
                    <a:pt x="112" y="3184"/>
                  </a:lnTo>
                  <a:lnTo>
                    <a:pt x="256" y="3240"/>
                  </a:lnTo>
                  <a:lnTo>
                    <a:pt x="344" y="3328"/>
                  </a:lnTo>
                  <a:lnTo>
                    <a:pt x="504" y="3264"/>
                  </a:lnTo>
                  <a:lnTo>
                    <a:pt x="654" y="3225"/>
                  </a:lnTo>
                  <a:lnTo>
                    <a:pt x="792" y="3184"/>
                  </a:lnTo>
                  <a:lnTo>
                    <a:pt x="848" y="3040"/>
                  </a:lnTo>
                  <a:lnTo>
                    <a:pt x="952" y="2904"/>
                  </a:lnTo>
                  <a:lnTo>
                    <a:pt x="1068" y="2523"/>
                  </a:lnTo>
                  <a:lnTo>
                    <a:pt x="1272" y="2088"/>
                  </a:lnTo>
                  <a:lnTo>
                    <a:pt x="1416" y="1800"/>
                  </a:lnTo>
                  <a:lnTo>
                    <a:pt x="1536" y="1568"/>
                  </a:lnTo>
                  <a:lnTo>
                    <a:pt x="1544" y="1368"/>
                  </a:lnTo>
                  <a:lnTo>
                    <a:pt x="1584" y="1280"/>
                  </a:lnTo>
                  <a:lnTo>
                    <a:pt x="1656" y="1168"/>
                  </a:lnTo>
                  <a:lnTo>
                    <a:pt x="1688" y="1096"/>
                  </a:lnTo>
                  <a:lnTo>
                    <a:pt x="1620" y="967"/>
                  </a:lnTo>
                  <a:lnTo>
                    <a:pt x="1632" y="896"/>
                  </a:lnTo>
                  <a:lnTo>
                    <a:pt x="1704" y="864"/>
                  </a:lnTo>
                  <a:lnTo>
                    <a:pt x="1736" y="936"/>
                  </a:lnTo>
                  <a:lnTo>
                    <a:pt x="1760" y="984"/>
                  </a:lnTo>
                  <a:lnTo>
                    <a:pt x="1824" y="928"/>
                  </a:lnTo>
                  <a:lnTo>
                    <a:pt x="1864" y="840"/>
                  </a:lnTo>
                  <a:lnTo>
                    <a:pt x="1808" y="736"/>
                  </a:lnTo>
                  <a:lnTo>
                    <a:pt x="1808" y="568"/>
                  </a:lnTo>
                  <a:lnTo>
                    <a:pt x="1784" y="272"/>
                  </a:lnTo>
                  <a:lnTo>
                    <a:pt x="1712" y="144"/>
                  </a:lnTo>
                  <a:lnTo>
                    <a:pt x="1672" y="0"/>
                  </a:lnTo>
                  <a:lnTo>
                    <a:pt x="1600" y="48"/>
                  </a:lnTo>
                  <a:lnTo>
                    <a:pt x="1552" y="12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31">
              <a:extLst>
                <a:ext uri="{FF2B5EF4-FFF2-40B4-BE49-F238E27FC236}">
                  <a16:creationId xmlns:a16="http://schemas.microsoft.com/office/drawing/2014/main" id="{BB340DE8-A435-4B3A-9362-B097466F9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5564188"/>
              <a:ext cx="80963" cy="88900"/>
            </a:xfrm>
            <a:custGeom>
              <a:avLst/>
              <a:gdLst/>
              <a:ahLst/>
              <a:cxnLst>
                <a:cxn ang="0">
                  <a:pos x="263" y="82"/>
                </a:cxn>
                <a:cxn ang="0">
                  <a:pos x="242" y="217"/>
                </a:cxn>
                <a:cxn ang="0">
                  <a:pos x="296" y="256"/>
                </a:cxn>
                <a:cxn ang="0">
                  <a:pos x="240" y="328"/>
                </a:cxn>
                <a:cxn ang="0">
                  <a:pos x="56" y="328"/>
                </a:cxn>
                <a:cxn ang="0">
                  <a:pos x="0" y="232"/>
                </a:cxn>
                <a:cxn ang="0">
                  <a:pos x="24" y="96"/>
                </a:cxn>
                <a:cxn ang="0">
                  <a:pos x="72" y="0"/>
                </a:cxn>
                <a:cxn ang="0">
                  <a:pos x="216" y="16"/>
                </a:cxn>
                <a:cxn ang="0">
                  <a:pos x="263" y="82"/>
                </a:cxn>
              </a:cxnLst>
              <a:rect l="0" t="0" r="r" b="b"/>
              <a:pathLst>
                <a:path w="296" h="328">
                  <a:moveTo>
                    <a:pt x="263" y="82"/>
                  </a:moveTo>
                  <a:lnTo>
                    <a:pt x="242" y="217"/>
                  </a:lnTo>
                  <a:lnTo>
                    <a:pt x="296" y="256"/>
                  </a:lnTo>
                  <a:lnTo>
                    <a:pt x="240" y="328"/>
                  </a:lnTo>
                  <a:lnTo>
                    <a:pt x="56" y="328"/>
                  </a:lnTo>
                  <a:lnTo>
                    <a:pt x="0" y="232"/>
                  </a:lnTo>
                  <a:lnTo>
                    <a:pt x="24" y="96"/>
                  </a:lnTo>
                  <a:lnTo>
                    <a:pt x="72" y="0"/>
                  </a:lnTo>
                  <a:lnTo>
                    <a:pt x="216" y="16"/>
                  </a:lnTo>
                  <a:lnTo>
                    <a:pt x="263" y="8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32">
              <a:extLst>
                <a:ext uri="{FF2B5EF4-FFF2-40B4-BE49-F238E27FC236}">
                  <a16:creationId xmlns:a16="http://schemas.microsoft.com/office/drawing/2014/main" id="{F28A502E-8DD0-4EB4-B2AA-60C666ED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5735638"/>
              <a:ext cx="152400" cy="136525"/>
            </a:xfrm>
            <a:custGeom>
              <a:avLst/>
              <a:gdLst/>
              <a:ahLst/>
              <a:cxnLst>
                <a:cxn ang="0">
                  <a:pos x="432" y="344"/>
                </a:cxn>
                <a:cxn ang="0">
                  <a:pos x="288" y="408"/>
                </a:cxn>
                <a:cxn ang="0">
                  <a:pos x="168" y="504"/>
                </a:cxn>
                <a:cxn ang="0">
                  <a:pos x="96" y="456"/>
                </a:cxn>
                <a:cxn ang="0">
                  <a:pos x="56" y="360"/>
                </a:cxn>
                <a:cxn ang="0">
                  <a:pos x="0" y="304"/>
                </a:cxn>
                <a:cxn ang="0">
                  <a:pos x="96" y="160"/>
                </a:cxn>
                <a:cxn ang="0">
                  <a:pos x="216" y="40"/>
                </a:cxn>
                <a:cxn ang="0">
                  <a:pos x="392" y="0"/>
                </a:cxn>
                <a:cxn ang="0">
                  <a:pos x="496" y="96"/>
                </a:cxn>
                <a:cxn ang="0">
                  <a:pos x="560" y="192"/>
                </a:cxn>
                <a:cxn ang="0">
                  <a:pos x="488" y="272"/>
                </a:cxn>
                <a:cxn ang="0">
                  <a:pos x="432" y="344"/>
                </a:cxn>
              </a:cxnLst>
              <a:rect l="0" t="0" r="r" b="b"/>
              <a:pathLst>
                <a:path w="560" h="504">
                  <a:moveTo>
                    <a:pt x="432" y="344"/>
                  </a:moveTo>
                  <a:lnTo>
                    <a:pt x="288" y="408"/>
                  </a:lnTo>
                  <a:lnTo>
                    <a:pt x="168" y="504"/>
                  </a:lnTo>
                  <a:lnTo>
                    <a:pt x="96" y="456"/>
                  </a:lnTo>
                  <a:lnTo>
                    <a:pt x="56" y="360"/>
                  </a:lnTo>
                  <a:lnTo>
                    <a:pt x="0" y="304"/>
                  </a:lnTo>
                  <a:lnTo>
                    <a:pt x="96" y="160"/>
                  </a:lnTo>
                  <a:lnTo>
                    <a:pt x="216" y="40"/>
                  </a:lnTo>
                  <a:lnTo>
                    <a:pt x="392" y="0"/>
                  </a:lnTo>
                  <a:lnTo>
                    <a:pt x="496" y="96"/>
                  </a:lnTo>
                  <a:lnTo>
                    <a:pt x="560" y="192"/>
                  </a:lnTo>
                  <a:lnTo>
                    <a:pt x="488" y="272"/>
                  </a:lnTo>
                  <a:lnTo>
                    <a:pt x="432" y="34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33">
              <a:extLst>
                <a:ext uri="{FF2B5EF4-FFF2-40B4-BE49-F238E27FC236}">
                  <a16:creationId xmlns:a16="http://schemas.microsoft.com/office/drawing/2014/main" id="{F218F4E5-BF35-4FCD-9008-5776F2EA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3714750"/>
              <a:ext cx="371475" cy="406400"/>
            </a:xfrm>
            <a:custGeom>
              <a:avLst/>
              <a:gdLst/>
              <a:ahLst/>
              <a:cxnLst>
                <a:cxn ang="0">
                  <a:pos x="1354" y="350"/>
                </a:cxn>
                <a:cxn ang="0">
                  <a:pos x="1302" y="258"/>
                </a:cxn>
                <a:cxn ang="0">
                  <a:pos x="1204" y="216"/>
                </a:cxn>
                <a:cxn ang="0">
                  <a:pos x="1100" y="262"/>
                </a:cxn>
                <a:cxn ang="0">
                  <a:pos x="1030" y="202"/>
                </a:cxn>
                <a:cxn ang="0">
                  <a:pos x="1020" y="128"/>
                </a:cxn>
                <a:cxn ang="0">
                  <a:pos x="1084" y="22"/>
                </a:cxn>
                <a:cxn ang="0">
                  <a:pos x="656" y="0"/>
                </a:cxn>
                <a:cxn ang="0">
                  <a:pos x="572" y="46"/>
                </a:cxn>
                <a:cxn ang="0">
                  <a:pos x="582" y="178"/>
                </a:cxn>
                <a:cxn ang="0">
                  <a:pos x="576" y="328"/>
                </a:cxn>
                <a:cxn ang="0">
                  <a:pos x="360" y="310"/>
                </a:cxn>
                <a:cxn ang="0">
                  <a:pos x="180" y="334"/>
                </a:cxn>
                <a:cxn ang="0">
                  <a:pos x="150" y="406"/>
                </a:cxn>
                <a:cxn ang="0">
                  <a:pos x="192" y="466"/>
                </a:cxn>
                <a:cxn ang="0">
                  <a:pos x="198" y="556"/>
                </a:cxn>
                <a:cxn ang="0">
                  <a:pos x="120" y="556"/>
                </a:cxn>
                <a:cxn ang="0">
                  <a:pos x="72" y="670"/>
                </a:cxn>
                <a:cxn ang="0">
                  <a:pos x="0" y="760"/>
                </a:cxn>
                <a:cxn ang="0">
                  <a:pos x="30" y="904"/>
                </a:cxn>
                <a:cxn ang="0">
                  <a:pos x="78" y="988"/>
                </a:cxn>
                <a:cxn ang="0">
                  <a:pos x="198" y="1156"/>
                </a:cxn>
                <a:cxn ang="0">
                  <a:pos x="300" y="1198"/>
                </a:cxn>
                <a:cxn ang="0">
                  <a:pos x="378" y="1300"/>
                </a:cxn>
                <a:cxn ang="0">
                  <a:pos x="414" y="1378"/>
                </a:cxn>
                <a:cxn ang="0">
                  <a:pos x="468" y="1450"/>
                </a:cxn>
                <a:cxn ang="0">
                  <a:pos x="536" y="1498"/>
                </a:cxn>
                <a:cxn ang="0">
                  <a:pos x="596" y="1434"/>
                </a:cxn>
                <a:cxn ang="0">
                  <a:pos x="690" y="1480"/>
                </a:cxn>
                <a:cxn ang="0">
                  <a:pos x="732" y="1402"/>
                </a:cxn>
                <a:cxn ang="0">
                  <a:pos x="674" y="1312"/>
                </a:cxn>
                <a:cxn ang="0">
                  <a:pos x="652" y="1138"/>
                </a:cxn>
                <a:cxn ang="0">
                  <a:pos x="786" y="1142"/>
                </a:cxn>
                <a:cxn ang="0">
                  <a:pos x="890" y="1128"/>
                </a:cxn>
                <a:cxn ang="0">
                  <a:pos x="846" y="1048"/>
                </a:cxn>
                <a:cxn ang="0">
                  <a:pos x="878" y="988"/>
                </a:cxn>
                <a:cxn ang="0">
                  <a:pos x="980" y="1026"/>
                </a:cxn>
                <a:cxn ang="0">
                  <a:pos x="1014" y="1120"/>
                </a:cxn>
                <a:cxn ang="0">
                  <a:pos x="1108" y="1176"/>
                </a:cxn>
                <a:cxn ang="0">
                  <a:pos x="1216" y="1158"/>
                </a:cxn>
                <a:cxn ang="0">
                  <a:pos x="1302" y="1126"/>
                </a:cxn>
                <a:cxn ang="0">
                  <a:pos x="1338" y="1018"/>
                </a:cxn>
                <a:cxn ang="0">
                  <a:pos x="1350" y="880"/>
                </a:cxn>
                <a:cxn ang="0">
                  <a:pos x="1338" y="716"/>
                </a:cxn>
                <a:cxn ang="0">
                  <a:pos x="1222" y="610"/>
                </a:cxn>
                <a:cxn ang="0">
                  <a:pos x="1204" y="504"/>
                </a:cxn>
                <a:cxn ang="0">
                  <a:pos x="1222" y="440"/>
                </a:cxn>
                <a:cxn ang="0">
                  <a:pos x="1318" y="432"/>
                </a:cxn>
                <a:cxn ang="0">
                  <a:pos x="1354" y="350"/>
                </a:cxn>
              </a:cxnLst>
              <a:rect l="0" t="0" r="r" b="b"/>
              <a:pathLst>
                <a:path w="1354" h="1498">
                  <a:moveTo>
                    <a:pt x="1354" y="350"/>
                  </a:moveTo>
                  <a:lnTo>
                    <a:pt x="1302" y="258"/>
                  </a:lnTo>
                  <a:lnTo>
                    <a:pt x="1204" y="216"/>
                  </a:lnTo>
                  <a:lnTo>
                    <a:pt x="1100" y="262"/>
                  </a:lnTo>
                  <a:lnTo>
                    <a:pt x="1030" y="202"/>
                  </a:lnTo>
                  <a:lnTo>
                    <a:pt x="1020" y="128"/>
                  </a:lnTo>
                  <a:lnTo>
                    <a:pt x="1084" y="22"/>
                  </a:lnTo>
                  <a:lnTo>
                    <a:pt x="656" y="0"/>
                  </a:lnTo>
                  <a:lnTo>
                    <a:pt x="572" y="46"/>
                  </a:lnTo>
                  <a:lnTo>
                    <a:pt x="582" y="178"/>
                  </a:lnTo>
                  <a:lnTo>
                    <a:pt x="576" y="328"/>
                  </a:lnTo>
                  <a:lnTo>
                    <a:pt x="360" y="310"/>
                  </a:lnTo>
                  <a:lnTo>
                    <a:pt x="180" y="334"/>
                  </a:lnTo>
                  <a:lnTo>
                    <a:pt x="150" y="406"/>
                  </a:lnTo>
                  <a:lnTo>
                    <a:pt x="192" y="466"/>
                  </a:lnTo>
                  <a:lnTo>
                    <a:pt x="198" y="556"/>
                  </a:lnTo>
                  <a:lnTo>
                    <a:pt x="120" y="556"/>
                  </a:lnTo>
                  <a:lnTo>
                    <a:pt x="72" y="670"/>
                  </a:lnTo>
                  <a:lnTo>
                    <a:pt x="0" y="760"/>
                  </a:lnTo>
                  <a:lnTo>
                    <a:pt x="30" y="904"/>
                  </a:lnTo>
                  <a:lnTo>
                    <a:pt x="78" y="988"/>
                  </a:lnTo>
                  <a:lnTo>
                    <a:pt x="198" y="1156"/>
                  </a:lnTo>
                  <a:lnTo>
                    <a:pt x="300" y="1198"/>
                  </a:lnTo>
                  <a:lnTo>
                    <a:pt x="378" y="1300"/>
                  </a:lnTo>
                  <a:lnTo>
                    <a:pt x="414" y="1378"/>
                  </a:lnTo>
                  <a:lnTo>
                    <a:pt x="468" y="1450"/>
                  </a:lnTo>
                  <a:lnTo>
                    <a:pt x="536" y="1498"/>
                  </a:lnTo>
                  <a:lnTo>
                    <a:pt x="596" y="1434"/>
                  </a:lnTo>
                  <a:lnTo>
                    <a:pt x="690" y="1480"/>
                  </a:lnTo>
                  <a:lnTo>
                    <a:pt x="732" y="1402"/>
                  </a:lnTo>
                  <a:lnTo>
                    <a:pt x="674" y="1312"/>
                  </a:lnTo>
                  <a:lnTo>
                    <a:pt x="652" y="1138"/>
                  </a:lnTo>
                  <a:lnTo>
                    <a:pt x="786" y="1142"/>
                  </a:lnTo>
                  <a:lnTo>
                    <a:pt x="890" y="1128"/>
                  </a:lnTo>
                  <a:lnTo>
                    <a:pt x="846" y="1048"/>
                  </a:lnTo>
                  <a:lnTo>
                    <a:pt x="878" y="988"/>
                  </a:lnTo>
                  <a:lnTo>
                    <a:pt x="980" y="1026"/>
                  </a:lnTo>
                  <a:lnTo>
                    <a:pt x="1014" y="1120"/>
                  </a:lnTo>
                  <a:lnTo>
                    <a:pt x="1108" y="1176"/>
                  </a:lnTo>
                  <a:lnTo>
                    <a:pt x="1216" y="1158"/>
                  </a:lnTo>
                  <a:lnTo>
                    <a:pt x="1302" y="1126"/>
                  </a:lnTo>
                  <a:lnTo>
                    <a:pt x="1338" y="1018"/>
                  </a:lnTo>
                  <a:lnTo>
                    <a:pt x="1350" y="880"/>
                  </a:lnTo>
                  <a:lnTo>
                    <a:pt x="1338" y="716"/>
                  </a:lnTo>
                  <a:lnTo>
                    <a:pt x="1222" y="610"/>
                  </a:lnTo>
                  <a:lnTo>
                    <a:pt x="1204" y="504"/>
                  </a:lnTo>
                  <a:lnTo>
                    <a:pt x="1222" y="440"/>
                  </a:lnTo>
                  <a:lnTo>
                    <a:pt x="1318" y="432"/>
                  </a:lnTo>
                  <a:lnTo>
                    <a:pt x="1354" y="35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34">
              <a:extLst>
                <a:ext uri="{FF2B5EF4-FFF2-40B4-BE49-F238E27FC236}">
                  <a16:creationId xmlns:a16="http://schemas.microsoft.com/office/drawing/2014/main" id="{975D9391-FBB3-4C7F-A5BB-9613C89B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3717925"/>
              <a:ext cx="131763" cy="88900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240" y="42"/>
                </a:cxn>
                <a:cxn ang="0">
                  <a:pos x="356" y="0"/>
                </a:cxn>
                <a:cxn ang="0">
                  <a:pos x="472" y="36"/>
                </a:cxn>
                <a:cxn ang="0">
                  <a:pos x="482" y="164"/>
                </a:cxn>
                <a:cxn ang="0">
                  <a:pos x="476" y="322"/>
                </a:cxn>
                <a:cxn ang="0">
                  <a:pos x="264" y="302"/>
                </a:cxn>
                <a:cxn ang="0">
                  <a:pos x="79" y="328"/>
                </a:cxn>
                <a:cxn ang="0">
                  <a:pos x="0" y="296"/>
                </a:cxn>
                <a:cxn ang="0">
                  <a:pos x="40" y="232"/>
                </a:cxn>
                <a:cxn ang="0">
                  <a:pos x="120" y="160"/>
                </a:cxn>
                <a:cxn ang="0">
                  <a:pos x="104" y="80"/>
                </a:cxn>
                <a:cxn ang="0">
                  <a:pos x="130" y="2"/>
                </a:cxn>
              </a:cxnLst>
              <a:rect l="0" t="0" r="r" b="b"/>
              <a:pathLst>
                <a:path w="482" h="328">
                  <a:moveTo>
                    <a:pt x="130" y="2"/>
                  </a:moveTo>
                  <a:lnTo>
                    <a:pt x="240" y="42"/>
                  </a:lnTo>
                  <a:lnTo>
                    <a:pt x="356" y="0"/>
                  </a:lnTo>
                  <a:lnTo>
                    <a:pt x="472" y="36"/>
                  </a:lnTo>
                  <a:lnTo>
                    <a:pt x="482" y="164"/>
                  </a:lnTo>
                  <a:lnTo>
                    <a:pt x="476" y="322"/>
                  </a:lnTo>
                  <a:lnTo>
                    <a:pt x="264" y="302"/>
                  </a:lnTo>
                  <a:lnTo>
                    <a:pt x="79" y="328"/>
                  </a:lnTo>
                  <a:lnTo>
                    <a:pt x="0" y="296"/>
                  </a:lnTo>
                  <a:lnTo>
                    <a:pt x="40" y="232"/>
                  </a:lnTo>
                  <a:lnTo>
                    <a:pt x="120" y="160"/>
                  </a:lnTo>
                  <a:lnTo>
                    <a:pt x="104" y="80"/>
                  </a:lnTo>
                  <a:lnTo>
                    <a:pt x="130" y="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35">
              <a:extLst>
                <a:ext uri="{FF2B5EF4-FFF2-40B4-BE49-F238E27FC236}">
                  <a16:creationId xmlns:a16="http://schemas.microsoft.com/office/drawing/2014/main" id="{B98A0817-DEB2-4E7B-ADC1-13AB952E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2862263"/>
              <a:ext cx="533400" cy="349250"/>
            </a:xfrm>
            <a:custGeom>
              <a:avLst/>
              <a:gdLst/>
              <a:ahLst/>
              <a:cxnLst>
                <a:cxn ang="0">
                  <a:pos x="1475" y="38"/>
                </a:cxn>
                <a:cxn ang="0">
                  <a:pos x="1380" y="11"/>
                </a:cxn>
                <a:cxn ang="0">
                  <a:pos x="1254" y="0"/>
                </a:cxn>
                <a:cxn ang="0">
                  <a:pos x="1155" y="90"/>
                </a:cxn>
                <a:cxn ang="0">
                  <a:pos x="963" y="92"/>
                </a:cxn>
                <a:cxn ang="0">
                  <a:pos x="827" y="179"/>
                </a:cxn>
                <a:cxn ang="0">
                  <a:pos x="786" y="266"/>
                </a:cxn>
                <a:cxn ang="0">
                  <a:pos x="713" y="293"/>
                </a:cxn>
                <a:cxn ang="0">
                  <a:pos x="621" y="320"/>
                </a:cxn>
                <a:cxn ang="0">
                  <a:pos x="644" y="420"/>
                </a:cxn>
                <a:cxn ang="0">
                  <a:pos x="557" y="455"/>
                </a:cxn>
                <a:cxn ang="0">
                  <a:pos x="479" y="359"/>
                </a:cxn>
                <a:cxn ang="0">
                  <a:pos x="384" y="470"/>
                </a:cxn>
                <a:cxn ang="0">
                  <a:pos x="353" y="623"/>
                </a:cxn>
                <a:cxn ang="0">
                  <a:pos x="288" y="690"/>
                </a:cxn>
                <a:cxn ang="0">
                  <a:pos x="155" y="750"/>
                </a:cxn>
                <a:cxn ang="0">
                  <a:pos x="137" y="882"/>
                </a:cxn>
                <a:cxn ang="0">
                  <a:pos x="57" y="942"/>
                </a:cxn>
                <a:cxn ang="0">
                  <a:pos x="0" y="1113"/>
                </a:cxn>
                <a:cxn ang="0">
                  <a:pos x="203" y="1220"/>
                </a:cxn>
                <a:cxn ang="0">
                  <a:pos x="342" y="1289"/>
                </a:cxn>
                <a:cxn ang="0">
                  <a:pos x="566" y="1227"/>
                </a:cxn>
                <a:cxn ang="0">
                  <a:pos x="681" y="1283"/>
                </a:cxn>
                <a:cxn ang="0">
                  <a:pos x="644" y="1162"/>
                </a:cxn>
                <a:cxn ang="0">
                  <a:pos x="662" y="1006"/>
                </a:cxn>
                <a:cxn ang="0">
                  <a:pos x="836" y="986"/>
                </a:cxn>
                <a:cxn ang="0">
                  <a:pos x="1180" y="1026"/>
                </a:cxn>
                <a:cxn ang="0">
                  <a:pos x="1364" y="978"/>
                </a:cxn>
                <a:cxn ang="0">
                  <a:pos x="1372" y="1106"/>
                </a:cxn>
                <a:cxn ang="0">
                  <a:pos x="1460" y="1170"/>
                </a:cxn>
                <a:cxn ang="0">
                  <a:pos x="1556" y="1136"/>
                </a:cxn>
                <a:cxn ang="0">
                  <a:pos x="1586" y="1058"/>
                </a:cxn>
                <a:cxn ang="0">
                  <a:pos x="1700" y="942"/>
                </a:cxn>
                <a:cxn ang="0">
                  <a:pos x="1871" y="944"/>
                </a:cxn>
                <a:cxn ang="0">
                  <a:pos x="1934" y="818"/>
                </a:cxn>
                <a:cxn ang="0">
                  <a:pos x="1929" y="717"/>
                </a:cxn>
                <a:cxn ang="0">
                  <a:pos x="1871" y="717"/>
                </a:cxn>
                <a:cxn ang="0">
                  <a:pos x="1928" y="602"/>
                </a:cxn>
                <a:cxn ang="0">
                  <a:pos x="1760" y="603"/>
                </a:cxn>
                <a:cxn ang="0">
                  <a:pos x="1587" y="488"/>
                </a:cxn>
                <a:cxn ang="0">
                  <a:pos x="1700" y="434"/>
                </a:cxn>
                <a:cxn ang="0">
                  <a:pos x="1529" y="317"/>
                </a:cxn>
                <a:cxn ang="0">
                  <a:pos x="1473" y="149"/>
                </a:cxn>
                <a:cxn ang="0">
                  <a:pos x="1475" y="38"/>
                </a:cxn>
              </a:cxnLst>
              <a:rect l="0" t="0" r="r" b="b"/>
              <a:pathLst>
                <a:path w="1934" h="1289">
                  <a:moveTo>
                    <a:pt x="1475" y="38"/>
                  </a:moveTo>
                  <a:lnTo>
                    <a:pt x="1380" y="11"/>
                  </a:lnTo>
                  <a:lnTo>
                    <a:pt x="1254" y="0"/>
                  </a:lnTo>
                  <a:lnTo>
                    <a:pt x="1155" y="90"/>
                  </a:lnTo>
                  <a:lnTo>
                    <a:pt x="963" y="92"/>
                  </a:lnTo>
                  <a:lnTo>
                    <a:pt x="827" y="179"/>
                  </a:lnTo>
                  <a:lnTo>
                    <a:pt x="786" y="266"/>
                  </a:lnTo>
                  <a:lnTo>
                    <a:pt x="713" y="293"/>
                  </a:lnTo>
                  <a:lnTo>
                    <a:pt x="621" y="320"/>
                  </a:lnTo>
                  <a:lnTo>
                    <a:pt x="644" y="420"/>
                  </a:lnTo>
                  <a:lnTo>
                    <a:pt x="557" y="455"/>
                  </a:lnTo>
                  <a:lnTo>
                    <a:pt x="479" y="359"/>
                  </a:lnTo>
                  <a:lnTo>
                    <a:pt x="384" y="470"/>
                  </a:lnTo>
                  <a:lnTo>
                    <a:pt x="353" y="623"/>
                  </a:lnTo>
                  <a:lnTo>
                    <a:pt x="288" y="690"/>
                  </a:lnTo>
                  <a:lnTo>
                    <a:pt x="155" y="750"/>
                  </a:lnTo>
                  <a:lnTo>
                    <a:pt x="137" y="882"/>
                  </a:lnTo>
                  <a:lnTo>
                    <a:pt x="57" y="942"/>
                  </a:lnTo>
                  <a:lnTo>
                    <a:pt x="0" y="1113"/>
                  </a:lnTo>
                  <a:lnTo>
                    <a:pt x="203" y="1220"/>
                  </a:lnTo>
                  <a:lnTo>
                    <a:pt x="342" y="1289"/>
                  </a:lnTo>
                  <a:lnTo>
                    <a:pt x="566" y="1227"/>
                  </a:lnTo>
                  <a:lnTo>
                    <a:pt x="681" y="1283"/>
                  </a:lnTo>
                  <a:lnTo>
                    <a:pt x="644" y="1162"/>
                  </a:lnTo>
                  <a:lnTo>
                    <a:pt x="662" y="1006"/>
                  </a:lnTo>
                  <a:lnTo>
                    <a:pt x="836" y="986"/>
                  </a:lnTo>
                  <a:lnTo>
                    <a:pt x="1180" y="1026"/>
                  </a:lnTo>
                  <a:lnTo>
                    <a:pt x="1364" y="978"/>
                  </a:lnTo>
                  <a:lnTo>
                    <a:pt x="1372" y="1106"/>
                  </a:lnTo>
                  <a:lnTo>
                    <a:pt x="1460" y="1170"/>
                  </a:lnTo>
                  <a:lnTo>
                    <a:pt x="1556" y="1136"/>
                  </a:lnTo>
                  <a:lnTo>
                    <a:pt x="1586" y="1058"/>
                  </a:lnTo>
                  <a:lnTo>
                    <a:pt x="1700" y="942"/>
                  </a:lnTo>
                  <a:lnTo>
                    <a:pt x="1871" y="944"/>
                  </a:lnTo>
                  <a:lnTo>
                    <a:pt x="1934" y="818"/>
                  </a:lnTo>
                  <a:lnTo>
                    <a:pt x="1929" y="717"/>
                  </a:lnTo>
                  <a:lnTo>
                    <a:pt x="1871" y="717"/>
                  </a:lnTo>
                  <a:lnTo>
                    <a:pt x="1928" y="602"/>
                  </a:lnTo>
                  <a:lnTo>
                    <a:pt x="1760" y="603"/>
                  </a:lnTo>
                  <a:lnTo>
                    <a:pt x="1587" y="488"/>
                  </a:lnTo>
                  <a:lnTo>
                    <a:pt x="1700" y="434"/>
                  </a:lnTo>
                  <a:lnTo>
                    <a:pt x="1529" y="317"/>
                  </a:lnTo>
                  <a:lnTo>
                    <a:pt x="1473" y="149"/>
                  </a:lnTo>
                  <a:lnTo>
                    <a:pt x="1475" y="3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8DDB9FE3-D489-4811-A256-4DC807C7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127375"/>
              <a:ext cx="257175" cy="414338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259" y="8"/>
                </a:cxn>
                <a:cxn ang="0">
                  <a:pos x="82" y="27"/>
                </a:cxn>
                <a:cxn ang="0">
                  <a:pos x="63" y="182"/>
                </a:cxn>
                <a:cxn ang="0">
                  <a:pos x="99" y="306"/>
                </a:cxn>
                <a:cxn ang="0">
                  <a:pos x="148" y="540"/>
                </a:cxn>
                <a:cxn ang="0">
                  <a:pos x="100" y="756"/>
                </a:cxn>
                <a:cxn ang="0">
                  <a:pos x="0" y="1010"/>
                </a:cxn>
                <a:cxn ang="0">
                  <a:pos x="28" y="1251"/>
                </a:cxn>
                <a:cxn ang="0">
                  <a:pos x="99" y="1430"/>
                </a:cxn>
                <a:cxn ang="0">
                  <a:pos x="132" y="1478"/>
                </a:cxn>
                <a:cxn ang="0">
                  <a:pos x="213" y="1517"/>
                </a:cxn>
                <a:cxn ang="0">
                  <a:pos x="286" y="1530"/>
                </a:cxn>
                <a:cxn ang="0">
                  <a:pos x="425" y="1435"/>
                </a:cxn>
                <a:cxn ang="0">
                  <a:pos x="569" y="1411"/>
                </a:cxn>
                <a:cxn ang="0">
                  <a:pos x="705" y="1318"/>
                </a:cxn>
                <a:cxn ang="0">
                  <a:pos x="828" y="1277"/>
                </a:cxn>
                <a:cxn ang="0">
                  <a:pos x="924" y="1238"/>
                </a:cxn>
                <a:cxn ang="0">
                  <a:pos x="933" y="1162"/>
                </a:cxn>
                <a:cxn ang="0">
                  <a:pos x="876" y="1066"/>
                </a:cxn>
                <a:cxn ang="0">
                  <a:pos x="905" y="970"/>
                </a:cxn>
                <a:cxn ang="0">
                  <a:pos x="909" y="907"/>
                </a:cxn>
                <a:cxn ang="0">
                  <a:pos x="866" y="850"/>
                </a:cxn>
                <a:cxn ang="0">
                  <a:pos x="885" y="744"/>
                </a:cxn>
                <a:cxn ang="0">
                  <a:pos x="933" y="682"/>
                </a:cxn>
                <a:cxn ang="0">
                  <a:pos x="905" y="643"/>
                </a:cxn>
                <a:cxn ang="0">
                  <a:pos x="837" y="590"/>
                </a:cxn>
                <a:cxn ang="0">
                  <a:pos x="929" y="552"/>
                </a:cxn>
                <a:cxn ang="0">
                  <a:pos x="909" y="480"/>
                </a:cxn>
                <a:cxn ang="0">
                  <a:pos x="905" y="394"/>
                </a:cxn>
                <a:cxn ang="0">
                  <a:pos x="857" y="350"/>
                </a:cxn>
                <a:cxn ang="0">
                  <a:pos x="879" y="191"/>
                </a:cxn>
                <a:cxn ang="0">
                  <a:pos x="790" y="125"/>
                </a:cxn>
                <a:cxn ang="0">
                  <a:pos x="783" y="0"/>
                </a:cxn>
                <a:cxn ang="0">
                  <a:pos x="601" y="48"/>
                </a:cxn>
              </a:cxnLst>
              <a:rect l="0" t="0" r="r" b="b"/>
              <a:pathLst>
                <a:path w="933" h="1530">
                  <a:moveTo>
                    <a:pt x="601" y="48"/>
                  </a:moveTo>
                  <a:lnTo>
                    <a:pt x="259" y="8"/>
                  </a:lnTo>
                  <a:lnTo>
                    <a:pt x="82" y="27"/>
                  </a:lnTo>
                  <a:lnTo>
                    <a:pt x="63" y="182"/>
                  </a:lnTo>
                  <a:lnTo>
                    <a:pt x="99" y="306"/>
                  </a:lnTo>
                  <a:lnTo>
                    <a:pt x="148" y="540"/>
                  </a:lnTo>
                  <a:lnTo>
                    <a:pt x="100" y="756"/>
                  </a:lnTo>
                  <a:lnTo>
                    <a:pt x="0" y="1010"/>
                  </a:lnTo>
                  <a:lnTo>
                    <a:pt x="28" y="1251"/>
                  </a:lnTo>
                  <a:lnTo>
                    <a:pt x="99" y="1430"/>
                  </a:lnTo>
                  <a:lnTo>
                    <a:pt x="132" y="1478"/>
                  </a:lnTo>
                  <a:lnTo>
                    <a:pt x="213" y="1517"/>
                  </a:lnTo>
                  <a:lnTo>
                    <a:pt x="286" y="1530"/>
                  </a:lnTo>
                  <a:lnTo>
                    <a:pt x="425" y="1435"/>
                  </a:lnTo>
                  <a:lnTo>
                    <a:pt x="569" y="1411"/>
                  </a:lnTo>
                  <a:lnTo>
                    <a:pt x="705" y="1318"/>
                  </a:lnTo>
                  <a:lnTo>
                    <a:pt x="828" y="1277"/>
                  </a:lnTo>
                  <a:lnTo>
                    <a:pt x="924" y="1238"/>
                  </a:lnTo>
                  <a:lnTo>
                    <a:pt x="933" y="1162"/>
                  </a:lnTo>
                  <a:lnTo>
                    <a:pt x="876" y="1066"/>
                  </a:lnTo>
                  <a:lnTo>
                    <a:pt x="905" y="970"/>
                  </a:lnTo>
                  <a:lnTo>
                    <a:pt x="909" y="907"/>
                  </a:lnTo>
                  <a:lnTo>
                    <a:pt x="866" y="850"/>
                  </a:lnTo>
                  <a:lnTo>
                    <a:pt x="885" y="744"/>
                  </a:lnTo>
                  <a:lnTo>
                    <a:pt x="933" y="682"/>
                  </a:lnTo>
                  <a:lnTo>
                    <a:pt x="905" y="643"/>
                  </a:lnTo>
                  <a:lnTo>
                    <a:pt x="837" y="590"/>
                  </a:lnTo>
                  <a:lnTo>
                    <a:pt x="929" y="552"/>
                  </a:lnTo>
                  <a:lnTo>
                    <a:pt x="909" y="480"/>
                  </a:lnTo>
                  <a:lnTo>
                    <a:pt x="905" y="394"/>
                  </a:lnTo>
                  <a:lnTo>
                    <a:pt x="857" y="350"/>
                  </a:lnTo>
                  <a:lnTo>
                    <a:pt x="879" y="191"/>
                  </a:lnTo>
                  <a:lnTo>
                    <a:pt x="790" y="125"/>
                  </a:lnTo>
                  <a:lnTo>
                    <a:pt x="783" y="0"/>
                  </a:lnTo>
                  <a:lnTo>
                    <a:pt x="601" y="4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37">
              <a:extLst>
                <a:ext uri="{FF2B5EF4-FFF2-40B4-BE49-F238E27FC236}">
                  <a16:creationId xmlns:a16="http://schemas.microsoft.com/office/drawing/2014/main" id="{FC5C5FCC-B4C1-4F31-BCD4-4CFE8C16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3170238"/>
              <a:ext cx="88900" cy="292100"/>
            </a:xfrm>
            <a:custGeom>
              <a:avLst/>
              <a:gdLst/>
              <a:ahLst/>
              <a:cxnLst>
                <a:cxn ang="0">
                  <a:pos x="43" y="33"/>
                </a:cxn>
                <a:cxn ang="0">
                  <a:pos x="19" y="190"/>
                </a:cxn>
                <a:cxn ang="0">
                  <a:pos x="67" y="234"/>
                </a:cxn>
                <a:cxn ang="0">
                  <a:pos x="72" y="321"/>
                </a:cxn>
                <a:cxn ang="0">
                  <a:pos x="91" y="393"/>
                </a:cxn>
                <a:cxn ang="0">
                  <a:pos x="0" y="430"/>
                </a:cxn>
                <a:cxn ang="0">
                  <a:pos x="70" y="486"/>
                </a:cxn>
                <a:cxn ang="0">
                  <a:pos x="96" y="523"/>
                </a:cxn>
                <a:cxn ang="0">
                  <a:pos x="48" y="589"/>
                </a:cxn>
                <a:cxn ang="0">
                  <a:pos x="30" y="693"/>
                </a:cxn>
                <a:cxn ang="0">
                  <a:pos x="72" y="748"/>
                </a:cxn>
                <a:cxn ang="0">
                  <a:pos x="67" y="816"/>
                </a:cxn>
                <a:cxn ang="0">
                  <a:pos x="39" y="907"/>
                </a:cxn>
                <a:cxn ang="0">
                  <a:pos x="96" y="1006"/>
                </a:cxn>
                <a:cxn ang="0">
                  <a:pos x="88" y="1078"/>
                </a:cxn>
                <a:cxn ang="0">
                  <a:pos x="168" y="1066"/>
                </a:cxn>
                <a:cxn ang="0">
                  <a:pos x="260" y="1061"/>
                </a:cxn>
                <a:cxn ang="0">
                  <a:pos x="308" y="1032"/>
                </a:cxn>
                <a:cxn ang="0">
                  <a:pos x="312" y="991"/>
                </a:cxn>
                <a:cxn ang="0">
                  <a:pos x="288" y="873"/>
                </a:cxn>
                <a:cxn ang="0">
                  <a:pos x="313" y="343"/>
                </a:cxn>
                <a:cxn ang="0">
                  <a:pos x="256" y="234"/>
                </a:cxn>
                <a:cxn ang="0">
                  <a:pos x="256" y="130"/>
                </a:cxn>
                <a:cxn ang="0">
                  <a:pos x="138" y="0"/>
                </a:cxn>
                <a:cxn ang="0">
                  <a:pos x="43" y="33"/>
                </a:cxn>
              </a:cxnLst>
              <a:rect l="0" t="0" r="r" b="b"/>
              <a:pathLst>
                <a:path w="313" h="1078">
                  <a:moveTo>
                    <a:pt x="43" y="33"/>
                  </a:moveTo>
                  <a:lnTo>
                    <a:pt x="19" y="190"/>
                  </a:lnTo>
                  <a:lnTo>
                    <a:pt x="67" y="234"/>
                  </a:lnTo>
                  <a:lnTo>
                    <a:pt x="72" y="321"/>
                  </a:lnTo>
                  <a:lnTo>
                    <a:pt x="91" y="393"/>
                  </a:lnTo>
                  <a:lnTo>
                    <a:pt x="0" y="430"/>
                  </a:lnTo>
                  <a:lnTo>
                    <a:pt x="70" y="486"/>
                  </a:lnTo>
                  <a:lnTo>
                    <a:pt x="96" y="523"/>
                  </a:lnTo>
                  <a:lnTo>
                    <a:pt x="48" y="589"/>
                  </a:lnTo>
                  <a:lnTo>
                    <a:pt x="30" y="693"/>
                  </a:lnTo>
                  <a:lnTo>
                    <a:pt x="72" y="748"/>
                  </a:lnTo>
                  <a:lnTo>
                    <a:pt x="67" y="816"/>
                  </a:lnTo>
                  <a:lnTo>
                    <a:pt x="39" y="907"/>
                  </a:lnTo>
                  <a:lnTo>
                    <a:pt x="96" y="1006"/>
                  </a:lnTo>
                  <a:lnTo>
                    <a:pt x="88" y="1078"/>
                  </a:lnTo>
                  <a:lnTo>
                    <a:pt x="168" y="1066"/>
                  </a:lnTo>
                  <a:lnTo>
                    <a:pt x="260" y="1061"/>
                  </a:lnTo>
                  <a:lnTo>
                    <a:pt x="308" y="1032"/>
                  </a:lnTo>
                  <a:lnTo>
                    <a:pt x="312" y="991"/>
                  </a:lnTo>
                  <a:lnTo>
                    <a:pt x="288" y="873"/>
                  </a:lnTo>
                  <a:lnTo>
                    <a:pt x="313" y="343"/>
                  </a:lnTo>
                  <a:lnTo>
                    <a:pt x="256" y="234"/>
                  </a:lnTo>
                  <a:lnTo>
                    <a:pt x="256" y="130"/>
                  </a:lnTo>
                  <a:lnTo>
                    <a:pt x="138" y="0"/>
                  </a:lnTo>
                  <a:lnTo>
                    <a:pt x="43" y="3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38">
              <a:extLst>
                <a:ext uri="{FF2B5EF4-FFF2-40B4-BE49-F238E27FC236}">
                  <a16:creationId xmlns:a16="http://schemas.microsoft.com/office/drawing/2014/main" id="{D0B98AA4-9ADD-4758-9414-A9F3B158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3284538"/>
              <a:ext cx="261938" cy="288925"/>
            </a:xfrm>
            <a:custGeom>
              <a:avLst/>
              <a:gdLst/>
              <a:ahLst/>
              <a:cxnLst>
                <a:cxn ang="0">
                  <a:pos x="899" y="1067"/>
                </a:cxn>
                <a:cxn ang="0">
                  <a:pos x="909" y="875"/>
                </a:cxn>
                <a:cxn ang="0">
                  <a:pos x="957" y="744"/>
                </a:cxn>
                <a:cxn ang="0">
                  <a:pos x="668" y="545"/>
                </a:cxn>
                <a:cxn ang="0">
                  <a:pos x="758" y="432"/>
                </a:cxn>
                <a:cxn ang="0">
                  <a:pos x="720" y="285"/>
                </a:cxn>
                <a:cxn ang="0">
                  <a:pos x="660" y="288"/>
                </a:cxn>
                <a:cxn ang="0">
                  <a:pos x="582" y="330"/>
                </a:cxn>
                <a:cxn ang="0">
                  <a:pos x="540" y="294"/>
                </a:cxn>
                <a:cxn ang="0">
                  <a:pos x="510" y="234"/>
                </a:cxn>
                <a:cxn ang="0">
                  <a:pos x="510" y="144"/>
                </a:cxn>
                <a:cxn ang="0">
                  <a:pos x="510" y="102"/>
                </a:cxn>
                <a:cxn ang="0">
                  <a:pos x="474" y="36"/>
                </a:cxn>
                <a:cxn ang="0">
                  <a:pos x="426" y="0"/>
                </a:cxn>
                <a:cxn ang="0">
                  <a:pos x="336" y="42"/>
                </a:cxn>
                <a:cxn ang="0">
                  <a:pos x="264" y="90"/>
                </a:cxn>
                <a:cxn ang="0">
                  <a:pos x="222" y="144"/>
                </a:cxn>
                <a:cxn ang="0">
                  <a:pos x="228" y="222"/>
                </a:cxn>
                <a:cxn ang="0">
                  <a:pos x="144" y="246"/>
                </a:cxn>
                <a:cxn ang="0">
                  <a:pos x="84" y="318"/>
                </a:cxn>
                <a:cxn ang="0">
                  <a:pos x="0" y="390"/>
                </a:cxn>
                <a:cxn ang="0">
                  <a:pos x="36" y="480"/>
                </a:cxn>
                <a:cxn ang="0">
                  <a:pos x="126" y="498"/>
                </a:cxn>
                <a:cxn ang="0">
                  <a:pos x="192" y="540"/>
                </a:cxn>
                <a:cxn ang="0">
                  <a:pos x="288" y="648"/>
                </a:cxn>
                <a:cxn ang="0">
                  <a:pos x="354" y="672"/>
                </a:cxn>
                <a:cxn ang="0">
                  <a:pos x="414" y="762"/>
                </a:cxn>
                <a:cxn ang="0">
                  <a:pos x="474" y="852"/>
                </a:cxn>
                <a:cxn ang="0">
                  <a:pos x="552" y="906"/>
                </a:cxn>
                <a:cxn ang="0">
                  <a:pos x="604" y="919"/>
                </a:cxn>
                <a:cxn ang="0">
                  <a:pos x="672" y="972"/>
                </a:cxn>
                <a:cxn ang="0">
                  <a:pos x="756" y="1002"/>
                </a:cxn>
                <a:cxn ang="0">
                  <a:pos x="828" y="1026"/>
                </a:cxn>
                <a:cxn ang="0">
                  <a:pos x="899" y="1067"/>
                </a:cxn>
              </a:cxnLst>
              <a:rect l="0" t="0" r="r" b="b"/>
              <a:pathLst>
                <a:path w="957" h="1067">
                  <a:moveTo>
                    <a:pt x="899" y="1067"/>
                  </a:moveTo>
                  <a:lnTo>
                    <a:pt x="909" y="875"/>
                  </a:lnTo>
                  <a:lnTo>
                    <a:pt x="957" y="744"/>
                  </a:lnTo>
                  <a:lnTo>
                    <a:pt x="668" y="545"/>
                  </a:lnTo>
                  <a:lnTo>
                    <a:pt x="758" y="432"/>
                  </a:lnTo>
                  <a:lnTo>
                    <a:pt x="720" y="285"/>
                  </a:lnTo>
                  <a:lnTo>
                    <a:pt x="660" y="288"/>
                  </a:lnTo>
                  <a:lnTo>
                    <a:pt x="582" y="330"/>
                  </a:lnTo>
                  <a:lnTo>
                    <a:pt x="540" y="294"/>
                  </a:lnTo>
                  <a:lnTo>
                    <a:pt x="510" y="234"/>
                  </a:lnTo>
                  <a:lnTo>
                    <a:pt x="510" y="144"/>
                  </a:lnTo>
                  <a:lnTo>
                    <a:pt x="510" y="102"/>
                  </a:lnTo>
                  <a:lnTo>
                    <a:pt x="474" y="36"/>
                  </a:lnTo>
                  <a:lnTo>
                    <a:pt x="426" y="0"/>
                  </a:lnTo>
                  <a:lnTo>
                    <a:pt x="336" y="42"/>
                  </a:lnTo>
                  <a:lnTo>
                    <a:pt x="264" y="90"/>
                  </a:lnTo>
                  <a:lnTo>
                    <a:pt x="222" y="144"/>
                  </a:lnTo>
                  <a:lnTo>
                    <a:pt x="228" y="222"/>
                  </a:lnTo>
                  <a:lnTo>
                    <a:pt x="144" y="246"/>
                  </a:lnTo>
                  <a:lnTo>
                    <a:pt x="84" y="318"/>
                  </a:lnTo>
                  <a:lnTo>
                    <a:pt x="0" y="390"/>
                  </a:lnTo>
                  <a:lnTo>
                    <a:pt x="36" y="480"/>
                  </a:lnTo>
                  <a:lnTo>
                    <a:pt x="126" y="498"/>
                  </a:lnTo>
                  <a:lnTo>
                    <a:pt x="192" y="540"/>
                  </a:lnTo>
                  <a:lnTo>
                    <a:pt x="288" y="648"/>
                  </a:lnTo>
                  <a:lnTo>
                    <a:pt x="354" y="672"/>
                  </a:lnTo>
                  <a:lnTo>
                    <a:pt x="414" y="762"/>
                  </a:lnTo>
                  <a:lnTo>
                    <a:pt x="474" y="852"/>
                  </a:lnTo>
                  <a:lnTo>
                    <a:pt x="552" y="906"/>
                  </a:lnTo>
                  <a:lnTo>
                    <a:pt x="604" y="919"/>
                  </a:lnTo>
                  <a:lnTo>
                    <a:pt x="672" y="972"/>
                  </a:lnTo>
                  <a:lnTo>
                    <a:pt x="756" y="1002"/>
                  </a:lnTo>
                  <a:lnTo>
                    <a:pt x="828" y="1026"/>
                  </a:lnTo>
                  <a:lnTo>
                    <a:pt x="899" y="106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A567FE50-185F-48AF-8A9F-CD35DCBF3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40">
              <a:extLst>
                <a:ext uri="{FF2B5EF4-FFF2-40B4-BE49-F238E27FC236}">
                  <a16:creationId xmlns:a16="http://schemas.microsoft.com/office/drawing/2014/main" id="{E6807C5A-E8E0-406B-BBAF-950977FB2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2039938"/>
              <a:ext cx="782638" cy="815975"/>
            </a:xfrm>
            <a:custGeom>
              <a:avLst/>
              <a:gdLst/>
              <a:ahLst/>
              <a:cxnLst>
                <a:cxn ang="0">
                  <a:pos x="76" y="1146"/>
                </a:cxn>
                <a:cxn ang="0">
                  <a:pos x="93" y="1282"/>
                </a:cxn>
                <a:cxn ang="0">
                  <a:pos x="172" y="1362"/>
                </a:cxn>
                <a:cxn ang="0">
                  <a:pos x="163" y="1453"/>
                </a:cxn>
                <a:cxn ang="0">
                  <a:pos x="76" y="1538"/>
                </a:cxn>
                <a:cxn ang="0">
                  <a:pos x="128" y="1657"/>
                </a:cxn>
                <a:cxn ang="0">
                  <a:pos x="124" y="1749"/>
                </a:cxn>
                <a:cxn ang="0">
                  <a:pos x="85" y="1939"/>
                </a:cxn>
                <a:cxn ang="0">
                  <a:pos x="0" y="2181"/>
                </a:cxn>
                <a:cxn ang="0">
                  <a:pos x="84" y="2186"/>
                </a:cxn>
                <a:cxn ang="0">
                  <a:pos x="99" y="2165"/>
                </a:cxn>
                <a:cxn ang="0">
                  <a:pos x="123" y="2171"/>
                </a:cxn>
                <a:cxn ang="0">
                  <a:pos x="146" y="2171"/>
                </a:cxn>
                <a:cxn ang="0">
                  <a:pos x="182" y="2147"/>
                </a:cxn>
                <a:cxn ang="0">
                  <a:pos x="230" y="2154"/>
                </a:cxn>
                <a:cxn ang="0">
                  <a:pos x="309" y="2154"/>
                </a:cxn>
                <a:cxn ang="0">
                  <a:pos x="332" y="2168"/>
                </a:cxn>
                <a:cxn ang="0">
                  <a:pos x="377" y="2199"/>
                </a:cxn>
                <a:cxn ang="0">
                  <a:pos x="410" y="2258"/>
                </a:cxn>
                <a:cxn ang="0">
                  <a:pos x="483" y="2264"/>
                </a:cxn>
                <a:cxn ang="0">
                  <a:pos x="510" y="2282"/>
                </a:cxn>
                <a:cxn ang="0">
                  <a:pos x="519" y="2327"/>
                </a:cxn>
                <a:cxn ang="0">
                  <a:pos x="545" y="2373"/>
                </a:cxn>
                <a:cxn ang="0">
                  <a:pos x="585" y="2405"/>
                </a:cxn>
                <a:cxn ang="0">
                  <a:pos x="603" y="2429"/>
                </a:cxn>
                <a:cxn ang="0">
                  <a:pos x="617" y="2460"/>
                </a:cxn>
                <a:cxn ang="0">
                  <a:pos x="653" y="2489"/>
                </a:cxn>
                <a:cxn ang="0">
                  <a:pos x="692" y="2498"/>
                </a:cxn>
                <a:cxn ang="0">
                  <a:pos x="699" y="2535"/>
                </a:cxn>
                <a:cxn ang="0">
                  <a:pos x="759" y="2570"/>
                </a:cxn>
                <a:cxn ang="0">
                  <a:pos x="851" y="2562"/>
                </a:cxn>
                <a:cxn ang="0">
                  <a:pos x="853" y="2481"/>
                </a:cxn>
                <a:cxn ang="0">
                  <a:pos x="892" y="2411"/>
                </a:cxn>
                <a:cxn ang="0">
                  <a:pos x="972" y="2430"/>
                </a:cxn>
                <a:cxn ang="0">
                  <a:pos x="1027" y="2516"/>
                </a:cxn>
                <a:cxn ang="0">
                  <a:pos x="1066" y="2457"/>
                </a:cxn>
                <a:cxn ang="0">
                  <a:pos x="1251" y="2481"/>
                </a:cxn>
                <a:cxn ang="0">
                  <a:pos x="1373" y="2456"/>
                </a:cxn>
                <a:cxn ang="0">
                  <a:pos x="2133" y="2475"/>
                </a:cxn>
                <a:cxn ang="0">
                  <a:pos x="2178" y="2318"/>
                </a:cxn>
                <a:cxn ang="0">
                  <a:pos x="2111" y="2226"/>
                </a:cxn>
                <a:cxn ang="0">
                  <a:pos x="2146" y="476"/>
                </a:cxn>
                <a:cxn ang="0">
                  <a:pos x="2463" y="490"/>
                </a:cxn>
                <a:cxn ang="0">
                  <a:pos x="1841" y="0"/>
                </a:cxn>
                <a:cxn ang="0">
                  <a:pos x="1790" y="250"/>
                </a:cxn>
                <a:cxn ang="0">
                  <a:pos x="1170" y="212"/>
                </a:cxn>
                <a:cxn ang="0">
                  <a:pos x="1056" y="734"/>
                </a:cxn>
                <a:cxn ang="0">
                  <a:pos x="810" y="879"/>
                </a:cxn>
                <a:cxn ang="0">
                  <a:pos x="810" y="1168"/>
                </a:cxn>
                <a:cxn ang="0">
                  <a:pos x="76" y="1146"/>
                </a:cxn>
              </a:cxnLst>
              <a:rect l="0" t="0" r="r" b="b"/>
              <a:pathLst>
                <a:path w="2463" h="2570">
                  <a:moveTo>
                    <a:pt x="76" y="1146"/>
                  </a:moveTo>
                  <a:lnTo>
                    <a:pt x="93" y="1282"/>
                  </a:lnTo>
                  <a:lnTo>
                    <a:pt x="172" y="1362"/>
                  </a:lnTo>
                  <a:lnTo>
                    <a:pt x="163" y="1453"/>
                  </a:lnTo>
                  <a:lnTo>
                    <a:pt x="76" y="1538"/>
                  </a:lnTo>
                  <a:lnTo>
                    <a:pt x="128" y="1657"/>
                  </a:lnTo>
                  <a:lnTo>
                    <a:pt x="124" y="1749"/>
                  </a:lnTo>
                  <a:lnTo>
                    <a:pt x="85" y="1939"/>
                  </a:lnTo>
                  <a:lnTo>
                    <a:pt x="0" y="2181"/>
                  </a:lnTo>
                  <a:lnTo>
                    <a:pt x="84" y="2186"/>
                  </a:lnTo>
                  <a:lnTo>
                    <a:pt x="99" y="2165"/>
                  </a:lnTo>
                  <a:lnTo>
                    <a:pt x="123" y="2171"/>
                  </a:lnTo>
                  <a:lnTo>
                    <a:pt x="146" y="2171"/>
                  </a:lnTo>
                  <a:lnTo>
                    <a:pt x="182" y="2147"/>
                  </a:lnTo>
                  <a:lnTo>
                    <a:pt x="230" y="2154"/>
                  </a:lnTo>
                  <a:lnTo>
                    <a:pt x="309" y="2154"/>
                  </a:lnTo>
                  <a:lnTo>
                    <a:pt x="332" y="2168"/>
                  </a:lnTo>
                  <a:lnTo>
                    <a:pt x="377" y="2199"/>
                  </a:lnTo>
                  <a:lnTo>
                    <a:pt x="410" y="2258"/>
                  </a:lnTo>
                  <a:lnTo>
                    <a:pt x="483" y="2264"/>
                  </a:lnTo>
                  <a:lnTo>
                    <a:pt x="510" y="2282"/>
                  </a:lnTo>
                  <a:lnTo>
                    <a:pt x="519" y="2327"/>
                  </a:lnTo>
                  <a:lnTo>
                    <a:pt x="545" y="2373"/>
                  </a:lnTo>
                  <a:lnTo>
                    <a:pt x="585" y="2405"/>
                  </a:lnTo>
                  <a:lnTo>
                    <a:pt x="603" y="2429"/>
                  </a:lnTo>
                  <a:lnTo>
                    <a:pt x="617" y="2460"/>
                  </a:lnTo>
                  <a:lnTo>
                    <a:pt x="653" y="2489"/>
                  </a:lnTo>
                  <a:lnTo>
                    <a:pt x="692" y="2498"/>
                  </a:lnTo>
                  <a:lnTo>
                    <a:pt x="699" y="2535"/>
                  </a:lnTo>
                  <a:lnTo>
                    <a:pt x="759" y="2570"/>
                  </a:lnTo>
                  <a:lnTo>
                    <a:pt x="851" y="2562"/>
                  </a:lnTo>
                  <a:lnTo>
                    <a:pt x="853" y="2481"/>
                  </a:lnTo>
                  <a:lnTo>
                    <a:pt x="892" y="2411"/>
                  </a:lnTo>
                  <a:lnTo>
                    <a:pt x="972" y="2430"/>
                  </a:lnTo>
                  <a:lnTo>
                    <a:pt x="1027" y="2516"/>
                  </a:lnTo>
                  <a:lnTo>
                    <a:pt x="1066" y="2457"/>
                  </a:lnTo>
                  <a:lnTo>
                    <a:pt x="1251" y="2481"/>
                  </a:lnTo>
                  <a:lnTo>
                    <a:pt x="1373" y="2456"/>
                  </a:lnTo>
                  <a:lnTo>
                    <a:pt x="2133" y="2475"/>
                  </a:lnTo>
                  <a:lnTo>
                    <a:pt x="2178" y="2318"/>
                  </a:lnTo>
                  <a:lnTo>
                    <a:pt x="2111" y="2226"/>
                  </a:lnTo>
                  <a:lnTo>
                    <a:pt x="2146" y="476"/>
                  </a:lnTo>
                  <a:lnTo>
                    <a:pt x="2463" y="490"/>
                  </a:lnTo>
                  <a:lnTo>
                    <a:pt x="1841" y="0"/>
                  </a:lnTo>
                  <a:lnTo>
                    <a:pt x="1790" y="250"/>
                  </a:lnTo>
                  <a:lnTo>
                    <a:pt x="1170" y="212"/>
                  </a:lnTo>
                  <a:lnTo>
                    <a:pt x="1056" y="734"/>
                  </a:lnTo>
                  <a:lnTo>
                    <a:pt x="810" y="879"/>
                  </a:lnTo>
                  <a:lnTo>
                    <a:pt x="810" y="1168"/>
                  </a:lnTo>
                  <a:lnTo>
                    <a:pt x="76" y="114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41">
              <a:extLst>
                <a:ext uri="{FF2B5EF4-FFF2-40B4-BE49-F238E27FC236}">
                  <a16:creationId xmlns:a16="http://schemas.microsoft.com/office/drawing/2014/main" id="{FD4B1E4C-9350-47FF-B540-3A257860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42">
              <a:extLst>
                <a:ext uri="{FF2B5EF4-FFF2-40B4-BE49-F238E27FC236}">
                  <a16:creationId xmlns:a16="http://schemas.microsoft.com/office/drawing/2014/main" id="{E63777D9-E0B2-420C-8426-2149C642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2722563"/>
              <a:ext cx="358775" cy="293688"/>
            </a:xfrm>
            <a:custGeom>
              <a:avLst/>
              <a:gdLst/>
              <a:ahLst/>
              <a:cxnLst>
                <a:cxn ang="0">
                  <a:pos x="420" y="6"/>
                </a:cxn>
                <a:cxn ang="0">
                  <a:pos x="345" y="24"/>
                </a:cxn>
                <a:cxn ang="0">
                  <a:pos x="299" y="15"/>
                </a:cxn>
                <a:cxn ang="0">
                  <a:pos x="204" y="30"/>
                </a:cxn>
                <a:cxn ang="0">
                  <a:pos x="135" y="113"/>
                </a:cxn>
                <a:cxn ang="0">
                  <a:pos x="65" y="296"/>
                </a:cxn>
                <a:cxn ang="0">
                  <a:pos x="24" y="487"/>
                </a:cxn>
                <a:cxn ang="0">
                  <a:pos x="100" y="582"/>
                </a:cxn>
                <a:cxn ang="0">
                  <a:pos x="134" y="656"/>
                </a:cxn>
                <a:cxn ang="0">
                  <a:pos x="291" y="660"/>
                </a:cxn>
                <a:cxn ang="0">
                  <a:pos x="321" y="621"/>
                </a:cxn>
                <a:cxn ang="0">
                  <a:pos x="377" y="609"/>
                </a:cxn>
                <a:cxn ang="0">
                  <a:pos x="429" y="635"/>
                </a:cxn>
                <a:cxn ang="0">
                  <a:pos x="449" y="657"/>
                </a:cxn>
                <a:cxn ang="0">
                  <a:pos x="488" y="656"/>
                </a:cxn>
                <a:cxn ang="0">
                  <a:pos x="524" y="687"/>
                </a:cxn>
                <a:cxn ang="0">
                  <a:pos x="572" y="671"/>
                </a:cxn>
                <a:cxn ang="0">
                  <a:pos x="626" y="683"/>
                </a:cxn>
                <a:cxn ang="0">
                  <a:pos x="617" y="717"/>
                </a:cxn>
                <a:cxn ang="0">
                  <a:pos x="569" y="728"/>
                </a:cxn>
                <a:cxn ang="0">
                  <a:pos x="534" y="741"/>
                </a:cxn>
                <a:cxn ang="0">
                  <a:pos x="486" y="726"/>
                </a:cxn>
                <a:cxn ang="0">
                  <a:pos x="440" y="705"/>
                </a:cxn>
                <a:cxn ang="0">
                  <a:pos x="387" y="683"/>
                </a:cxn>
                <a:cxn ang="0">
                  <a:pos x="353" y="672"/>
                </a:cxn>
                <a:cxn ang="0">
                  <a:pos x="339" y="705"/>
                </a:cxn>
                <a:cxn ang="0">
                  <a:pos x="285" y="705"/>
                </a:cxn>
                <a:cxn ang="0">
                  <a:pos x="224" y="716"/>
                </a:cxn>
                <a:cxn ang="0">
                  <a:pos x="44" y="749"/>
                </a:cxn>
                <a:cxn ang="0">
                  <a:pos x="18" y="759"/>
                </a:cxn>
                <a:cxn ang="0">
                  <a:pos x="0" y="809"/>
                </a:cxn>
                <a:cxn ang="0">
                  <a:pos x="27" y="870"/>
                </a:cxn>
                <a:cxn ang="0">
                  <a:pos x="50" y="873"/>
                </a:cxn>
                <a:cxn ang="0">
                  <a:pos x="30" y="905"/>
                </a:cxn>
                <a:cxn ang="0">
                  <a:pos x="96" y="924"/>
                </a:cxn>
                <a:cxn ang="0">
                  <a:pos x="186" y="903"/>
                </a:cxn>
                <a:cxn ang="0">
                  <a:pos x="291" y="879"/>
                </a:cxn>
                <a:cxn ang="0">
                  <a:pos x="612" y="857"/>
                </a:cxn>
                <a:cxn ang="0">
                  <a:pos x="773" y="870"/>
                </a:cxn>
                <a:cxn ang="0">
                  <a:pos x="816" y="882"/>
                </a:cxn>
                <a:cxn ang="0">
                  <a:pos x="905" y="912"/>
                </a:cxn>
                <a:cxn ang="0">
                  <a:pos x="977" y="905"/>
                </a:cxn>
                <a:cxn ang="0">
                  <a:pos x="1053" y="905"/>
                </a:cxn>
                <a:cxn ang="0">
                  <a:pos x="1122" y="896"/>
                </a:cxn>
                <a:cxn ang="0">
                  <a:pos x="1116" y="869"/>
                </a:cxn>
                <a:cxn ang="0">
                  <a:pos x="1115" y="804"/>
                </a:cxn>
                <a:cxn ang="0">
                  <a:pos x="1110" y="764"/>
                </a:cxn>
                <a:cxn ang="0">
                  <a:pos x="1071" y="696"/>
                </a:cxn>
                <a:cxn ang="0">
                  <a:pos x="1025" y="710"/>
                </a:cxn>
                <a:cxn ang="0">
                  <a:pos x="977" y="626"/>
                </a:cxn>
                <a:cxn ang="0">
                  <a:pos x="1001" y="581"/>
                </a:cxn>
                <a:cxn ang="0">
                  <a:pos x="986" y="510"/>
                </a:cxn>
                <a:cxn ang="0">
                  <a:pos x="944" y="467"/>
                </a:cxn>
                <a:cxn ang="0">
                  <a:pos x="903" y="387"/>
                </a:cxn>
                <a:cxn ang="0">
                  <a:pos x="848" y="338"/>
                </a:cxn>
                <a:cxn ang="0">
                  <a:pos x="804" y="281"/>
                </a:cxn>
                <a:cxn ang="0">
                  <a:pos x="743" y="219"/>
                </a:cxn>
                <a:cxn ang="0">
                  <a:pos x="708" y="132"/>
                </a:cxn>
                <a:cxn ang="0">
                  <a:pos x="653" y="113"/>
                </a:cxn>
                <a:cxn ang="0">
                  <a:pos x="576" y="54"/>
                </a:cxn>
                <a:cxn ang="0">
                  <a:pos x="506" y="8"/>
                </a:cxn>
              </a:cxnLst>
              <a:rect l="0" t="0" r="r" b="b"/>
              <a:pathLst>
                <a:path w="1131" h="927">
                  <a:moveTo>
                    <a:pt x="464" y="8"/>
                  </a:moveTo>
                  <a:lnTo>
                    <a:pt x="420" y="6"/>
                  </a:lnTo>
                  <a:lnTo>
                    <a:pt x="383" y="0"/>
                  </a:lnTo>
                  <a:lnTo>
                    <a:pt x="345" y="24"/>
                  </a:lnTo>
                  <a:lnTo>
                    <a:pt x="318" y="23"/>
                  </a:lnTo>
                  <a:lnTo>
                    <a:pt x="299" y="15"/>
                  </a:lnTo>
                  <a:lnTo>
                    <a:pt x="281" y="36"/>
                  </a:lnTo>
                  <a:lnTo>
                    <a:pt x="204" y="30"/>
                  </a:lnTo>
                  <a:lnTo>
                    <a:pt x="197" y="58"/>
                  </a:lnTo>
                  <a:lnTo>
                    <a:pt x="135" y="113"/>
                  </a:lnTo>
                  <a:lnTo>
                    <a:pt x="100" y="201"/>
                  </a:lnTo>
                  <a:lnTo>
                    <a:pt x="65" y="296"/>
                  </a:lnTo>
                  <a:lnTo>
                    <a:pt x="3" y="351"/>
                  </a:lnTo>
                  <a:lnTo>
                    <a:pt x="24" y="487"/>
                  </a:lnTo>
                  <a:lnTo>
                    <a:pt x="86" y="514"/>
                  </a:lnTo>
                  <a:lnTo>
                    <a:pt x="100" y="582"/>
                  </a:lnTo>
                  <a:lnTo>
                    <a:pt x="72" y="657"/>
                  </a:lnTo>
                  <a:lnTo>
                    <a:pt x="134" y="656"/>
                  </a:lnTo>
                  <a:lnTo>
                    <a:pt x="239" y="659"/>
                  </a:lnTo>
                  <a:lnTo>
                    <a:pt x="291" y="660"/>
                  </a:lnTo>
                  <a:lnTo>
                    <a:pt x="300" y="632"/>
                  </a:lnTo>
                  <a:lnTo>
                    <a:pt x="321" y="621"/>
                  </a:lnTo>
                  <a:lnTo>
                    <a:pt x="341" y="626"/>
                  </a:lnTo>
                  <a:lnTo>
                    <a:pt x="377" y="609"/>
                  </a:lnTo>
                  <a:lnTo>
                    <a:pt x="407" y="618"/>
                  </a:lnTo>
                  <a:lnTo>
                    <a:pt x="429" y="635"/>
                  </a:lnTo>
                  <a:lnTo>
                    <a:pt x="432" y="650"/>
                  </a:lnTo>
                  <a:lnTo>
                    <a:pt x="449" y="657"/>
                  </a:lnTo>
                  <a:lnTo>
                    <a:pt x="473" y="648"/>
                  </a:lnTo>
                  <a:lnTo>
                    <a:pt x="488" y="656"/>
                  </a:lnTo>
                  <a:lnTo>
                    <a:pt x="500" y="675"/>
                  </a:lnTo>
                  <a:lnTo>
                    <a:pt x="524" y="687"/>
                  </a:lnTo>
                  <a:lnTo>
                    <a:pt x="554" y="681"/>
                  </a:lnTo>
                  <a:lnTo>
                    <a:pt x="572" y="671"/>
                  </a:lnTo>
                  <a:lnTo>
                    <a:pt x="599" y="663"/>
                  </a:lnTo>
                  <a:lnTo>
                    <a:pt x="626" y="683"/>
                  </a:lnTo>
                  <a:lnTo>
                    <a:pt x="629" y="702"/>
                  </a:lnTo>
                  <a:lnTo>
                    <a:pt x="617" y="717"/>
                  </a:lnTo>
                  <a:lnTo>
                    <a:pt x="600" y="722"/>
                  </a:lnTo>
                  <a:lnTo>
                    <a:pt x="569" y="728"/>
                  </a:lnTo>
                  <a:lnTo>
                    <a:pt x="560" y="744"/>
                  </a:lnTo>
                  <a:lnTo>
                    <a:pt x="534" y="741"/>
                  </a:lnTo>
                  <a:lnTo>
                    <a:pt x="510" y="738"/>
                  </a:lnTo>
                  <a:lnTo>
                    <a:pt x="486" y="726"/>
                  </a:lnTo>
                  <a:lnTo>
                    <a:pt x="461" y="717"/>
                  </a:lnTo>
                  <a:lnTo>
                    <a:pt x="440" y="705"/>
                  </a:lnTo>
                  <a:lnTo>
                    <a:pt x="413" y="698"/>
                  </a:lnTo>
                  <a:lnTo>
                    <a:pt x="387" y="683"/>
                  </a:lnTo>
                  <a:lnTo>
                    <a:pt x="363" y="665"/>
                  </a:lnTo>
                  <a:lnTo>
                    <a:pt x="353" y="672"/>
                  </a:lnTo>
                  <a:lnTo>
                    <a:pt x="344" y="686"/>
                  </a:lnTo>
                  <a:lnTo>
                    <a:pt x="339" y="705"/>
                  </a:lnTo>
                  <a:lnTo>
                    <a:pt x="315" y="710"/>
                  </a:lnTo>
                  <a:lnTo>
                    <a:pt x="285" y="705"/>
                  </a:lnTo>
                  <a:lnTo>
                    <a:pt x="254" y="714"/>
                  </a:lnTo>
                  <a:lnTo>
                    <a:pt x="224" y="716"/>
                  </a:lnTo>
                  <a:lnTo>
                    <a:pt x="222" y="750"/>
                  </a:lnTo>
                  <a:lnTo>
                    <a:pt x="44" y="749"/>
                  </a:lnTo>
                  <a:lnTo>
                    <a:pt x="27" y="770"/>
                  </a:lnTo>
                  <a:lnTo>
                    <a:pt x="18" y="759"/>
                  </a:lnTo>
                  <a:lnTo>
                    <a:pt x="11" y="773"/>
                  </a:lnTo>
                  <a:lnTo>
                    <a:pt x="0" y="809"/>
                  </a:lnTo>
                  <a:lnTo>
                    <a:pt x="18" y="875"/>
                  </a:lnTo>
                  <a:lnTo>
                    <a:pt x="27" y="870"/>
                  </a:lnTo>
                  <a:lnTo>
                    <a:pt x="63" y="857"/>
                  </a:lnTo>
                  <a:lnTo>
                    <a:pt x="50" y="873"/>
                  </a:lnTo>
                  <a:lnTo>
                    <a:pt x="24" y="881"/>
                  </a:lnTo>
                  <a:lnTo>
                    <a:pt x="30" y="905"/>
                  </a:lnTo>
                  <a:lnTo>
                    <a:pt x="36" y="924"/>
                  </a:lnTo>
                  <a:lnTo>
                    <a:pt x="96" y="924"/>
                  </a:lnTo>
                  <a:lnTo>
                    <a:pt x="132" y="902"/>
                  </a:lnTo>
                  <a:lnTo>
                    <a:pt x="186" y="903"/>
                  </a:lnTo>
                  <a:lnTo>
                    <a:pt x="246" y="909"/>
                  </a:lnTo>
                  <a:lnTo>
                    <a:pt x="291" y="879"/>
                  </a:lnTo>
                  <a:lnTo>
                    <a:pt x="326" y="851"/>
                  </a:lnTo>
                  <a:lnTo>
                    <a:pt x="612" y="857"/>
                  </a:lnTo>
                  <a:lnTo>
                    <a:pt x="720" y="860"/>
                  </a:lnTo>
                  <a:lnTo>
                    <a:pt x="773" y="870"/>
                  </a:lnTo>
                  <a:lnTo>
                    <a:pt x="785" y="897"/>
                  </a:lnTo>
                  <a:lnTo>
                    <a:pt x="816" y="882"/>
                  </a:lnTo>
                  <a:lnTo>
                    <a:pt x="849" y="903"/>
                  </a:lnTo>
                  <a:lnTo>
                    <a:pt x="905" y="912"/>
                  </a:lnTo>
                  <a:lnTo>
                    <a:pt x="932" y="927"/>
                  </a:lnTo>
                  <a:lnTo>
                    <a:pt x="977" y="905"/>
                  </a:lnTo>
                  <a:lnTo>
                    <a:pt x="1020" y="900"/>
                  </a:lnTo>
                  <a:lnTo>
                    <a:pt x="1053" y="905"/>
                  </a:lnTo>
                  <a:lnTo>
                    <a:pt x="1091" y="899"/>
                  </a:lnTo>
                  <a:lnTo>
                    <a:pt x="1122" y="896"/>
                  </a:lnTo>
                  <a:lnTo>
                    <a:pt x="1131" y="888"/>
                  </a:lnTo>
                  <a:lnTo>
                    <a:pt x="1116" y="869"/>
                  </a:lnTo>
                  <a:lnTo>
                    <a:pt x="1122" y="833"/>
                  </a:lnTo>
                  <a:lnTo>
                    <a:pt x="1115" y="804"/>
                  </a:lnTo>
                  <a:lnTo>
                    <a:pt x="1127" y="783"/>
                  </a:lnTo>
                  <a:lnTo>
                    <a:pt x="1110" y="764"/>
                  </a:lnTo>
                  <a:lnTo>
                    <a:pt x="1089" y="731"/>
                  </a:lnTo>
                  <a:lnTo>
                    <a:pt x="1071" y="696"/>
                  </a:lnTo>
                  <a:lnTo>
                    <a:pt x="1047" y="693"/>
                  </a:lnTo>
                  <a:lnTo>
                    <a:pt x="1025" y="710"/>
                  </a:lnTo>
                  <a:lnTo>
                    <a:pt x="1017" y="681"/>
                  </a:lnTo>
                  <a:lnTo>
                    <a:pt x="977" y="626"/>
                  </a:lnTo>
                  <a:lnTo>
                    <a:pt x="1005" y="609"/>
                  </a:lnTo>
                  <a:lnTo>
                    <a:pt x="1001" y="581"/>
                  </a:lnTo>
                  <a:lnTo>
                    <a:pt x="989" y="557"/>
                  </a:lnTo>
                  <a:lnTo>
                    <a:pt x="986" y="510"/>
                  </a:lnTo>
                  <a:lnTo>
                    <a:pt x="971" y="495"/>
                  </a:lnTo>
                  <a:lnTo>
                    <a:pt x="944" y="467"/>
                  </a:lnTo>
                  <a:lnTo>
                    <a:pt x="961" y="425"/>
                  </a:lnTo>
                  <a:lnTo>
                    <a:pt x="903" y="387"/>
                  </a:lnTo>
                  <a:lnTo>
                    <a:pt x="890" y="351"/>
                  </a:lnTo>
                  <a:lnTo>
                    <a:pt x="848" y="338"/>
                  </a:lnTo>
                  <a:lnTo>
                    <a:pt x="815" y="308"/>
                  </a:lnTo>
                  <a:lnTo>
                    <a:pt x="804" y="281"/>
                  </a:lnTo>
                  <a:lnTo>
                    <a:pt x="782" y="254"/>
                  </a:lnTo>
                  <a:lnTo>
                    <a:pt x="743" y="219"/>
                  </a:lnTo>
                  <a:lnTo>
                    <a:pt x="720" y="174"/>
                  </a:lnTo>
                  <a:lnTo>
                    <a:pt x="708" y="132"/>
                  </a:lnTo>
                  <a:lnTo>
                    <a:pt x="686" y="116"/>
                  </a:lnTo>
                  <a:lnTo>
                    <a:pt x="653" y="113"/>
                  </a:lnTo>
                  <a:lnTo>
                    <a:pt x="612" y="110"/>
                  </a:lnTo>
                  <a:lnTo>
                    <a:pt x="576" y="54"/>
                  </a:lnTo>
                  <a:lnTo>
                    <a:pt x="527" y="17"/>
                  </a:lnTo>
                  <a:lnTo>
                    <a:pt x="506" y="8"/>
                  </a:lnTo>
                  <a:lnTo>
                    <a:pt x="464" y="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43">
              <a:extLst>
                <a:ext uri="{FF2B5EF4-FFF2-40B4-BE49-F238E27FC236}">
                  <a16:creationId xmlns:a16="http://schemas.microsoft.com/office/drawing/2014/main" id="{963A0203-7D5C-4DB3-BF74-64213A07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2916238"/>
              <a:ext cx="193675" cy="49213"/>
            </a:xfrm>
            <a:custGeom>
              <a:avLst/>
              <a:gdLst/>
              <a:ahLst/>
              <a:cxnLst>
                <a:cxn ang="0">
                  <a:pos x="57" y="72"/>
                </a:cxn>
                <a:cxn ang="0">
                  <a:pos x="68" y="98"/>
                </a:cxn>
                <a:cxn ang="0">
                  <a:pos x="113" y="95"/>
                </a:cxn>
                <a:cxn ang="0">
                  <a:pos x="167" y="80"/>
                </a:cxn>
                <a:cxn ang="0">
                  <a:pos x="231" y="71"/>
                </a:cxn>
                <a:cxn ang="0">
                  <a:pos x="255" y="68"/>
                </a:cxn>
                <a:cxn ang="0">
                  <a:pos x="246" y="84"/>
                </a:cxn>
                <a:cxn ang="0">
                  <a:pos x="219" y="81"/>
                </a:cxn>
                <a:cxn ang="0">
                  <a:pos x="167" y="89"/>
                </a:cxn>
                <a:cxn ang="0">
                  <a:pos x="113" y="107"/>
                </a:cxn>
                <a:cxn ang="0">
                  <a:pos x="62" y="110"/>
                </a:cxn>
                <a:cxn ang="0">
                  <a:pos x="47" y="74"/>
                </a:cxn>
                <a:cxn ang="0">
                  <a:pos x="26" y="102"/>
                </a:cxn>
                <a:cxn ang="0">
                  <a:pos x="0" y="150"/>
                </a:cxn>
                <a:cxn ang="0">
                  <a:pos x="27" y="141"/>
                </a:cxn>
                <a:cxn ang="0">
                  <a:pos x="204" y="107"/>
                </a:cxn>
                <a:cxn ang="0">
                  <a:pos x="264" y="98"/>
                </a:cxn>
                <a:cxn ang="0">
                  <a:pos x="320" y="95"/>
                </a:cxn>
                <a:cxn ang="0">
                  <a:pos x="348" y="57"/>
                </a:cxn>
                <a:cxn ang="0">
                  <a:pos x="398" y="89"/>
                </a:cxn>
                <a:cxn ang="0">
                  <a:pos x="465" y="114"/>
                </a:cxn>
                <a:cxn ang="0">
                  <a:pos x="542" y="135"/>
                </a:cxn>
                <a:cxn ang="0">
                  <a:pos x="600" y="108"/>
                </a:cxn>
                <a:cxn ang="0">
                  <a:pos x="608" y="74"/>
                </a:cxn>
                <a:cxn ang="0">
                  <a:pos x="554" y="62"/>
                </a:cxn>
                <a:cxn ang="0">
                  <a:pos x="498" y="77"/>
                </a:cxn>
                <a:cxn ang="0">
                  <a:pos x="470" y="44"/>
                </a:cxn>
                <a:cxn ang="0">
                  <a:pos x="432" y="47"/>
                </a:cxn>
                <a:cxn ang="0">
                  <a:pos x="413" y="26"/>
                </a:cxn>
                <a:cxn ang="0">
                  <a:pos x="357" y="0"/>
                </a:cxn>
                <a:cxn ang="0">
                  <a:pos x="308" y="11"/>
                </a:cxn>
                <a:cxn ang="0">
                  <a:pos x="281" y="27"/>
                </a:cxn>
                <a:cxn ang="0">
                  <a:pos x="54" y="48"/>
                </a:cxn>
              </a:cxnLst>
              <a:rect l="0" t="0" r="r" b="b"/>
              <a:pathLst>
                <a:path w="612" h="158">
                  <a:moveTo>
                    <a:pt x="54" y="48"/>
                  </a:moveTo>
                  <a:lnTo>
                    <a:pt x="57" y="72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93" y="102"/>
                  </a:lnTo>
                  <a:lnTo>
                    <a:pt x="113" y="95"/>
                  </a:lnTo>
                  <a:lnTo>
                    <a:pt x="131" y="80"/>
                  </a:lnTo>
                  <a:lnTo>
                    <a:pt x="167" y="80"/>
                  </a:lnTo>
                  <a:lnTo>
                    <a:pt x="195" y="80"/>
                  </a:lnTo>
                  <a:lnTo>
                    <a:pt x="231" y="71"/>
                  </a:lnTo>
                  <a:lnTo>
                    <a:pt x="246" y="74"/>
                  </a:lnTo>
                  <a:lnTo>
                    <a:pt x="255" y="68"/>
                  </a:lnTo>
                  <a:lnTo>
                    <a:pt x="269" y="72"/>
                  </a:lnTo>
                  <a:lnTo>
                    <a:pt x="246" y="84"/>
                  </a:lnTo>
                  <a:lnTo>
                    <a:pt x="233" y="80"/>
                  </a:lnTo>
                  <a:lnTo>
                    <a:pt x="219" y="81"/>
                  </a:lnTo>
                  <a:lnTo>
                    <a:pt x="188" y="87"/>
                  </a:lnTo>
                  <a:lnTo>
                    <a:pt x="167" y="89"/>
                  </a:lnTo>
                  <a:lnTo>
                    <a:pt x="134" y="89"/>
                  </a:lnTo>
                  <a:lnTo>
                    <a:pt x="113" y="107"/>
                  </a:lnTo>
                  <a:lnTo>
                    <a:pt x="80" y="119"/>
                  </a:lnTo>
                  <a:lnTo>
                    <a:pt x="62" y="110"/>
                  </a:lnTo>
                  <a:lnTo>
                    <a:pt x="45" y="95"/>
                  </a:lnTo>
                  <a:lnTo>
                    <a:pt x="47" y="74"/>
                  </a:lnTo>
                  <a:lnTo>
                    <a:pt x="35" y="87"/>
                  </a:lnTo>
                  <a:lnTo>
                    <a:pt x="26" y="102"/>
                  </a:lnTo>
                  <a:lnTo>
                    <a:pt x="9" y="129"/>
                  </a:lnTo>
                  <a:lnTo>
                    <a:pt x="0" y="150"/>
                  </a:lnTo>
                  <a:lnTo>
                    <a:pt x="12" y="158"/>
                  </a:lnTo>
                  <a:lnTo>
                    <a:pt x="27" y="141"/>
                  </a:lnTo>
                  <a:lnTo>
                    <a:pt x="206" y="143"/>
                  </a:lnTo>
                  <a:lnTo>
                    <a:pt x="204" y="107"/>
                  </a:lnTo>
                  <a:lnTo>
                    <a:pt x="231" y="108"/>
                  </a:lnTo>
                  <a:lnTo>
                    <a:pt x="264" y="98"/>
                  </a:lnTo>
                  <a:lnTo>
                    <a:pt x="302" y="102"/>
                  </a:lnTo>
                  <a:lnTo>
                    <a:pt x="320" y="95"/>
                  </a:lnTo>
                  <a:lnTo>
                    <a:pt x="333" y="65"/>
                  </a:lnTo>
                  <a:lnTo>
                    <a:pt x="348" y="57"/>
                  </a:lnTo>
                  <a:lnTo>
                    <a:pt x="368" y="74"/>
                  </a:lnTo>
                  <a:lnTo>
                    <a:pt x="398" y="89"/>
                  </a:lnTo>
                  <a:lnTo>
                    <a:pt x="431" y="101"/>
                  </a:lnTo>
                  <a:lnTo>
                    <a:pt x="465" y="114"/>
                  </a:lnTo>
                  <a:lnTo>
                    <a:pt x="491" y="129"/>
                  </a:lnTo>
                  <a:lnTo>
                    <a:pt x="542" y="135"/>
                  </a:lnTo>
                  <a:lnTo>
                    <a:pt x="551" y="119"/>
                  </a:lnTo>
                  <a:lnTo>
                    <a:pt x="600" y="108"/>
                  </a:lnTo>
                  <a:lnTo>
                    <a:pt x="612" y="90"/>
                  </a:lnTo>
                  <a:lnTo>
                    <a:pt x="608" y="74"/>
                  </a:lnTo>
                  <a:lnTo>
                    <a:pt x="579" y="54"/>
                  </a:lnTo>
                  <a:lnTo>
                    <a:pt x="554" y="62"/>
                  </a:lnTo>
                  <a:lnTo>
                    <a:pt x="530" y="72"/>
                  </a:lnTo>
                  <a:lnTo>
                    <a:pt x="498" y="77"/>
                  </a:lnTo>
                  <a:lnTo>
                    <a:pt x="479" y="66"/>
                  </a:lnTo>
                  <a:lnTo>
                    <a:pt x="470" y="44"/>
                  </a:lnTo>
                  <a:lnTo>
                    <a:pt x="449" y="38"/>
                  </a:lnTo>
                  <a:lnTo>
                    <a:pt x="432" y="47"/>
                  </a:lnTo>
                  <a:lnTo>
                    <a:pt x="413" y="41"/>
                  </a:lnTo>
                  <a:lnTo>
                    <a:pt x="413" y="26"/>
                  </a:lnTo>
                  <a:lnTo>
                    <a:pt x="390" y="12"/>
                  </a:lnTo>
                  <a:lnTo>
                    <a:pt x="357" y="0"/>
                  </a:lnTo>
                  <a:lnTo>
                    <a:pt x="324" y="17"/>
                  </a:lnTo>
                  <a:lnTo>
                    <a:pt x="308" y="11"/>
                  </a:lnTo>
                  <a:lnTo>
                    <a:pt x="293" y="17"/>
                  </a:lnTo>
                  <a:lnTo>
                    <a:pt x="281" y="27"/>
                  </a:lnTo>
                  <a:lnTo>
                    <a:pt x="275" y="5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id="{F18D42F8-4422-4D29-92BE-DDEBF6BB1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995613"/>
              <a:ext cx="461963" cy="377825"/>
            </a:xfrm>
            <a:custGeom>
              <a:avLst/>
              <a:gdLst/>
              <a:ahLst/>
              <a:cxnLst>
                <a:cxn ang="0">
                  <a:pos x="1337" y="1118"/>
                </a:cxn>
                <a:cxn ang="0">
                  <a:pos x="1303" y="956"/>
                </a:cxn>
                <a:cxn ang="0">
                  <a:pos x="1355" y="776"/>
                </a:cxn>
                <a:cxn ang="0">
                  <a:pos x="1322" y="509"/>
                </a:cxn>
                <a:cxn ang="0">
                  <a:pos x="1306" y="292"/>
                </a:cxn>
                <a:cxn ang="0">
                  <a:pos x="1229" y="125"/>
                </a:cxn>
                <a:cxn ang="0">
                  <a:pos x="1055" y="167"/>
                </a:cxn>
                <a:cxn ang="0">
                  <a:pos x="865" y="182"/>
                </a:cxn>
                <a:cxn ang="0">
                  <a:pos x="787" y="172"/>
                </a:cxn>
                <a:cxn ang="0">
                  <a:pos x="770" y="36"/>
                </a:cxn>
                <a:cxn ang="0">
                  <a:pos x="680" y="39"/>
                </a:cxn>
                <a:cxn ang="0">
                  <a:pos x="590" y="69"/>
                </a:cxn>
                <a:cxn ang="0">
                  <a:pos x="504" y="46"/>
                </a:cxn>
                <a:cxn ang="0">
                  <a:pos x="441" y="36"/>
                </a:cxn>
                <a:cxn ang="0">
                  <a:pos x="371" y="0"/>
                </a:cxn>
                <a:cxn ang="0">
                  <a:pos x="273" y="0"/>
                </a:cxn>
                <a:cxn ang="0">
                  <a:pos x="284" y="40"/>
                </a:cxn>
                <a:cxn ang="0">
                  <a:pos x="278" y="79"/>
                </a:cxn>
                <a:cxn ang="0">
                  <a:pos x="245" y="84"/>
                </a:cxn>
                <a:cxn ang="0">
                  <a:pos x="222" y="108"/>
                </a:cxn>
                <a:cxn ang="0">
                  <a:pos x="250" y="131"/>
                </a:cxn>
                <a:cxn ang="0">
                  <a:pos x="267" y="171"/>
                </a:cxn>
                <a:cxn ang="0">
                  <a:pos x="251" y="211"/>
                </a:cxn>
                <a:cxn ang="0">
                  <a:pos x="234" y="216"/>
                </a:cxn>
                <a:cxn ang="0">
                  <a:pos x="188" y="219"/>
                </a:cxn>
                <a:cxn ang="0">
                  <a:pos x="147" y="231"/>
                </a:cxn>
                <a:cxn ang="0">
                  <a:pos x="80" y="249"/>
                </a:cxn>
                <a:cxn ang="0">
                  <a:pos x="47" y="303"/>
                </a:cxn>
                <a:cxn ang="0">
                  <a:pos x="0" y="376"/>
                </a:cxn>
                <a:cxn ang="0">
                  <a:pos x="56" y="500"/>
                </a:cxn>
                <a:cxn ang="0">
                  <a:pos x="216" y="630"/>
                </a:cxn>
                <a:cxn ang="0">
                  <a:pos x="347" y="773"/>
                </a:cxn>
                <a:cxn ang="0">
                  <a:pos x="465" y="650"/>
                </a:cxn>
                <a:cxn ang="0">
                  <a:pos x="708" y="596"/>
                </a:cxn>
                <a:cxn ang="0">
                  <a:pos x="818" y="726"/>
                </a:cxn>
                <a:cxn ang="0">
                  <a:pos x="818" y="931"/>
                </a:cxn>
                <a:cxn ang="0">
                  <a:pos x="865" y="987"/>
                </a:cxn>
                <a:cxn ang="0">
                  <a:pos x="1005" y="912"/>
                </a:cxn>
                <a:cxn ang="0">
                  <a:pos x="1078" y="999"/>
                </a:cxn>
                <a:cxn ang="0">
                  <a:pos x="1106" y="1164"/>
                </a:cxn>
                <a:cxn ang="0">
                  <a:pos x="1208" y="1156"/>
                </a:cxn>
              </a:cxnLst>
              <a:rect l="0" t="0" r="r" b="b"/>
              <a:pathLst>
                <a:path w="1454" h="1192">
                  <a:moveTo>
                    <a:pt x="1257" y="1153"/>
                  </a:moveTo>
                  <a:lnTo>
                    <a:pt x="1337" y="1118"/>
                  </a:lnTo>
                  <a:lnTo>
                    <a:pt x="1345" y="1033"/>
                  </a:lnTo>
                  <a:lnTo>
                    <a:pt x="1303" y="956"/>
                  </a:lnTo>
                  <a:lnTo>
                    <a:pt x="1454" y="920"/>
                  </a:lnTo>
                  <a:lnTo>
                    <a:pt x="1355" y="776"/>
                  </a:lnTo>
                  <a:lnTo>
                    <a:pt x="1402" y="562"/>
                  </a:lnTo>
                  <a:lnTo>
                    <a:pt x="1322" y="509"/>
                  </a:lnTo>
                  <a:lnTo>
                    <a:pt x="1286" y="403"/>
                  </a:lnTo>
                  <a:lnTo>
                    <a:pt x="1306" y="292"/>
                  </a:lnTo>
                  <a:lnTo>
                    <a:pt x="1238" y="228"/>
                  </a:lnTo>
                  <a:lnTo>
                    <a:pt x="1229" y="125"/>
                  </a:lnTo>
                  <a:lnTo>
                    <a:pt x="1159" y="100"/>
                  </a:lnTo>
                  <a:lnTo>
                    <a:pt x="1055" y="167"/>
                  </a:lnTo>
                  <a:lnTo>
                    <a:pt x="955" y="135"/>
                  </a:lnTo>
                  <a:lnTo>
                    <a:pt x="865" y="182"/>
                  </a:lnTo>
                  <a:lnTo>
                    <a:pt x="841" y="136"/>
                  </a:lnTo>
                  <a:lnTo>
                    <a:pt x="787" y="172"/>
                  </a:lnTo>
                  <a:lnTo>
                    <a:pt x="717" y="146"/>
                  </a:lnTo>
                  <a:lnTo>
                    <a:pt x="770" y="36"/>
                  </a:lnTo>
                  <a:lnTo>
                    <a:pt x="713" y="45"/>
                  </a:lnTo>
                  <a:lnTo>
                    <a:pt x="680" y="39"/>
                  </a:lnTo>
                  <a:lnTo>
                    <a:pt x="632" y="43"/>
                  </a:lnTo>
                  <a:lnTo>
                    <a:pt x="590" y="69"/>
                  </a:lnTo>
                  <a:lnTo>
                    <a:pt x="555" y="52"/>
                  </a:lnTo>
                  <a:lnTo>
                    <a:pt x="504" y="46"/>
                  </a:lnTo>
                  <a:lnTo>
                    <a:pt x="473" y="22"/>
                  </a:lnTo>
                  <a:lnTo>
                    <a:pt x="441" y="36"/>
                  </a:lnTo>
                  <a:lnTo>
                    <a:pt x="426" y="12"/>
                  </a:lnTo>
                  <a:lnTo>
                    <a:pt x="371" y="0"/>
                  </a:lnTo>
                  <a:lnTo>
                    <a:pt x="323" y="1"/>
                  </a:lnTo>
                  <a:lnTo>
                    <a:pt x="273" y="0"/>
                  </a:lnTo>
                  <a:lnTo>
                    <a:pt x="275" y="21"/>
                  </a:lnTo>
                  <a:lnTo>
                    <a:pt x="284" y="40"/>
                  </a:lnTo>
                  <a:lnTo>
                    <a:pt x="278" y="58"/>
                  </a:lnTo>
                  <a:lnTo>
                    <a:pt x="278" y="79"/>
                  </a:lnTo>
                  <a:lnTo>
                    <a:pt x="263" y="90"/>
                  </a:lnTo>
                  <a:lnTo>
                    <a:pt x="245" y="84"/>
                  </a:lnTo>
                  <a:lnTo>
                    <a:pt x="228" y="91"/>
                  </a:lnTo>
                  <a:lnTo>
                    <a:pt x="222" y="108"/>
                  </a:lnTo>
                  <a:lnTo>
                    <a:pt x="237" y="115"/>
                  </a:lnTo>
                  <a:lnTo>
                    <a:pt x="250" y="131"/>
                  </a:lnTo>
                  <a:lnTo>
                    <a:pt x="269" y="138"/>
                  </a:lnTo>
                  <a:lnTo>
                    <a:pt x="267" y="171"/>
                  </a:lnTo>
                  <a:lnTo>
                    <a:pt x="266" y="202"/>
                  </a:lnTo>
                  <a:lnTo>
                    <a:pt x="251" y="211"/>
                  </a:lnTo>
                  <a:lnTo>
                    <a:pt x="237" y="198"/>
                  </a:lnTo>
                  <a:lnTo>
                    <a:pt x="234" y="216"/>
                  </a:lnTo>
                  <a:lnTo>
                    <a:pt x="215" y="217"/>
                  </a:lnTo>
                  <a:lnTo>
                    <a:pt x="188" y="219"/>
                  </a:lnTo>
                  <a:lnTo>
                    <a:pt x="162" y="213"/>
                  </a:lnTo>
                  <a:lnTo>
                    <a:pt x="147" y="231"/>
                  </a:lnTo>
                  <a:lnTo>
                    <a:pt x="110" y="252"/>
                  </a:lnTo>
                  <a:lnTo>
                    <a:pt x="80" y="249"/>
                  </a:lnTo>
                  <a:lnTo>
                    <a:pt x="68" y="270"/>
                  </a:lnTo>
                  <a:lnTo>
                    <a:pt x="47" y="303"/>
                  </a:lnTo>
                  <a:lnTo>
                    <a:pt x="24" y="361"/>
                  </a:lnTo>
                  <a:lnTo>
                    <a:pt x="0" y="376"/>
                  </a:lnTo>
                  <a:lnTo>
                    <a:pt x="56" y="418"/>
                  </a:lnTo>
                  <a:lnTo>
                    <a:pt x="56" y="500"/>
                  </a:lnTo>
                  <a:lnTo>
                    <a:pt x="147" y="562"/>
                  </a:lnTo>
                  <a:lnTo>
                    <a:pt x="216" y="630"/>
                  </a:lnTo>
                  <a:lnTo>
                    <a:pt x="299" y="685"/>
                  </a:lnTo>
                  <a:lnTo>
                    <a:pt x="347" y="773"/>
                  </a:lnTo>
                  <a:lnTo>
                    <a:pt x="410" y="760"/>
                  </a:lnTo>
                  <a:lnTo>
                    <a:pt x="465" y="650"/>
                  </a:lnTo>
                  <a:lnTo>
                    <a:pt x="597" y="603"/>
                  </a:lnTo>
                  <a:lnTo>
                    <a:pt x="708" y="596"/>
                  </a:lnTo>
                  <a:lnTo>
                    <a:pt x="764" y="636"/>
                  </a:lnTo>
                  <a:lnTo>
                    <a:pt x="818" y="726"/>
                  </a:lnTo>
                  <a:lnTo>
                    <a:pt x="846" y="849"/>
                  </a:lnTo>
                  <a:lnTo>
                    <a:pt x="818" y="931"/>
                  </a:lnTo>
                  <a:lnTo>
                    <a:pt x="831" y="1033"/>
                  </a:lnTo>
                  <a:lnTo>
                    <a:pt x="865" y="987"/>
                  </a:lnTo>
                  <a:lnTo>
                    <a:pt x="929" y="943"/>
                  </a:lnTo>
                  <a:lnTo>
                    <a:pt x="1005" y="912"/>
                  </a:lnTo>
                  <a:lnTo>
                    <a:pt x="1047" y="940"/>
                  </a:lnTo>
                  <a:lnTo>
                    <a:pt x="1078" y="999"/>
                  </a:lnTo>
                  <a:lnTo>
                    <a:pt x="1078" y="1107"/>
                  </a:lnTo>
                  <a:lnTo>
                    <a:pt x="1106" y="1164"/>
                  </a:lnTo>
                  <a:lnTo>
                    <a:pt x="1140" y="1192"/>
                  </a:lnTo>
                  <a:lnTo>
                    <a:pt x="1208" y="1156"/>
                  </a:lnTo>
                  <a:lnTo>
                    <a:pt x="1257" y="115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45">
              <a:extLst>
                <a:ext uri="{FF2B5EF4-FFF2-40B4-BE49-F238E27FC236}">
                  <a16:creationId xmlns:a16="http://schemas.microsoft.com/office/drawing/2014/main" id="{A41A961D-3709-43CC-A8BC-F92A6F30C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2992438"/>
              <a:ext cx="187325" cy="12382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37" y="159"/>
                </a:cxn>
                <a:cxn ang="0">
                  <a:pos x="157" y="159"/>
                </a:cxn>
                <a:cxn ang="0">
                  <a:pos x="207" y="217"/>
                </a:cxn>
                <a:cxn ang="0">
                  <a:pos x="211" y="305"/>
                </a:cxn>
                <a:cxn ang="0">
                  <a:pos x="301" y="387"/>
                </a:cxn>
                <a:cxn ang="0">
                  <a:pos x="331" y="373"/>
                </a:cxn>
                <a:cxn ang="0">
                  <a:pos x="354" y="315"/>
                </a:cxn>
                <a:cxn ang="0">
                  <a:pos x="384" y="259"/>
                </a:cxn>
                <a:cxn ang="0">
                  <a:pos x="417" y="259"/>
                </a:cxn>
                <a:cxn ang="0">
                  <a:pos x="453" y="241"/>
                </a:cxn>
                <a:cxn ang="0">
                  <a:pos x="469" y="225"/>
                </a:cxn>
                <a:cxn ang="0">
                  <a:pos x="498" y="229"/>
                </a:cxn>
                <a:cxn ang="0">
                  <a:pos x="538" y="226"/>
                </a:cxn>
                <a:cxn ang="0">
                  <a:pos x="546" y="210"/>
                </a:cxn>
                <a:cxn ang="0">
                  <a:pos x="561" y="222"/>
                </a:cxn>
                <a:cxn ang="0">
                  <a:pos x="575" y="213"/>
                </a:cxn>
                <a:cxn ang="0">
                  <a:pos x="574" y="147"/>
                </a:cxn>
                <a:cxn ang="0">
                  <a:pos x="561" y="144"/>
                </a:cxn>
                <a:cxn ang="0">
                  <a:pos x="546" y="127"/>
                </a:cxn>
                <a:cxn ang="0">
                  <a:pos x="531" y="115"/>
                </a:cxn>
                <a:cxn ang="0">
                  <a:pos x="537" y="102"/>
                </a:cxn>
                <a:cxn ang="0">
                  <a:pos x="550" y="91"/>
                </a:cxn>
                <a:cxn ang="0">
                  <a:pos x="567" y="96"/>
                </a:cxn>
                <a:cxn ang="0">
                  <a:pos x="583" y="93"/>
                </a:cxn>
                <a:cxn ang="0">
                  <a:pos x="588" y="66"/>
                </a:cxn>
                <a:cxn ang="0">
                  <a:pos x="594" y="49"/>
                </a:cxn>
                <a:cxn ang="0">
                  <a:pos x="580" y="31"/>
                </a:cxn>
                <a:cxn ang="0">
                  <a:pos x="579" y="5"/>
                </a:cxn>
                <a:cxn ang="0">
                  <a:pos x="439" y="3"/>
                </a:cxn>
                <a:cxn ang="0">
                  <a:pos x="340" y="0"/>
                </a:cxn>
                <a:cxn ang="0">
                  <a:pos x="285" y="0"/>
                </a:cxn>
                <a:cxn ang="0">
                  <a:pos x="210" y="58"/>
                </a:cxn>
                <a:cxn ang="0">
                  <a:pos x="154" y="52"/>
                </a:cxn>
                <a:cxn ang="0">
                  <a:pos x="90" y="52"/>
                </a:cxn>
                <a:cxn ang="0">
                  <a:pos x="60" y="73"/>
                </a:cxn>
                <a:cxn ang="0">
                  <a:pos x="0" y="75"/>
                </a:cxn>
              </a:cxnLst>
              <a:rect l="0" t="0" r="r" b="b"/>
              <a:pathLst>
                <a:path w="594" h="387">
                  <a:moveTo>
                    <a:pt x="0" y="75"/>
                  </a:moveTo>
                  <a:lnTo>
                    <a:pt x="37" y="159"/>
                  </a:lnTo>
                  <a:lnTo>
                    <a:pt x="157" y="159"/>
                  </a:lnTo>
                  <a:lnTo>
                    <a:pt x="207" y="217"/>
                  </a:lnTo>
                  <a:lnTo>
                    <a:pt x="211" y="305"/>
                  </a:lnTo>
                  <a:lnTo>
                    <a:pt x="301" y="387"/>
                  </a:lnTo>
                  <a:lnTo>
                    <a:pt x="331" y="373"/>
                  </a:lnTo>
                  <a:lnTo>
                    <a:pt x="354" y="315"/>
                  </a:lnTo>
                  <a:lnTo>
                    <a:pt x="384" y="259"/>
                  </a:lnTo>
                  <a:lnTo>
                    <a:pt x="417" y="259"/>
                  </a:lnTo>
                  <a:lnTo>
                    <a:pt x="453" y="241"/>
                  </a:lnTo>
                  <a:lnTo>
                    <a:pt x="469" y="225"/>
                  </a:lnTo>
                  <a:lnTo>
                    <a:pt x="498" y="229"/>
                  </a:lnTo>
                  <a:lnTo>
                    <a:pt x="538" y="226"/>
                  </a:lnTo>
                  <a:lnTo>
                    <a:pt x="546" y="210"/>
                  </a:lnTo>
                  <a:lnTo>
                    <a:pt x="561" y="222"/>
                  </a:lnTo>
                  <a:lnTo>
                    <a:pt x="575" y="213"/>
                  </a:lnTo>
                  <a:lnTo>
                    <a:pt x="574" y="147"/>
                  </a:lnTo>
                  <a:lnTo>
                    <a:pt x="561" y="144"/>
                  </a:lnTo>
                  <a:lnTo>
                    <a:pt x="546" y="127"/>
                  </a:lnTo>
                  <a:lnTo>
                    <a:pt x="531" y="115"/>
                  </a:lnTo>
                  <a:lnTo>
                    <a:pt x="537" y="102"/>
                  </a:lnTo>
                  <a:lnTo>
                    <a:pt x="550" y="91"/>
                  </a:lnTo>
                  <a:lnTo>
                    <a:pt x="567" y="96"/>
                  </a:lnTo>
                  <a:lnTo>
                    <a:pt x="583" y="93"/>
                  </a:lnTo>
                  <a:lnTo>
                    <a:pt x="588" y="66"/>
                  </a:lnTo>
                  <a:lnTo>
                    <a:pt x="594" y="49"/>
                  </a:lnTo>
                  <a:lnTo>
                    <a:pt x="580" y="31"/>
                  </a:lnTo>
                  <a:lnTo>
                    <a:pt x="579" y="5"/>
                  </a:lnTo>
                  <a:lnTo>
                    <a:pt x="439" y="3"/>
                  </a:lnTo>
                  <a:lnTo>
                    <a:pt x="340" y="0"/>
                  </a:lnTo>
                  <a:lnTo>
                    <a:pt x="285" y="0"/>
                  </a:lnTo>
                  <a:lnTo>
                    <a:pt x="210" y="58"/>
                  </a:lnTo>
                  <a:lnTo>
                    <a:pt x="154" y="52"/>
                  </a:lnTo>
                  <a:lnTo>
                    <a:pt x="90" y="52"/>
                  </a:lnTo>
                  <a:lnTo>
                    <a:pt x="60" y="73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46">
              <a:extLst>
                <a:ext uri="{FF2B5EF4-FFF2-40B4-BE49-F238E27FC236}">
                  <a16:creationId xmlns:a16="http://schemas.microsoft.com/office/drawing/2014/main" id="{FEE335E0-1CBF-45DD-B8F3-A6CA0AE6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2190750"/>
              <a:ext cx="1076325" cy="989013"/>
            </a:xfrm>
            <a:custGeom>
              <a:avLst/>
              <a:gdLst/>
              <a:ahLst/>
              <a:cxnLst>
                <a:cxn ang="0">
                  <a:pos x="1403" y="0"/>
                </a:cxn>
                <a:cxn ang="0">
                  <a:pos x="1434" y="1844"/>
                </a:cxn>
                <a:cxn ang="0">
                  <a:pos x="629" y="1983"/>
                </a:cxn>
                <a:cxn ang="0">
                  <a:pos x="322" y="1983"/>
                </a:cxn>
                <a:cxn ang="0">
                  <a:pos x="223" y="1957"/>
                </a:cxn>
                <a:cxn ang="0">
                  <a:pos x="104" y="2008"/>
                </a:cxn>
                <a:cxn ang="0">
                  <a:pos x="15" y="2098"/>
                </a:cxn>
                <a:cxn ang="0">
                  <a:pos x="42" y="2183"/>
                </a:cxn>
                <a:cxn ang="0">
                  <a:pos x="57" y="2258"/>
                </a:cxn>
                <a:cxn ang="0">
                  <a:pos x="31" y="2299"/>
                </a:cxn>
                <a:cxn ang="0">
                  <a:pos x="75" y="2383"/>
                </a:cxn>
                <a:cxn ang="0">
                  <a:pos x="126" y="2372"/>
                </a:cxn>
                <a:cxn ang="0">
                  <a:pos x="165" y="2440"/>
                </a:cxn>
                <a:cxn ang="0">
                  <a:pos x="168" y="2477"/>
                </a:cxn>
                <a:cxn ang="0">
                  <a:pos x="172" y="2539"/>
                </a:cxn>
                <a:cxn ang="0">
                  <a:pos x="165" y="2572"/>
                </a:cxn>
                <a:cxn ang="0">
                  <a:pos x="182" y="2705"/>
                </a:cxn>
                <a:cxn ang="0">
                  <a:pos x="260" y="2715"/>
                </a:cxn>
                <a:cxn ang="0">
                  <a:pos x="452" y="2700"/>
                </a:cxn>
                <a:cxn ang="0">
                  <a:pos x="624" y="2658"/>
                </a:cxn>
                <a:cxn ang="0">
                  <a:pos x="700" y="2825"/>
                </a:cxn>
                <a:cxn ang="0">
                  <a:pos x="717" y="3042"/>
                </a:cxn>
                <a:cxn ang="0">
                  <a:pos x="878" y="3058"/>
                </a:cxn>
                <a:cxn ang="0">
                  <a:pos x="1060" y="3033"/>
                </a:cxn>
                <a:cxn ang="0">
                  <a:pos x="1164" y="3115"/>
                </a:cxn>
                <a:cxn ang="0">
                  <a:pos x="1290" y="2921"/>
                </a:cxn>
                <a:cxn ang="0">
                  <a:pos x="1377" y="2756"/>
                </a:cxn>
                <a:cxn ang="0">
                  <a:pos x="1548" y="2649"/>
                </a:cxn>
                <a:cxn ang="0">
                  <a:pos x="1657" y="2423"/>
                </a:cxn>
                <a:cxn ang="0">
                  <a:pos x="1798" y="2475"/>
                </a:cxn>
                <a:cxn ang="0">
                  <a:pos x="1854" y="2367"/>
                </a:cxn>
                <a:cxn ang="0">
                  <a:pos x="1958" y="2270"/>
                </a:cxn>
                <a:cxn ang="0">
                  <a:pos x="2239" y="2193"/>
                </a:cxn>
                <a:cxn ang="0">
                  <a:pos x="2436" y="2126"/>
                </a:cxn>
                <a:cxn ang="0">
                  <a:pos x="2613" y="2147"/>
                </a:cxn>
                <a:cxn ang="0">
                  <a:pos x="3149" y="2080"/>
                </a:cxn>
                <a:cxn ang="0">
                  <a:pos x="3335" y="1849"/>
                </a:cxn>
                <a:cxn ang="0">
                  <a:pos x="3228" y="1349"/>
                </a:cxn>
                <a:cxn ang="0">
                  <a:pos x="3211" y="1189"/>
                </a:cxn>
                <a:cxn ang="0">
                  <a:pos x="3066" y="1118"/>
                </a:cxn>
                <a:cxn ang="0">
                  <a:pos x="2915" y="1049"/>
                </a:cxn>
                <a:cxn ang="0">
                  <a:pos x="2811" y="943"/>
                </a:cxn>
                <a:cxn ang="0">
                  <a:pos x="1722" y="17"/>
                </a:cxn>
              </a:cxnLst>
              <a:rect l="0" t="0" r="r" b="b"/>
              <a:pathLst>
                <a:path w="3387" h="3115">
                  <a:moveTo>
                    <a:pt x="1722" y="17"/>
                  </a:moveTo>
                  <a:lnTo>
                    <a:pt x="1403" y="0"/>
                  </a:lnTo>
                  <a:lnTo>
                    <a:pt x="1366" y="1758"/>
                  </a:lnTo>
                  <a:lnTo>
                    <a:pt x="1434" y="1844"/>
                  </a:lnTo>
                  <a:lnTo>
                    <a:pt x="1388" y="2001"/>
                  </a:lnTo>
                  <a:lnTo>
                    <a:pt x="629" y="1983"/>
                  </a:lnTo>
                  <a:lnTo>
                    <a:pt x="504" y="2008"/>
                  </a:lnTo>
                  <a:lnTo>
                    <a:pt x="322" y="1983"/>
                  </a:lnTo>
                  <a:lnTo>
                    <a:pt x="281" y="2044"/>
                  </a:lnTo>
                  <a:lnTo>
                    <a:pt x="223" y="1957"/>
                  </a:lnTo>
                  <a:lnTo>
                    <a:pt x="145" y="1937"/>
                  </a:lnTo>
                  <a:lnTo>
                    <a:pt x="104" y="2008"/>
                  </a:lnTo>
                  <a:lnTo>
                    <a:pt x="105" y="2089"/>
                  </a:lnTo>
                  <a:lnTo>
                    <a:pt x="15" y="2098"/>
                  </a:lnTo>
                  <a:lnTo>
                    <a:pt x="0" y="2140"/>
                  </a:lnTo>
                  <a:lnTo>
                    <a:pt x="42" y="2183"/>
                  </a:lnTo>
                  <a:lnTo>
                    <a:pt x="42" y="2233"/>
                  </a:lnTo>
                  <a:lnTo>
                    <a:pt x="57" y="2258"/>
                  </a:lnTo>
                  <a:lnTo>
                    <a:pt x="57" y="2282"/>
                  </a:lnTo>
                  <a:lnTo>
                    <a:pt x="31" y="2299"/>
                  </a:lnTo>
                  <a:lnTo>
                    <a:pt x="72" y="2354"/>
                  </a:lnTo>
                  <a:lnTo>
                    <a:pt x="75" y="2383"/>
                  </a:lnTo>
                  <a:lnTo>
                    <a:pt x="100" y="2368"/>
                  </a:lnTo>
                  <a:lnTo>
                    <a:pt x="126" y="2372"/>
                  </a:lnTo>
                  <a:lnTo>
                    <a:pt x="145" y="2414"/>
                  </a:lnTo>
                  <a:lnTo>
                    <a:pt x="165" y="2440"/>
                  </a:lnTo>
                  <a:lnTo>
                    <a:pt x="183" y="2458"/>
                  </a:lnTo>
                  <a:lnTo>
                    <a:pt x="168" y="2477"/>
                  </a:lnTo>
                  <a:lnTo>
                    <a:pt x="177" y="2507"/>
                  </a:lnTo>
                  <a:lnTo>
                    <a:pt x="172" y="2539"/>
                  </a:lnTo>
                  <a:lnTo>
                    <a:pt x="184" y="2563"/>
                  </a:lnTo>
                  <a:lnTo>
                    <a:pt x="165" y="2572"/>
                  </a:lnTo>
                  <a:lnTo>
                    <a:pt x="112" y="2679"/>
                  </a:lnTo>
                  <a:lnTo>
                    <a:pt x="182" y="2705"/>
                  </a:lnTo>
                  <a:lnTo>
                    <a:pt x="234" y="2669"/>
                  </a:lnTo>
                  <a:lnTo>
                    <a:pt x="260" y="2715"/>
                  </a:lnTo>
                  <a:lnTo>
                    <a:pt x="348" y="2669"/>
                  </a:lnTo>
                  <a:lnTo>
                    <a:pt x="452" y="2700"/>
                  </a:lnTo>
                  <a:lnTo>
                    <a:pt x="551" y="2633"/>
                  </a:lnTo>
                  <a:lnTo>
                    <a:pt x="624" y="2658"/>
                  </a:lnTo>
                  <a:lnTo>
                    <a:pt x="633" y="2761"/>
                  </a:lnTo>
                  <a:lnTo>
                    <a:pt x="700" y="2825"/>
                  </a:lnTo>
                  <a:lnTo>
                    <a:pt x="681" y="2936"/>
                  </a:lnTo>
                  <a:lnTo>
                    <a:pt x="717" y="3042"/>
                  </a:lnTo>
                  <a:lnTo>
                    <a:pt x="795" y="3094"/>
                  </a:lnTo>
                  <a:lnTo>
                    <a:pt x="878" y="3058"/>
                  </a:lnTo>
                  <a:lnTo>
                    <a:pt x="956" y="3110"/>
                  </a:lnTo>
                  <a:lnTo>
                    <a:pt x="1060" y="3033"/>
                  </a:lnTo>
                  <a:lnTo>
                    <a:pt x="1143" y="3017"/>
                  </a:lnTo>
                  <a:lnTo>
                    <a:pt x="1164" y="3115"/>
                  </a:lnTo>
                  <a:lnTo>
                    <a:pt x="1240" y="3066"/>
                  </a:lnTo>
                  <a:lnTo>
                    <a:pt x="1290" y="2921"/>
                  </a:lnTo>
                  <a:lnTo>
                    <a:pt x="1360" y="2868"/>
                  </a:lnTo>
                  <a:lnTo>
                    <a:pt x="1377" y="2756"/>
                  </a:lnTo>
                  <a:lnTo>
                    <a:pt x="1490" y="2705"/>
                  </a:lnTo>
                  <a:lnTo>
                    <a:pt x="1548" y="2649"/>
                  </a:lnTo>
                  <a:lnTo>
                    <a:pt x="1574" y="2515"/>
                  </a:lnTo>
                  <a:lnTo>
                    <a:pt x="1657" y="2423"/>
                  </a:lnTo>
                  <a:lnTo>
                    <a:pt x="1724" y="2505"/>
                  </a:lnTo>
                  <a:lnTo>
                    <a:pt x="1798" y="2475"/>
                  </a:lnTo>
                  <a:lnTo>
                    <a:pt x="1780" y="2388"/>
                  </a:lnTo>
                  <a:lnTo>
                    <a:pt x="1854" y="2367"/>
                  </a:lnTo>
                  <a:lnTo>
                    <a:pt x="1922" y="2341"/>
                  </a:lnTo>
                  <a:lnTo>
                    <a:pt x="1958" y="2270"/>
                  </a:lnTo>
                  <a:lnTo>
                    <a:pt x="2076" y="2195"/>
                  </a:lnTo>
                  <a:lnTo>
                    <a:pt x="2239" y="2193"/>
                  </a:lnTo>
                  <a:lnTo>
                    <a:pt x="2327" y="2116"/>
                  </a:lnTo>
                  <a:lnTo>
                    <a:pt x="2436" y="2126"/>
                  </a:lnTo>
                  <a:lnTo>
                    <a:pt x="2517" y="2147"/>
                  </a:lnTo>
                  <a:lnTo>
                    <a:pt x="2613" y="2147"/>
                  </a:lnTo>
                  <a:lnTo>
                    <a:pt x="2731" y="2080"/>
                  </a:lnTo>
                  <a:lnTo>
                    <a:pt x="3149" y="2080"/>
                  </a:lnTo>
                  <a:lnTo>
                    <a:pt x="3259" y="1997"/>
                  </a:lnTo>
                  <a:lnTo>
                    <a:pt x="3335" y="1849"/>
                  </a:lnTo>
                  <a:lnTo>
                    <a:pt x="3387" y="1296"/>
                  </a:lnTo>
                  <a:lnTo>
                    <a:pt x="3228" y="1349"/>
                  </a:lnTo>
                  <a:lnTo>
                    <a:pt x="3179" y="1301"/>
                  </a:lnTo>
                  <a:lnTo>
                    <a:pt x="3211" y="1189"/>
                  </a:lnTo>
                  <a:lnTo>
                    <a:pt x="3176" y="1132"/>
                  </a:lnTo>
                  <a:lnTo>
                    <a:pt x="3066" y="1118"/>
                  </a:lnTo>
                  <a:lnTo>
                    <a:pt x="3019" y="1055"/>
                  </a:lnTo>
                  <a:lnTo>
                    <a:pt x="2915" y="1049"/>
                  </a:lnTo>
                  <a:lnTo>
                    <a:pt x="2867" y="979"/>
                  </a:lnTo>
                  <a:lnTo>
                    <a:pt x="2811" y="943"/>
                  </a:lnTo>
                  <a:lnTo>
                    <a:pt x="2793" y="865"/>
                  </a:lnTo>
                  <a:lnTo>
                    <a:pt x="1722" y="1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47">
              <a:extLst>
                <a:ext uri="{FF2B5EF4-FFF2-40B4-BE49-F238E27FC236}">
                  <a16:creationId xmlns:a16="http://schemas.microsoft.com/office/drawing/2014/main" id="{F9F1BDFE-CD35-48A2-9BEC-0F25D1CE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249738"/>
              <a:ext cx="833438" cy="804863"/>
            </a:xfrm>
            <a:custGeom>
              <a:avLst/>
              <a:gdLst/>
              <a:ahLst/>
              <a:cxnLst>
                <a:cxn ang="0">
                  <a:pos x="113" y="83"/>
                </a:cxn>
                <a:cxn ang="0">
                  <a:pos x="240" y="263"/>
                </a:cxn>
                <a:cxn ang="0">
                  <a:pos x="263" y="383"/>
                </a:cxn>
                <a:cxn ang="0">
                  <a:pos x="353" y="631"/>
                </a:cxn>
                <a:cxn ang="0">
                  <a:pos x="330" y="788"/>
                </a:cxn>
                <a:cxn ang="0">
                  <a:pos x="330" y="938"/>
                </a:cxn>
                <a:cxn ang="0">
                  <a:pos x="458" y="1148"/>
                </a:cxn>
                <a:cxn ang="0">
                  <a:pos x="488" y="1276"/>
                </a:cxn>
                <a:cxn ang="0">
                  <a:pos x="480" y="1418"/>
                </a:cxn>
                <a:cxn ang="0">
                  <a:pos x="435" y="1591"/>
                </a:cxn>
                <a:cxn ang="0">
                  <a:pos x="293" y="1681"/>
                </a:cxn>
                <a:cxn ang="0">
                  <a:pos x="210" y="1831"/>
                </a:cxn>
                <a:cxn ang="0">
                  <a:pos x="203" y="1936"/>
                </a:cxn>
                <a:cxn ang="0">
                  <a:pos x="113" y="2048"/>
                </a:cxn>
                <a:cxn ang="0">
                  <a:pos x="135" y="2176"/>
                </a:cxn>
                <a:cxn ang="0">
                  <a:pos x="75" y="2266"/>
                </a:cxn>
                <a:cxn ang="0">
                  <a:pos x="90" y="2378"/>
                </a:cxn>
                <a:cxn ang="0">
                  <a:pos x="0" y="2446"/>
                </a:cxn>
                <a:cxn ang="0">
                  <a:pos x="30" y="2588"/>
                </a:cxn>
                <a:cxn ang="0">
                  <a:pos x="23" y="2761"/>
                </a:cxn>
                <a:cxn ang="0">
                  <a:pos x="195" y="2783"/>
                </a:cxn>
                <a:cxn ang="0">
                  <a:pos x="315" y="2716"/>
                </a:cxn>
                <a:cxn ang="0">
                  <a:pos x="435" y="2731"/>
                </a:cxn>
                <a:cxn ang="0">
                  <a:pos x="578" y="2828"/>
                </a:cxn>
                <a:cxn ang="0">
                  <a:pos x="690" y="2806"/>
                </a:cxn>
                <a:cxn ang="0">
                  <a:pos x="974" y="2800"/>
                </a:cxn>
                <a:cxn ang="0">
                  <a:pos x="1568" y="2791"/>
                </a:cxn>
                <a:cxn ang="0">
                  <a:pos x="1688" y="2896"/>
                </a:cxn>
                <a:cxn ang="0">
                  <a:pos x="1938" y="2913"/>
                </a:cxn>
                <a:cxn ang="0">
                  <a:pos x="2221" y="2971"/>
                </a:cxn>
                <a:cxn ang="0">
                  <a:pos x="2792" y="2874"/>
                </a:cxn>
                <a:cxn ang="0">
                  <a:pos x="2678" y="2768"/>
                </a:cxn>
                <a:cxn ang="0">
                  <a:pos x="2448" y="2517"/>
                </a:cxn>
                <a:cxn ang="0">
                  <a:pos x="2453" y="1741"/>
                </a:cxn>
                <a:cxn ang="0">
                  <a:pos x="2910" y="1756"/>
                </a:cxn>
                <a:cxn ang="0">
                  <a:pos x="2933" y="1508"/>
                </a:cxn>
                <a:cxn ang="0">
                  <a:pos x="3030" y="1358"/>
                </a:cxn>
                <a:cxn ang="0">
                  <a:pos x="2960" y="1213"/>
                </a:cxn>
                <a:cxn ang="0">
                  <a:pos x="2873" y="1274"/>
                </a:cxn>
                <a:cxn ang="0">
                  <a:pos x="2774" y="1238"/>
                </a:cxn>
                <a:cxn ang="0">
                  <a:pos x="2505" y="1327"/>
                </a:cxn>
                <a:cxn ang="0">
                  <a:pos x="2513" y="1031"/>
                </a:cxn>
                <a:cxn ang="0">
                  <a:pos x="2391" y="871"/>
                </a:cxn>
                <a:cxn ang="0">
                  <a:pos x="2438" y="682"/>
                </a:cxn>
                <a:cxn ang="0">
                  <a:pos x="2393" y="529"/>
                </a:cxn>
                <a:cxn ang="0">
                  <a:pos x="2406" y="344"/>
                </a:cxn>
                <a:cxn ang="0">
                  <a:pos x="2123" y="368"/>
                </a:cxn>
                <a:cxn ang="0">
                  <a:pos x="2130" y="258"/>
                </a:cxn>
                <a:cxn ang="0">
                  <a:pos x="1950" y="268"/>
                </a:cxn>
                <a:cxn ang="0">
                  <a:pos x="1838" y="336"/>
                </a:cxn>
                <a:cxn ang="0">
                  <a:pos x="1795" y="421"/>
                </a:cxn>
                <a:cxn ang="0">
                  <a:pos x="1768" y="533"/>
                </a:cxn>
                <a:cxn ang="0">
                  <a:pos x="1620" y="518"/>
                </a:cxn>
                <a:cxn ang="0">
                  <a:pos x="1415" y="563"/>
                </a:cxn>
                <a:cxn ang="0">
                  <a:pos x="1318" y="451"/>
                </a:cxn>
                <a:cxn ang="0">
                  <a:pos x="1200" y="248"/>
                </a:cxn>
                <a:cxn ang="0">
                  <a:pos x="1125" y="0"/>
                </a:cxn>
                <a:cxn ang="0">
                  <a:pos x="690" y="21"/>
                </a:cxn>
                <a:cxn ang="0">
                  <a:pos x="290" y="30"/>
                </a:cxn>
                <a:cxn ang="0">
                  <a:pos x="113" y="83"/>
                </a:cxn>
              </a:cxnLst>
              <a:rect l="0" t="0" r="r" b="b"/>
              <a:pathLst>
                <a:path w="3030" h="2971">
                  <a:moveTo>
                    <a:pt x="113" y="83"/>
                  </a:moveTo>
                  <a:lnTo>
                    <a:pt x="240" y="263"/>
                  </a:lnTo>
                  <a:lnTo>
                    <a:pt x="263" y="383"/>
                  </a:lnTo>
                  <a:lnTo>
                    <a:pt x="353" y="631"/>
                  </a:lnTo>
                  <a:lnTo>
                    <a:pt x="330" y="788"/>
                  </a:lnTo>
                  <a:lnTo>
                    <a:pt x="330" y="938"/>
                  </a:lnTo>
                  <a:lnTo>
                    <a:pt x="458" y="1148"/>
                  </a:lnTo>
                  <a:lnTo>
                    <a:pt x="488" y="1276"/>
                  </a:lnTo>
                  <a:lnTo>
                    <a:pt x="480" y="1418"/>
                  </a:lnTo>
                  <a:lnTo>
                    <a:pt x="435" y="1591"/>
                  </a:lnTo>
                  <a:lnTo>
                    <a:pt x="293" y="1681"/>
                  </a:lnTo>
                  <a:lnTo>
                    <a:pt x="210" y="1831"/>
                  </a:lnTo>
                  <a:lnTo>
                    <a:pt x="203" y="1936"/>
                  </a:lnTo>
                  <a:lnTo>
                    <a:pt x="113" y="2048"/>
                  </a:lnTo>
                  <a:lnTo>
                    <a:pt x="135" y="2176"/>
                  </a:lnTo>
                  <a:lnTo>
                    <a:pt x="75" y="2266"/>
                  </a:lnTo>
                  <a:lnTo>
                    <a:pt x="90" y="2378"/>
                  </a:lnTo>
                  <a:lnTo>
                    <a:pt x="0" y="2446"/>
                  </a:lnTo>
                  <a:lnTo>
                    <a:pt x="30" y="2588"/>
                  </a:lnTo>
                  <a:lnTo>
                    <a:pt x="23" y="2761"/>
                  </a:lnTo>
                  <a:lnTo>
                    <a:pt x="195" y="2783"/>
                  </a:lnTo>
                  <a:lnTo>
                    <a:pt x="315" y="2716"/>
                  </a:lnTo>
                  <a:lnTo>
                    <a:pt x="435" y="2731"/>
                  </a:lnTo>
                  <a:lnTo>
                    <a:pt x="578" y="2828"/>
                  </a:lnTo>
                  <a:lnTo>
                    <a:pt x="690" y="2806"/>
                  </a:lnTo>
                  <a:lnTo>
                    <a:pt x="974" y="2800"/>
                  </a:lnTo>
                  <a:lnTo>
                    <a:pt x="1568" y="2791"/>
                  </a:lnTo>
                  <a:lnTo>
                    <a:pt x="1688" y="2896"/>
                  </a:lnTo>
                  <a:lnTo>
                    <a:pt x="1938" y="2913"/>
                  </a:lnTo>
                  <a:lnTo>
                    <a:pt x="2221" y="2971"/>
                  </a:lnTo>
                  <a:lnTo>
                    <a:pt x="2792" y="2874"/>
                  </a:lnTo>
                  <a:lnTo>
                    <a:pt x="2678" y="2768"/>
                  </a:lnTo>
                  <a:lnTo>
                    <a:pt x="2448" y="2517"/>
                  </a:lnTo>
                  <a:lnTo>
                    <a:pt x="2453" y="1741"/>
                  </a:lnTo>
                  <a:lnTo>
                    <a:pt x="2910" y="1756"/>
                  </a:lnTo>
                  <a:lnTo>
                    <a:pt x="2933" y="1508"/>
                  </a:lnTo>
                  <a:lnTo>
                    <a:pt x="3030" y="1358"/>
                  </a:lnTo>
                  <a:lnTo>
                    <a:pt x="2960" y="1213"/>
                  </a:lnTo>
                  <a:lnTo>
                    <a:pt x="2873" y="1274"/>
                  </a:lnTo>
                  <a:lnTo>
                    <a:pt x="2774" y="1238"/>
                  </a:lnTo>
                  <a:lnTo>
                    <a:pt x="2505" y="1327"/>
                  </a:lnTo>
                  <a:lnTo>
                    <a:pt x="2513" y="1031"/>
                  </a:lnTo>
                  <a:lnTo>
                    <a:pt x="2391" y="871"/>
                  </a:lnTo>
                  <a:lnTo>
                    <a:pt x="2438" y="682"/>
                  </a:lnTo>
                  <a:lnTo>
                    <a:pt x="2393" y="529"/>
                  </a:lnTo>
                  <a:lnTo>
                    <a:pt x="2406" y="344"/>
                  </a:lnTo>
                  <a:lnTo>
                    <a:pt x="2123" y="368"/>
                  </a:lnTo>
                  <a:lnTo>
                    <a:pt x="2130" y="258"/>
                  </a:lnTo>
                  <a:lnTo>
                    <a:pt x="1950" y="268"/>
                  </a:lnTo>
                  <a:lnTo>
                    <a:pt x="1838" y="336"/>
                  </a:lnTo>
                  <a:lnTo>
                    <a:pt x="1795" y="421"/>
                  </a:lnTo>
                  <a:lnTo>
                    <a:pt x="1768" y="533"/>
                  </a:lnTo>
                  <a:lnTo>
                    <a:pt x="1620" y="518"/>
                  </a:lnTo>
                  <a:lnTo>
                    <a:pt x="1415" y="563"/>
                  </a:lnTo>
                  <a:lnTo>
                    <a:pt x="1318" y="451"/>
                  </a:lnTo>
                  <a:lnTo>
                    <a:pt x="1200" y="248"/>
                  </a:lnTo>
                  <a:lnTo>
                    <a:pt x="1125" y="0"/>
                  </a:lnTo>
                  <a:lnTo>
                    <a:pt x="690" y="21"/>
                  </a:lnTo>
                  <a:lnTo>
                    <a:pt x="290" y="30"/>
                  </a:lnTo>
                  <a:lnTo>
                    <a:pt x="113" y="8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48">
              <a:extLst>
                <a:ext uri="{FF2B5EF4-FFF2-40B4-BE49-F238E27FC236}">
                  <a16:creationId xmlns:a16="http://schemas.microsoft.com/office/drawing/2014/main" id="{9C4A3444-CF42-4D24-8E08-BD7EE0758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4154488"/>
              <a:ext cx="73025" cy="98425"/>
            </a:xfrm>
            <a:custGeom>
              <a:avLst/>
              <a:gdLst/>
              <a:ahLst/>
              <a:cxnLst>
                <a:cxn ang="0">
                  <a:pos x="14" y="122"/>
                </a:cxn>
                <a:cxn ang="0">
                  <a:pos x="0" y="143"/>
                </a:cxn>
                <a:cxn ang="0">
                  <a:pos x="19" y="161"/>
                </a:cxn>
                <a:cxn ang="0">
                  <a:pos x="35" y="176"/>
                </a:cxn>
                <a:cxn ang="0">
                  <a:pos x="41" y="190"/>
                </a:cxn>
                <a:cxn ang="0">
                  <a:pos x="41" y="211"/>
                </a:cxn>
                <a:cxn ang="0">
                  <a:pos x="37" y="240"/>
                </a:cxn>
                <a:cxn ang="0">
                  <a:pos x="33" y="263"/>
                </a:cxn>
                <a:cxn ang="0">
                  <a:pos x="37" y="285"/>
                </a:cxn>
                <a:cxn ang="0">
                  <a:pos x="35" y="309"/>
                </a:cxn>
                <a:cxn ang="0">
                  <a:pos x="68" y="294"/>
                </a:cxn>
                <a:cxn ang="0">
                  <a:pos x="89" y="294"/>
                </a:cxn>
                <a:cxn ang="0">
                  <a:pos x="114" y="277"/>
                </a:cxn>
                <a:cxn ang="0">
                  <a:pos x="120" y="254"/>
                </a:cxn>
                <a:cxn ang="0">
                  <a:pos x="120" y="232"/>
                </a:cxn>
                <a:cxn ang="0">
                  <a:pos x="120" y="217"/>
                </a:cxn>
                <a:cxn ang="0">
                  <a:pos x="120" y="192"/>
                </a:cxn>
                <a:cxn ang="0">
                  <a:pos x="122" y="163"/>
                </a:cxn>
                <a:cxn ang="0">
                  <a:pos x="110" y="153"/>
                </a:cxn>
                <a:cxn ang="0">
                  <a:pos x="114" y="137"/>
                </a:cxn>
                <a:cxn ang="0">
                  <a:pos x="130" y="120"/>
                </a:cxn>
                <a:cxn ang="0">
                  <a:pos x="147" y="112"/>
                </a:cxn>
                <a:cxn ang="0">
                  <a:pos x="159" y="97"/>
                </a:cxn>
                <a:cxn ang="0">
                  <a:pos x="165" y="83"/>
                </a:cxn>
                <a:cxn ang="0">
                  <a:pos x="178" y="66"/>
                </a:cxn>
                <a:cxn ang="0">
                  <a:pos x="192" y="64"/>
                </a:cxn>
                <a:cxn ang="0">
                  <a:pos x="207" y="64"/>
                </a:cxn>
                <a:cxn ang="0">
                  <a:pos x="230" y="56"/>
                </a:cxn>
                <a:cxn ang="0">
                  <a:pos x="200" y="35"/>
                </a:cxn>
                <a:cxn ang="0">
                  <a:pos x="186" y="17"/>
                </a:cxn>
                <a:cxn ang="0">
                  <a:pos x="171" y="0"/>
                </a:cxn>
                <a:cxn ang="0">
                  <a:pos x="153" y="12"/>
                </a:cxn>
                <a:cxn ang="0">
                  <a:pos x="136" y="23"/>
                </a:cxn>
                <a:cxn ang="0">
                  <a:pos x="122" y="39"/>
                </a:cxn>
                <a:cxn ang="0">
                  <a:pos x="101" y="41"/>
                </a:cxn>
                <a:cxn ang="0">
                  <a:pos x="85" y="54"/>
                </a:cxn>
                <a:cxn ang="0">
                  <a:pos x="79" y="70"/>
                </a:cxn>
                <a:cxn ang="0">
                  <a:pos x="60" y="83"/>
                </a:cxn>
                <a:cxn ang="0">
                  <a:pos x="35" y="85"/>
                </a:cxn>
                <a:cxn ang="0">
                  <a:pos x="31" y="99"/>
                </a:cxn>
                <a:cxn ang="0">
                  <a:pos x="27" y="112"/>
                </a:cxn>
                <a:cxn ang="0">
                  <a:pos x="14" y="122"/>
                </a:cxn>
              </a:cxnLst>
              <a:rect l="0" t="0" r="r" b="b"/>
              <a:pathLst>
                <a:path w="230" h="309">
                  <a:moveTo>
                    <a:pt x="14" y="122"/>
                  </a:moveTo>
                  <a:lnTo>
                    <a:pt x="0" y="143"/>
                  </a:lnTo>
                  <a:lnTo>
                    <a:pt x="19" y="161"/>
                  </a:lnTo>
                  <a:lnTo>
                    <a:pt x="35" y="176"/>
                  </a:lnTo>
                  <a:lnTo>
                    <a:pt x="41" y="190"/>
                  </a:lnTo>
                  <a:lnTo>
                    <a:pt x="41" y="211"/>
                  </a:lnTo>
                  <a:lnTo>
                    <a:pt x="37" y="240"/>
                  </a:lnTo>
                  <a:lnTo>
                    <a:pt x="33" y="263"/>
                  </a:lnTo>
                  <a:lnTo>
                    <a:pt x="37" y="285"/>
                  </a:lnTo>
                  <a:lnTo>
                    <a:pt x="35" y="309"/>
                  </a:lnTo>
                  <a:lnTo>
                    <a:pt x="68" y="294"/>
                  </a:lnTo>
                  <a:lnTo>
                    <a:pt x="89" y="294"/>
                  </a:lnTo>
                  <a:lnTo>
                    <a:pt x="114" y="277"/>
                  </a:lnTo>
                  <a:lnTo>
                    <a:pt x="120" y="254"/>
                  </a:lnTo>
                  <a:lnTo>
                    <a:pt x="120" y="232"/>
                  </a:lnTo>
                  <a:lnTo>
                    <a:pt x="120" y="217"/>
                  </a:lnTo>
                  <a:lnTo>
                    <a:pt x="120" y="192"/>
                  </a:lnTo>
                  <a:lnTo>
                    <a:pt x="122" y="163"/>
                  </a:lnTo>
                  <a:lnTo>
                    <a:pt x="110" y="153"/>
                  </a:lnTo>
                  <a:lnTo>
                    <a:pt x="114" y="137"/>
                  </a:lnTo>
                  <a:lnTo>
                    <a:pt x="130" y="120"/>
                  </a:lnTo>
                  <a:lnTo>
                    <a:pt x="147" y="112"/>
                  </a:lnTo>
                  <a:lnTo>
                    <a:pt x="159" y="97"/>
                  </a:lnTo>
                  <a:lnTo>
                    <a:pt x="165" y="83"/>
                  </a:lnTo>
                  <a:lnTo>
                    <a:pt x="178" y="66"/>
                  </a:lnTo>
                  <a:lnTo>
                    <a:pt x="192" y="64"/>
                  </a:lnTo>
                  <a:lnTo>
                    <a:pt x="207" y="64"/>
                  </a:lnTo>
                  <a:lnTo>
                    <a:pt x="230" y="56"/>
                  </a:lnTo>
                  <a:lnTo>
                    <a:pt x="200" y="35"/>
                  </a:lnTo>
                  <a:lnTo>
                    <a:pt x="186" y="17"/>
                  </a:lnTo>
                  <a:lnTo>
                    <a:pt x="171" y="0"/>
                  </a:lnTo>
                  <a:lnTo>
                    <a:pt x="153" y="12"/>
                  </a:lnTo>
                  <a:lnTo>
                    <a:pt x="136" y="23"/>
                  </a:lnTo>
                  <a:lnTo>
                    <a:pt x="122" y="39"/>
                  </a:lnTo>
                  <a:lnTo>
                    <a:pt x="101" y="41"/>
                  </a:lnTo>
                  <a:lnTo>
                    <a:pt x="85" y="54"/>
                  </a:lnTo>
                  <a:lnTo>
                    <a:pt x="79" y="70"/>
                  </a:lnTo>
                  <a:lnTo>
                    <a:pt x="60" y="83"/>
                  </a:lnTo>
                  <a:lnTo>
                    <a:pt x="35" y="85"/>
                  </a:lnTo>
                  <a:lnTo>
                    <a:pt x="31" y="99"/>
                  </a:lnTo>
                  <a:lnTo>
                    <a:pt x="27" y="112"/>
                  </a:lnTo>
                  <a:lnTo>
                    <a:pt x="14" y="12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50">
              <a:extLst>
                <a:ext uri="{FF2B5EF4-FFF2-40B4-BE49-F238E27FC236}">
                  <a16:creationId xmlns:a16="http://schemas.microsoft.com/office/drawing/2014/main" id="{0F8C18B9-BAF8-4807-AB77-CFFA513E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3630613"/>
              <a:ext cx="496888" cy="569913"/>
            </a:xfrm>
            <a:custGeom>
              <a:avLst/>
              <a:gdLst/>
              <a:ahLst/>
              <a:cxnLst>
                <a:cxn ang="0">
                  <a:pos x="1456" y="345"/>
                </a:cxn>
                <a:cxn ang="0">
                  <a:pos x="1557" y="0"/>
                </a:cxn>
                <a:cxn ang="0">
                  <a:pos x="1319" y="0"/>
                </a:cxn>
                <a:cxn ang="0">
                  <a:pos x="1132" y="107"/>
                </a:cxn>
                <a:cxn ang="0">
                  <a:pos x="1079" y="222"/>
                </a:cxn>
                <a:cxn ang="0">
                  <a:pos x="721" y="320"/>
                </a:cxn>
                <a:cxn ang="0">
                  <a:pos x="416" y="377"/>
                </a:cxn>
                <a:cxn ang="0">
                  <a:pos x="485" y="493"/>
                </a:cxn>
                <a:cxn ang="0">
                  <a:pos x="661" y="487"/>
                </a:cxn>
                <a:cxn ang="0">
                  <a:pos x="672" y="636"/>
                </a:cxn>
                <a:cxn ang="0">
                  <a:pos x="575" y="698"/>
                </a:cxn>
                <a:cxn ang="0">
                  <a:pos x="689" y="877"/>
                </a:cxn>
                <a:cxn ang="0">
                  <a:pos x="693" y="1134"/>
                </a:cxn>
                <a:cxn ang="0">
                  <a:pos x="582" y="1256"/>
                </a:cxn>
                <a:cxn ang="0">
                  <a:pos x="409" y="1222"/>
                </a:cxn>
                <a:cxn ang="0">
                  <a:pos x="294" y="1109"/>
                </a:cxn>
                <a:cxn ang="0">
                  <a:pos x="305" y="1229"/>
                </a:cxn>
                <a:cxn ang="0">
                  <a:pos x="98" y="1236"/>
                </a:cxn>
                <a:cxn ang="0">
                  <a:pos x="167" y="1461"/>
                </a:cxn>
                <a:cxn ang="0">
                  <a:pos x="49" y="1488"/>
                </a:cxn>
                <a:cxn ang="0">
                  <a:pos x="98" y="1672"/>
                </a:cxn>
                <a:cxn ang="0">
                  <a:pos x="188" y="1796"/>
                </a:cxn>
                <a:cxn ang="0">
                  <a:pos x="213" y="1766"/>
                </a:cxn>
                <a:cxn ang="0">
                  <a:pos x="243" y="1735"/>
                </a:cxn>
                <a:cxn ang="0">
                  <a:pos x="270" y="1708"/>
                </a:cxn>
                <a:cxn ang="0">
                  <a:pos x="309" y="1691"/>
                </a:cxn>
                <a:cxn ang="0">
                  <a:pos x="357" y="1651"/>
                </a:cxn>
                <a:cxn ang="0">
                  <a:pos x="416" y="1709"/>
                </a:cxn>
                <a:cxn ang="0">
                  <a:pos x="584" y="1661"/>
                </a:cxn>
                <a:cxn ang="0">
                  <a:pos x="683" y="1756"/>
                </a:cxn>
                <a:cxn ang="0">
                  <a:pos x="929" y="1613"/>
                </a:cxn>
                <a:cxn ang="0">
                  <a:pos x="1066" y="1383"/>
                </a:cxn>
                <a:cxn ang="0">
                  <a:pos x="1131" y="1118"/>
                </a:cxn>
                <a:cxn ang="0">
                  <a:pos x="1346" y="900"/>
                </a:cxn>
                <a:cxn ang="0">
                  <a:pos x="1450" y="663"/>
                </a:cxn>
                <a:cxn ang="0">
                  <a:pos x="1474" y="445"/>
                </a:cxn>
              </a:cxnLst>
              <a:rect l="0" t="0" r="r" b="b"/>
              <a:pathLst>
                <a:path w="1565" h="1796">
                  <a:moveTo>
                    <a:pt x="1474" y="445"/>
                  </a:moveTo>
                  <a:lnTo>
                    <a:pt x="1456" y="345"/>
                  </a:lnTo>
                  <a:lnTo>
                    <a:pt x="1565" y="131"/>
                  </a:lnTo>
                  <a:lnTo>
                    <a:pt x="1557" y="0"/>
                  </a:lnTo>
                  <a:lnTo>
                    <a:pt x="1466" y="6"/>
                  </a:lnTo>
                  <a:lnTo>
                    <a:pt x="1319" y="0"/>
                  </a:lnTo>
                  <a:lnTo>
                    <a:pt x="1162" y="18"/>
                  </a:lnTo>
                  <a:lnTo>
                    <a:pt x="1132" y="107"/>
                  </a:lnTo>
                  <a:lnTo>
                    <a:pt x="1136" y="187"/>
                  </a:lnTo>
                  <a:lnTo>
                    <a:pt x="1079" y="222"/>
                  </a:lnTo>
                  <a:lnTo>
                    <a:pt x="1054" y="371"/>
                  </a:lnTo>
                  <a:lnTo>
                    <a:pt x="721" y="320"/>
                  </a:lnTo>
                  <a:lnTo>
                    <a:pt x="473" y="289"/>
                  </a:lnTo>
                  <a:lnTo>
                    <a:pt x="416" y="377"/>
                  </a:lnTo>
                  <a:lnTo>
                    <a:pt x="423" y="439"/>
                  </a:lnTo>
                  <a:lnTo>
                    <a:pt x="485" y="493"/>
                  </a:lnTo>
                  <a:lnTo>
                    <a:pt x="575" y="452"/>
                  </a:lnTo>
                  <a:lnTo>
                    <a:pt x="661" y="487"/>
                  </a:lnTo>
                  <a:lnTo>
                    <a:pt x="706" y="568"/>
                  </a:lnTo>
                  <a:lnTo>
                    <a:pt x="672" y="636"/>
                  </a:lnTo>
                  <a:lnTo>
                    <a:pt x="589" y="643"/>
                  </a:lnTo>
                  <a:lnTo>
                    <a:pt x="575" y="698"/>
                  </a:lnTo>
                  <a:lnTo>
                    <a:pt x="589" y="786"/>
                  </a:lnTo>
                  <a:lnTo>
                    <a:pt x="689" y="877"/>
                  </a:lnTo>
                  <a:lnTo>
                    <a:pt x="699" y="1011"/>
                  </a:lnTo>
                  <a:lnTo>
                    <a:pt x="693" y="1134"/>
                  </a:lnTo>
                  <a:lnTo>
                    <a:pt x="658" y="1229"/>
                  </a:lnTo>
                  <a:lnTo>
                    <a:pt x="582" y="1256"/>
                  </a:lnTo>
                  <a:lnTo>
                    <a:pt x="492" y="1270"/>
                  </a:lnTo>
                  <a:lnTo>
                    <a:pt x="409" y="1222"/>
                  </a:lnTo>
                  <a:lnTo>
                    <a:pt x="381" y="1141"/>
                  </a:lnTo>
                  <a:lnTo>
                    <a:pt x="294" y="1109"/>
                  </a:lnTo>
                  <a:lnTo>
                    <a:pt x="264" y="1161"/>
                  </a:lnTo>
                  <a:lnTo>
                    <a:pt x="305" y="1229"/>
                  </a:lnTo>
                  <a:lnTo>
                    <a:pt x="208" y="1243"/>
                  </a:lnTo>
                  <a:lnTo>
                    <a:pt x="98" y="1236"/>
                  </a:lnTo>
                  <a:lnTo>
                    <a:pt x="118" y="1386"/>
                  </a:lnTo>
                  <a:lnTo>
                    <a:pt x="167" y="1461"/>
                  </a:lnTo>
                  <a:lnTo>
                    <a:pt x="132" y="1529"/>
                  </a:lnTo>
                  <a:lnTo>
                    <a:pt x="49" y="1488"/>
                  </a:lnTo>
                  <a:lnTo>
                    <a:pt x="0" y="1544"/>
                  </a:lnTo>
                  <a:lnTo>
                    <a:pt x="98" y="1672"/>
                  </a:lnTo>
                  <a:lnTo>
                    <a:pt x="174" y="1754"/>
                  </a:lnTo>
                  <a:lnTo>
                    <a:pt x="188" y="1796"/>
                  </a:lnTo>
                  <a:lnTo>
                    <a:pt x="200" y="1777"/>
                  </a:lnTo>
                  <a:lnTo>
                    <a:pt x="213" y="1766"/>
                  </a:lnTo>
                  <a:lnTo>
                    <a:pt x="224" y="1738"/>
                  </a:lnTo>
                  <a:lnTo>
                    <a:pt x="243" y="1735"/>
                  </a:lnTo>
                  <a:lnTo>
                    <a:pt x="264" y="1724"/>
                  </a:lnTo>
                  <a:lnTo>
                    <a:pt x="270" y="1708"/>
                  </a:lnTo>
                  <a:lnTo>
                    <a:pt x="287" y="1693"/>
                  </a:lnTo>
                  <a:lnTo>
                    <a:pt x="309" y="1691"/>
                  </a:lnTo>
                  <a:lnTo>
                    <a:pt x="323" y="1675"/>
                  </a:lnTo>
                  <a:lnTo>
                    <a:pt x="357" y="1651"/>
                  </a:lnTo>
                  <a:lnTo>
                    <a:pt x="386" y="1685"/>
                  </a:lnTo>
                  <a:lnTo>
                    <a:pt x="416" y="1709"/>
                  </a:lnTo>
                  <a:lnTo>
                    <a:pt x="482" y="1751"/>
                  </a:lnTo>
                  <a:lnTo>
                    <a:pt x="584" y="1661"/>
                  </a:lnTo>
                  <a:lnTo>
                    <a:pt x="699" y="1634"/>
                  </a:lnTo>
                  <a:lnTo>
                    <a:pt x="683" y="1756"/>
                  </a:lnTo>
                  <a:lnTo>
                    <a:pt x="768" y="1787"/>
                  </a:lnTo>
                  <a:lnTo>
                    <a:pt x="929" y="1613"/>
                  </a:lnTo>
                  <a:lnTo>
                    <a:pt x="1027" y="1533"/>
                  </a:lnTo>
                  <a:lnTo>
                    <a:pt x="1066" y="1383"/>
                  </a:lnTo>
                  <a:lnTo>
                    <a:pt x="1057" y="1240"/>
                  </a:lnTo>
                  <a:lnTo>
                    <a:pt x="1131" y="1118"/>
                  </a:lnTo>
                  <a:lnTo>
                    <a:pt x="1235" y="963"/>
                  </a:lnTo>
                  <a:lnTo>
                    <a:pt x="1346" y="900"/>
                  </a:lnTo>
                  <a:lnTo>
                    <a:pt x="1385" y="741"/>
                  </a:lnTo>
                  <a:lnTo>
                    <a:pt x="1450" y="663"/>
                  </a:lnTo>
                  <a:lnTo>
                    <a:pt x="1416" y="543"/>
                  </a:lnTo>
                  <a:lnTo>
                    <a:pt x="1474" y="4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51">
              <a:extLst>
                <a:ext uri="{FF2B5EF4-FFF2-40B4-BE49-F238E27FC236}">
                  <a16:creationId xmlns:a16="http://schemas.microsoft.com/office/drawing/2014/main" id="{FE1A5708-0AEE-4185-8A39-FC45C8B49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3063875"/>
              <a:ext cx="781050" cy="571500"/>
            </a:xfrm>
            <a:custGeom>
              <a:avLst/>
              <a:gdLst/>
              <a:ahLst/>
              <a:cxnLst>
                <a:cxn ang="0">
                  <a:pos x="27" y="832"/>
                </a:cxn>
                <a:cxn ang="0">
                  <a:pos x="242" y="919"/>
                </a:cxn>
                <a:cxn ang="0">
                  <a:pos x="381" y="1071"/>
                </a:cxn>
                <a:cxn ang="0">
                  <a:pos x="474" y="1242"/>
                </a:cxn>
                <a:cxn ang="0">
                  <a:pos x="630" y="1431"/>
                </a:cxn>
                <a:cxn ang="0">
                  <a:pos x="929" y="1650"/>
                </a:cxn>
                <a:cxn ang="0">
                  <a:pos x="1098" y="1638"/>
                </a:cxn>
                <a:cxn ang="0">
                  <a:pos x="1311" y="1705"/>
                </a:cxn>
                <a:cxn ang="0">
                  <a:pos x="1512" y="1741"/>
                </a:cxn>
                <a:cxn ang="0">
                  <a:pos x="2039" y="1725"/>
                </a:cxn>
                <a:cxn ang="0">
                  <a:pos x="2151" y="1581"/>
                </a:cxn>
                <a:cxn ang="0">
                  <a:pos x="2457" y="1428"/>
                </a:cxn>
                <a:cxn ang="0">
                  <a:pos x="2315" y="1339"/>
                </a:cxn>
                <a:cxn ang="0">
                  <a:pos x="2156" y="1080"/>
                </a:cxn>
                <a:cxn ang="0">
                  <a:pos x="1895" y="870"/>
                </a:cxn>
                <a:cxn ang="0">
                  <a:pos x="1982" y="756"/>
                </a:cxn>
                <a:cxn ang="0">
                  <a:pos x="2099" y="691"/>
                </a:cxn>
                <a:cxn ang="0">
                  <a:pos x="2002" y="544"/>
                </a:cxn>
                <a:cxn ang="0">
                  <a:pos x="1978" y="392"/>
                </a:cxn>
                <a:cxn ang="0">
                  <a:pos x="1834" y="288"/>
                </a:cxn>
                <a:cxn ang="0">
                  <a:pos x="1850" y="104"/>
                </a:cxn>
                <a:cxn ang="0">
                  <a:pos x="1786" y="0"/>
                </a:cxn>
                <a:cxn ang="0">
                  <a:pos x="1690" y="88"/>
                </a:cxn>
                <a:cxn ang="0">
                  <a:pos x="1690" y="192"/>
                </a:cxn>
                <a:cxn ang="0">
                  <a:pos x="1650" y="296"/>
                </a:cxn>
                <a:cxn ang="0">
                  <a:pos x="1562" y="424"/>
                </a:cxn>
                <a:cxn ang="0">
                  <a:pos x="1418" y="496"/>
                </a:cxn>
                <a:cxn ang="0">
                  <a:pos x="1266" y="440"/>
                </a:cxn>
                <a:cxn ang="0">
                  <a:pos x="1114" y="448"/>
                </a:cxn>
                <a:cxn ang="0">
                  <a:pos x="1002" y="536"/>
                </a:cxn>
                <a:cxn ang="0">
                  <a:pos x="874" y="584"/>
                </a:cxn>
                <a:cxn ang="0">
                  <a:pos x="738" y="512"/>
                </a:cxn>
                <a:cxn ang="0">
                  <a:pos x="554" y="544"/>
                </a:cxn>
                <a:cxn ang="0">
                  <a:pos x="442" y="480"/>
                </a:cxn>
                <a:cxn ang="0">
                  <a:pos x="402" y="384"/>
                </a:cxn>
                <a:cxn ang="0">
                  <a:pos x="250" y="384"/>
                </a:cxn>
                <a:cxn ang="0">
                  <a:pos x="178" y="496"/>
                </a:cxn>
                <a:cxn ang="0">
                  <a:pos x="114" y="616"/>
                </a:cxn>
                <a:cxn ang="0">
                  <a:pos x="82" y="720"/>
                </a:cxn>
              </a:cxnLst>
              <a:rect l="0" t="0" r="r" b="b"/>
              <a:pathLst>
                <a:path w="2457" h="1798">
                  <a:moveTo>
                    <a:pt x="0" y="738"/>
                  </a:moveTo>
                  <a:lnTo>
                    <a:pt x="27" y="832"/>
                  </a:lnTo>
                  <a:lnTo>
                    <a:pt x="161" y="832"/>
                  </a:lnTo>
                  <a:lnTo>
                    <a:pt x="242" y="919"/>
                  </a:lnTo>
                  <a:lnTo>
                    <a:pt x="245" y="1018"/>
                  </a:lnTo>
                  <a:lnTo>
                    <a:pt x="381" y="1071"/>
                  </a:lnTo>
                  <a:lnTo>
                    <a:pt x="468" y="1146"/>
                  </a:lnTo>
                  <a:lnTo>
                    <a:pt x="474" y="1242"/>
                  </a:lnTo>
                  <a:lnTo>
                    <a:pt x="648" y="1336"/>
                  </a:lnTo>
                  <a:lnTo>
                    <a:pt x="630" y="1431"/>
                  </a:lnTo>
                  <a:lnTo>
                    <a:pt x="828" y="1623"/>
                  </a:lnTo>
                  <a:lnTo>
                    <a:pt x="929" y="1650"/>
                  </a:lnTo>
                  <a:lnTo>
                    <a:pt x="1008" y="1596"/>
                  </a:lnTo>
                  <a:lnTo>
                    <a:pt x="1098" y="1638"/>
                  </a:lnTo>
                  <a:lnTo>
                    <a:pt x="1169" y="1575"/>
                  </a:lnTo>
                  <a:lnTo>
                    <a:pt x="1311" y="1705"/>
                  </a:lnTo>
                  <a:lnTo>
                    <a:pt x="1400" y="1798"/>
                  </a:lnTo>
                  <a:lnTo>
                    <a:pt x="1512" y="1741"/>
                  </a:lnTo>
                  <a:lnTo>
                    <a:pt x="1670" y="1788"/>
                  </a:lnTo>
                  <a:lnTo>
                    <a:pt x="2039" y="1725"/>
                  </a:lnTo>
                  <a:lnTo>
                    <a:pt x="2097" y="1651"/>
                  </a:lnTo>
                  <a:lnTo>
                    <a:pt x="2151" y="1581"/>
                  </a:lnTo>
                  <a:lnTo>
                    <a:pt x="2448" y="1575"/>
                  </a:lnTo>
                  <a:lnTo>
                    <a:pt x="2457" y="1428"/>
                  </a:lnTo>
                  <a:lnTo>
                    <a:pt x="2372" y="1405"/>
                  </a:lnTo>
                  <a:lnTo>
                    <a:pt x="2315" y="1339"/>
                  </a:lnTo>
                  <a:lnTo>
                    <a:pt x="2259" y="1209"/>
                  </a:lnTo>
                  <a:lnTo>
                    <a:pt x="2156" y="1080"/>
                  </a:lnTo>
                  <a:lnTo>
                    <a:pt x="2051" y="934"/>
                  </a:lnTo>
                  <a:lnTo>
                    <a:pt x="1895" y="870"/>
                  </a:lnTo>
                  <a:lnTo>
                    <a:pt x="1907" y="802"/>
                  </a:lnTo>
                  <a:lnTo>
                    <a:pt x="1982" y="756"/>
                  </a:lnTo>
                  <a:lnTo>
                    <a:pt x="2061" y="784"/>
                  </a:lnTo>
                  <a:lnTo>
                    <a:pt x="2099" y="691"/>
                  </a:lnTo>
                  <a:lnTo>
                    <a:pt x="2081" y="517"/>
                  </a:lnTo>
                  <a:lnTo>
                    <a:pt x="2002" y="544"/>
                  </a:lnTo>
                  <a:lnTo>
                    <a:pt x="2010" y="448"/>
                  </a:lnTo>
                  <a:lnTo>
                    <a:pt x="1978" y="392"/>
                  </a:lnTo>
                  <a:lnTo>
                    <a:pt x="1906" y="328"/>
                  </a:lnTo>
                  <a:lnTo>
                    <a:pt x="1834" y="288"/>
                  </a:lnTo>
                  <a:lnTo>
                    <a:pt x="1850" y="208"/>
                  </a:lnTo>
                  <a:lnTo>
                    <a:pt x="1850" y="104"/>
                  </a:lnTo>
                  <a:lnTo>
                    <a:pt x="1850" y="16"/>
                  </a:lnTo>
                  <a:lnTo>
                    <a:pt x="1786" y="0"/>
                  </a:lnTo>
                  <a:lnTo>
                    <a:pt x="1746" y="64"/>
                  </a:lnTo>
                  <a:lnTo>
                    <a:pt x="1690" y="88"/>
                  </a:lnTo>
                  <a:lnTo>
                    <a:pt x="1698" y="136"/>
                  </a:lnTo>
                  <a:lnTo>
                    <a:pt x="1690" y="192"/>
                  </a:lnTo>
                  <a:lnTo>
                    <a:pt x="1682" y="240"/>
                  </a:lnTo>
                  <a:lnTo>
                    <a:pt x="1650" y="296"/>
                  </a:lnTo>
                  <a:lnTo>
                    <a:pt x="1594" y="352"/>
                  </a:lnTo>
                  <a:lnTo>
                    <a:pt x="1562" y="424"/>
                  </a:lnTo>
                  <a:lnTo>
                    <a:pt x="1506" y="464"/>
                  </a:lnTo>
                  <a:lnTo>
                    <a:pt x="1418" y="496"/>
                  </a:lnTo>
                  <a:lnTo>
                    <a:pt x="1338" y="480"/>
                  </a:lnTo>
                  <a:lnTo>
                    <a:pt x="1266" y="440"/>
                  </a:lnTo>
                  <a:lnTo>
                    <a:pt x="1186" y="408"/>
                  </a:lnTo>
                  <a:lnTo>
                    <a:pt x="1114" y="448"/>
                  </a:lnTo>
                  <a:lnTo>
                    <a:pt x="1066" y="496"/>
                  </a:lnTo>
                  <a:lnTo>
                    <a:pt x="1002" y="536"/>
                  </a:lnTo>
                  <a:lnTo>
                    <a:pt x="970" y="584"/>
                  </a:lnTo>
                  <a:lnTo>
                    <a:pt x="874" y="584"/>
                  </a:lnTo>
                  <a:lnTo>
                    <a:pt x="802" y="576"/>
                  </a:lnTo>
                  <a:lnTo>
                    <a:pt x="738" y="512"/>
                  </a:lnTo>
                  <a:lnTo>
                    <a:pt x="626" y="544"/>
                  </a:lnTo>
                  <a:lnTo>
                    <a:pt x="554" y="544"/>
                  </a:lnTo>
                  <a:lnTo>
                    <a:pt x="474" y="528"/>
                  </a:lnTo>
                  <a:lnTo>
                    <a:pt x="442" y="480"/>
                  </a:lnTo>
                  <a:lnTo>
                    <a:pt x="426" y="440"/>
                  </a:lnTo>
                  <a:lnTo>
                    <a:pt x="402" y="384"/>
                  </a:lnTo>
                  <a:lnTo>
                    <a:pt x="330" y="376"/>
                  </a:lnTo>
                  <a:lnTo>
                    <a:pt x="250" y="384"/>
                  </a:lnTo>
                  <a:lnTo>
                    <a:pt x="210" y="440"/>
                  </a:lnTo>
                  <a:lnTo>
                    <a:pt x="178" y="496"/>
                  </a:lnTo>
                  <a:lnTo>
                    <a:pt x="154" y="552"/>
                  </a:lnTo>
                  <a:lnTo>
                    <a:pt x="114" y="616"/>
                  </a:lnTo>
                  <a:lnTo>
                    <a:pt x="114" y="680"/>
                  </a:lnTo>
                  <a:lnTo>
                    <a:pt x="82" y="720"/>
                  </a:lnTo>
                  <a:lnTo>
                    <a:pt x="0" y="73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任意多边形 173">
              <a:extLst>
                <a:ext uri="{FF2B5EF4-FFF2-40B4-BE49-F238E27FC236}">
                  <a16:creationId xmlns:a16="http://schemas.microsoft.com/office/drawing/2014/main" id="{7893B963-F320-48F0-8EBE-47CB8C7F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654425"/>
              <a:ext cx="42863" cy="44450"/>
            </a:xfrm>
            <a:custGeom>
              <a:avLst/>
              <a:gdLst/>
              <a:ahLst/>
              <a:cxnLst/>
              <a:rect l="0" t="0" r="r" b="b"/>
              <a:pathLst>
                <a:path w="7960595" h="8829030">
                  <a:moveTo>
                    <a:pt x="2948394" y="2140887"/>
                  </a:moveTo>
                  <a:lnTo>
                    <a:pt x="2921546" y="2290985"/>
                  </a:lnTo>
                  <a:cubicBezTo>
                    <a:pt x="2917001" y="2339653"/>
                    <a:pt x="2945040" y="2441798"/>
                    <a:pt x="2945929" y="2510060"/>
                  </a:cubicBezTo>
                  <a:cubicBezTo>
                    <a:pt x="2946818" y="2578322"/>
                    <a:pt x="2929095" y="2622103"/>
                    <a:pt x="2926879" y="2700560"/>
                  </a:cubicBezTo>
                  <a:cubicBezTo>
                    <a:pt x="2925622" y="2841599"/>
                    <a:pt x="2909086" y="2762597"/>
                    <a:pt x="2907829" y="2903636"/>
                  </a:cubicBezTo>
                  <a:lnTo>
                    <a:pt x="2869729" y="3040037"/>
                  </a:lnTo>
                  <a:lnTo>
                    <a:pt x="2898304" y="3194347"/>
                  </a:lnTo>
                  <a:lnTo>
                    <a:pt x="2903637" y="3394372"/>
                  </a:lnTo>
                  <a:lnTo>
                    <a:pt x="2813720" y="3503339"/>
                  </a:lnTo>
                  <a:lnTo>
                    <a:pt x="2733328" y="3612306"/>
                  </a:lnTo>
                  <a:lnTo>
                    <a:pt x="2595786" y="3715940"/>
                  </a:lnTo>
                  <a:lnTo>
                    <a:pt x="2505869" y="3777282"/>
                  </a:lnTo>
                  <a:lnTo>
                    <a:pt x="2410619" y="3877865"/>
                  </a:lnTo>
                  <a:lnTo>
                    <a:pt x="2358802" y="3985691"/>
                  </a:lnTo>
                  <a:lnTo>
                    <a:pt x="2330227" y="4098850"/>
                  </a:lnTo>
                  <a:lnTo>
                    <a:pt x="2376711" y="4269159"/>
                  </a:lnTo>
                  <a:lnTo>
                    <a:pt x="2485329" y="4301777"/>
                  </a:lnTo>
                  <a:lnTo>
                    <a:pt x="2515394" y="4458518"/>
                  </a:lnTo>
                  <a:lnTo>
                    <a:pt x="2458244" y="4623494"/>
                  </a:lnTo>
                  <a:lnTo>
                    <a:pt x="2426618" y="4788470"/>
                  </a:lnTo>
                  <a:lnTo>
                    <a:pt x="2289868" y="4918248"/>
                  </a:lnTo>
                  <a:lnTo>
                    <a:pt x="2170584" y="4955728"/>
                  </a:lnTo>
                  <a:lnTo>
                    <a:pt x="2036276" y="4976559"/>
                  </a:lnTo>
                  <a:lnTo>
                    <a:pt x="1843683" y="4862388"/>
                  </a:lnTo>
                  <a:lnTo>
                    <a:pt x="1720999" y="4900488"/>
                  </a:lnTo>
                  <a:lnTo>
                    <a:pt x="1625749" y="4885635"/>
                  </a:lnTo>
                  <a:lnTo>
                    <a:pt x="1522115" y="4885635"/>
                  </a:lnTo>
                  <a:lnTo>
                    <a:pt x="1369715" y="4910018"/>
                  </a:lnTo>
                  <a:lnTo>
                    <a:pt x="1241698" y="4838010"/>
                  </a:lnTo>
                  <a:lnTo>
                    <a:pt x="1151781" y="4890968"/>
                  </a:lnTo>
                  <a:lnTo>
                    <a:pt x="989856" y="4871918"/>
                  </a:lnTo>
                  <a:lnTo>
                    <a:pt x="938039" y="4805243"/>
                  </a:lnTo>
                  <a:lnTo>
                    <a:pt x="814214" y="4799910"/>
                  </a:lnTo>
                  <a:lnTo>
                    <a:pt x="766961" y="4895160"/>
                  </a:lnTo>
                  <a:lnTo>
                    <a:pt x="590178" y="4937452"/>
                  </a:lnTo>
                  <a:lnTo>
                    <a:pt x="549027" y="5046419"/>
                  </a:lnTo>
                  <a:lnTo>
                    <a:pt x="463302" y="5155386"/>
                  </a:lnTo>
                  <a:lnTo>
                    <a:pt x="392435" y="5254828"/>
                  </a:lnTo>
                  <a:lnTo>
                    <a:pt x="344810" y="5367987"/>
                  </a:lnTo>
                  <a:lnTo>
                    <a:pt x="283468" y="5538296"/>
                  </a:lnTo>
                  <a:lnTo>
                    <a:pt x="231651" y="5680030"/>
                  </a:lnTo>
                  <a:lnTo>
                    <a:pt x="164976" y="5859864"/>
                  </a:lnTo>
                  <a:lnTo>
                    <a:pt x="141734" y="6011123"/>
                  </a:lnTo>
                  <a:lnTo>
                    <a:pt x="80392" y="6129615"/>
                  </a:lnTo>
                  <a:lnTo>
                    <a:pt x="51817" y="6256491"/>
                  </a:lnTo>
                  <a:lnTo>
                    <a:pt x="70867" y="6427941"/>
                  </a:lnTo>
                  <a:lnTo>
                    <a:pt x="0" y="6526242"/>
                  </a:lnTo>
                  <a:lnTo>
                    <a:pt x="8382" y="6650712"/>
                  </a:lnTo>
                  <a:lnTo>
                    <a:pt x="47625" y="6795993"/>
                  </a:lnTo>
                  <a:lnTo>
                    <a:pt x="65533" y="6928202"/>
                  </a:lnTo>
                  <a:lnTo>
                    <a:pt x="113158" y="7088986"/>
                  </a:lnTo>
                  <a:lnTo>
                    <a:pt x="215649" y="7210033"/>
                  </a:lnTo>
                  <a:lnTo>
                    <a:pt x="220983" y="7325970"/>
                  </a:lnTo>
                  <a:lnTo>
                    <a:pt x="321566" y="7429604"/>
                  </a:lnTo>
                  <a:lnTo>
                    <a:pt x="331091" y="7594580"/>
                  </a:lnTo>
                  <a:lnTo>
                    <a:pt x="348999" y="7779747"/>
                  </a:lnTo>
                  <a:lnTo>
                    <a:pt x="454568" y="7881446"/>
                  </a:lnTo>
                  <a:lnTo>
                    <a:pt x="590575" y="7936339"/>
                  </a:lnTo>
                  <a:lnTo>
                    <a:pt x="790203" y="7977489"/>
                  </a:lnTo>
                  <a:lnTo>
                    <a:pt x="926604" y="8048356"/>
                  </a:lnTo>
                  <a:lnTo>
                    <a:pt x="1147589" y="8115031"/>
                  </a:lnTo>
                  <a:lnTo>
                    <a:pt x="1313706" y="8109697"/>
                  </a:lnTo>
                  <a:lnTo>
                    <a:pt x="1503065" y="8128747"/>
                  </a:lnTo>
                  <a:lnTo>
                    <a:pt x="1663849" y="8161514"/>
                  </a:lnTo>
                  <a:lnTo>
                    <a:pt x="1796058" y="8256764"/>
                  </a:lnTo>
                  <a:lnTo>
                    <a:pt x="1985417" y="8327631"/>
                  </a:lnTo>
                  <a:lnTo>
                    <a:pt x="2231926" y="8365382"/>
                  </a:lnTo>
                  <a:lnTo>
                    <a:pt x="2259360" y="8308232"/>
                  </a:lnTo>
                  <a:lnTo>
                    <a:pt x="2390428" y="8318105"/>
                  </a:lnTo>
                  <a:lnTo>
                    <a:pt x="2574454" y="8289530"/>
                  </a:lnTo>
                  <a:lnTo>
                    <a:pt x="2745904" y="8365730"/>
                  </a:lnTo>
                  <a:lnTo>
                    <a:pt x="2892971" y="8413007"/>
                  </a:lnTo>
                  <a:lnTo>
                    <a:pt x="2996605" y="8498731"/>
                  </a:lnTo>
                  <a:lnTo>
                    <a:pt x="3109764" y="8489206"/>
                  </a:lnTo>
                  <a:lnTo>
                    <a:pt x="3250357" y="8479681"/>
                  </a:lnTo>
                  <a:lnTo>
                    <a:pt x="3402757" y="8546356"/>
                  </a:lnTo>
                  <a:lnTo>
                    <a:pt x="3549824" y="8593981"/>
                  </a:lnTo>
                  <a:lnTo>
                    <a:pt x="3691558" y="8689230"/>
                  </a:lnTo>
                  <a:lnTo>
                    <a:pt x="3785667" y="8782546"/>
                  </a:lnTo>
                  <a:lnTo>
                    <a:pt x="3947592" y="8829030"/>
                  </a:lnTo>
                  <a:lnTo>
                    <a:pt x="3998268" y="8743305"/>
                  </a:lnTo>
                  <a:lnTo>
                    <a:pt x="4111427" y="8634338"/>
                  </a:lnTo>
                  <a:lnTo>
                    <a:pt x="4201344" y="8527306"/>
                  </a:lnTo>
                  <a:lnTo>
                    <a:pt x="4235252" y="8527305"/>
                  </a:lnTo>
                  <a:lnTo>
                    <a:pt x="4272211" y="8327280"/>
                  </a:lnTo>
                  <a:lnTo>
                    <a:pt x="4407026" y="8185993"/>
                  </a:lnTo>
                  <a:lnTo>
                    <a:pt x="4475287" y="8043019"/>
                  </a:lnTo>
                  <a:lnTo>
                    <a:pt x="4574729" y="7897093"/>
                  </a:lnTo>
                  <a:lnTo>
                    <a:pt x="4753422" y="7727925"/>
                  </a:lnTo>
                  <a:lnTo>
                    <a:pt x="4967164" y="7523708"/>
                  </a:lnTo>
                  <a:lnTo>
                    <a:pt x="5315555" y="7112069"/>
                  </a:lnTo>
                  <a:lnTo>
                    <a:pt x="5322268" y="6952183"/>
                  </a:lnTo>
                  <a:lnTo>
                    <a:pt x="5396558" y="6760170"/>
                  </a:lnTo>
                  <a:lnTo>
                    <a:pt x="5387033" y="6641678"/>
                  </a:lnTo>
                  <a:lnTo>
                    <a:pt x="5396558" y="6485086"/>
                  </a:lnTo>
                  <a:lnTo>
                    <a:pt x="5391225" y="6343352"/>
                  </a:lnTo>
                  <a:lnTo>
                    <a:pt x="5329883" y="6272485"/>
                  </a:lnTo>
                  <a:lnTo>
                    <a:pt x="5297116" y="6163518"/>
                  </a:lnTo>
                  <a:lnTo>
                    <a:pt x="5278066" y="6054551"/>
                  </a:lnTo>
                  <a:lnTo>
                    <a:pt x="5382841" y="5931867"/>
                  </a:lnTo>
                  <a:lnTo>
                    <a:pt x="5535241" y="5918150"/>
                  </a:lnTo>
                  <a:lnTo>
                    <a:pt x="5638875" y="5817567"/>
                  </a:lnTo>
                  <a:lnTo>
                    <a:pt x="5740300" y="5816674"/>
                  </a:lnTo>
                  <a:lnTo>
                    <a:pt x="5760418" y="5686499"/>
                  </a:lnTo>
                  <a:lnTo>
                    <a:pt x="5865193" y="5619824"/>
                  </a:lnTo>
                  <a:lnTo>
                    <a:pt x="5945585" y="5554290"/>
                  </a:lnTo>
                  <a:lnTo>
                    <a:pt x="5939111" y="5424363"/>
                  </a:lnTo>
                  <a:lnTo>
                    <a:pt x="5977211" y="5277296"/>
                  </a:lnTo>
                  <a:lnTo>
                    <a:pt x="5952828" y="5168329"/>
                  </a:lnTo>
                  <a:lnTo>
                    <a:pt x="6015311" y="5021262"/>
                  </a:lnTo>
                  <a:lnTo>
                    <a:pt x="6095703" y="5017070"/>
                  </a:lnTo>
                  <a:lnTo>
                    <a:pt x="6166570" y="4870003"/>
                  </a:lnTo>
                  <a:lnTo>
                    <a:pt x="6242770" y="4784278"/>
                  </a:lnTo>
                  <a:lnTo>
                    <a:pt x="6342212" y="4694361"/>
                  </a:lnTo>
                  <a:lnTo>
                    <a:pt x="6361262" y="4566344"/>
                  </a:lnTo>
                  <a:lnTo>
                    <a:pt x="6456514" y="4494337"/>
                  </a:lnTo>
                  <a:lnTo>
                    <a:pt x="6440614" y="4399806"/>
                  </a:lnTo>
                  <a:lnTo>
                    <a:pt x="6474306" y="4304724"/>
                  </a:lnTo>
                  <a:lnTo>
                    <a:pt x="6591470" y="4097690"/>
                  </a:lnTo>
                  <a:lnTo>
                    <a:pt x="6682528" y="3865022"/>
                  </a:lnTo>
                  <a:lnTo>
                    <a:pt x="6729136" y="3731920"/>
                  </a:lnTo>
                  <a:lnTo>
                    <a:pt x="6866802" y="3723536"/>
                  </a:lnTo>
                  <a:lnTo>
                    <a:pt x="6832719" y="3647931"/>
                  </a:lnTo>
                  <a:lnTo>
                    <a:pt x="6883942" y="3565034"/>
                  </a:lnTo>
                  <a:lnTo>
                    <a:pt x="6926358" y="3474100"/>
                  </a:lnTo>
                  <a:lnTo>
                    <a:pt x="7017540" y="3366150"/>
                  </a:lnTo>
                  <a:lnTo>
                    <a:pt x="7062114" y="3296300"/>
                  </a:lnTo>
                  <a:lnTo>
                    <a:pt x="7161804" y="3234958"/>
                  </a:lnTo>
                  <a:lnTo>
                    <a:pt x="7227586" y="3143900"/>
                  </a:lnTo>
                  <a:lnTo>
                    <a:pt x="7296251" y="3065562"/>
                  </a:lnTo>
                  <a:lnTo>
                    <a:pt x="7328001" y="2896146"/>
                  </a:lnTo>
                  <a:lnTo>
                    <a:pt x="7406359" y="2879254"/>
                  </a:lnTo>
                  <a:lnTo>
                    <a:pt x="7402043" y="2769270"/>
                  </a:lnTo>
                  <a:lnTo>
                    <a:pt x="7522693" y="2680370"/>
                  </a:lnTo>
                  <a:lnTo>
                    <a:pt x="7634835" y="2602136"/>
                  </a:lnTo>
                  <a:lnTo>
                    <a:pt x="7681319" y="2479452"/>
                  </a:lnTo>
                  <a:lnTo>
                    <a:pt x="7749011" y="2424584"/>
                  </a:lnTo>
                  <a:lnTo>
                    <a:pt x="7772253" y="2325142"/>
                  </a:lnTo>
                  <a:lnTo>
                    <a:pt x="7842103" y="2301900"/>
                  </a:lnTo>
                  <a:lnTo>
                    <a:pt x="7873853" y="2164358"/>
                  </a:lnTo>
                  <a:cubicBezTo>
                    <a:pt x="7873134" y="2121347"/>
                    <a:pt x="7872414" y="2078335"/>
                    <a:pt x="7871695" y="2035324"/>
                  </a:cubicBezTo>
                  <a:lnTo>
                    <a:pt x="7922495" y="1921024"/>
                  </a:lnTo>
                  <a:lnTo>
                    <a:pt x="7960595" y="1813074"/>
                  </a:lnTo>
                  <a:lnTo>
                    <a:pt x="7909795" y="1732682"/>
                  </a:lnTo>
                  <a:lnTo>
                    <a:pt x="7878045" y="1690390"/>
                  </a:lnTo>
                  <a:lnTo>
                    <a:pt x="7865345" y="1614190"/>
                  </a:lnTo>
                  <a:lnTo>
                    <a:pt x="7907761" y="1461790"/>
                  </a:lnTo>
                  <a:lnTo>
                    <a:pt x="7869661" y="1381398"/>
                  </a:lnTo>
                  <a:lnTo>
                    <a:pt x="7850611" y="1288306"/>
                  </a:lnTo>
                  <a:lnTo>
                    <a:pt x="7863312" y="1127522"/>
                  </a:lnTo>
                  <a:lnTo>
                    <a:pt x="7816969" y="1050111"/>
                  </a:lnTo>
                  <a:lnTo>
                    <a:pt x="7736311" y="1030238"/>
                  </a:lnTo>
                  <a:lnTo>
                    <a:pt x="7698211" y="987946"/>
                  </a:lnTo>
                  <a:lnTo>
                    <a:pt x="7729961" y="905396"/>
                  </a:lnTo>
                  <a:lnTo>
                    <a:pt x="7668619" y="907554"/>
                  </a:lnTo>
                  <a:lnTo>
                    <a:pt x="7605119" y="825004"/>
                  </a:lnTo>
                  <a:lnTo>
                    <a:pt x="7571211" y="729754"/>
                  </a:lnTo>
                  <a:lnTo>
                    <a:pt x="7624169" y="662062"/>
                  </a:lnTo>
                  <a:lnTo>
                    <a:pt x="7547969" y="594370"/>
                  </a:lnTo>
                  <a:lnTo>
                    <a:pt x="7499327" y="509662"/>
                  </a:lnTo>
                  <a:lnTo>
                    <a:pt x="7380835" y="509786"/>
                  </a:lnTo>
                  <a:lnTo>
                    <a:pt x="7313143" y="382786"/>
                  </a:lnTo>
                  <a:lnTo>
                    <a:pt x="7201001" y="351036"/>
                  </a:lnTo>
                  <a:lnTo>
                    <a:pt x="7044409" y="357386"/>
                  </a:lnTo>
                  <a:lnTo>
                    <a:pt x="6953599" y="395610"/>
                  </a:lnTo>
                  <a:lnTo>
                    <a:pt x="6866857" y="412502"/>
                  </a:lnTo>
                  <a:lnTo>
                    <a:pt x="6773765" y="444252"/>
                  </a:lnTo>
                  <a:lnTo>
                    <a:pt x="6644731" y="456952"/>
                  </a:lnTo>
                  <a:lnTo>
                    <a:pt x="6490297" y="454794"/>
                  </a:lnTo>
                  <a:lnTo>
                    <a:pt x="6462739" y="528836"/>
                  </a:lnTo>
                  <a:lnTo>
                    <a:pt x="6278713" y="530994"/>
                  </a:lnTo>
                  <a:lnTo>
                    <a:pt x="6101037" y="473844"/>
                  </a:lnTo>
                  <a:lnTo>
                    <a:pt x="6022803" y="524644"/>
                  </a:lnTo>
                  <a:lnTo>
                    <a:pt x="5895803" y="537344"/>
                  </a:lnTo>
                  <a:lnTo>
                    <a:pt x="5815411" y="501402"/>
                  </a:lnTo>
                  <a:lnTo>
                    <a:pt x="5758385" y="425202"/>
                  </a:lnTo>
                  <a:lnTo>
                    <a:pt x="5631385" y="465460"/>
                  </a:lnTo>
                  <a:lnTo>
                    <a:pt x="5563693" y="387102"/>
                  </a:lnTo>
                  <a:lnTo>
                    <a:pt x="5553151" y="456952"/>
                  </a:lnTo>
                  <a:lnTo>
                    <a:pt x="5474793" y="492894"/>
                  </a:lnTo>
                  <a:lnTo>
                    <a:pt x="5275909" y="488702"/>
                  </a:lnTo>
                  <a:lnTo>
                    <a:pt x="5117407" y="433710"/>
                  </a:lnTo>
                  <a:lnTo>
                    <a:pt x="4933257" y="425202"/>
                  </a:lnTo>
                  <a:lnTo>
                    <a:pt x="4829623" y="446410"/>
                  </a:lnTo>
                  <a:lnTo>
                    <a:pt x="4749231" y="410468"/>
                  </a:lnTo>
                  <a:lnTo>
                    <a:pt x="4681984" y="357683"/>
                  </a:lnTo>
                  <a:lnTo>
                    <a:pt x="4692081" y="239142"/>
                  </a:lnTo>
                  <a:lnTo>
                    <a:pt x="4745039" y="137542"/>
                  </a:lnTo>
                  <a:lnTo>
                    <a:pt x="4618039" y="107950"/>
                  </a:lnTo>
                  <a:lnTo>
                    <a:pt x="4565205" y="38100"/>
                  </a:lnTo>
                  <a:lnTo>
                    <a:pt x="4499671" y="0"/>
                  </a:lnTo>
                  <a:lnTo>
                    <a:pt x="4457379" y="61342"/>
                  </a:lnTo>
                  <a:lnTo>
                    <a:pt x="4275387" y="109984"/>
                  </a:lnTo>
                  <a:lnTo>
                    <a:pt x="4233095" y="186184"/>
                  </a:lnTo>
                  <a:lnTo>
                    <a:pt x="4127303" y="177676"/>
                  </a:lnTo>
                  <a:lnTo>
                    <a:pt x="4104061" y="268610"/>
                  </a:lnTo>
                  <a:lnTo>
                    <a:pt x="4025703" y="391294"/>
                  </a:lnTo>
                  <a:lnTo>
                    <a:pt x="4021511" y="518294"/>
                  </a:lnTo>
                  <a:lnTo>
                    <a:pt x="3970711" y="585986"/>
                  </a:lnTo>
                  <a:lnTo>
                    <a:pt x="3934769" y="647328"/>
                  </a:lnTo>
                  <a:lnTo>
                    <a:pt x="3886127" y="727720"/>
                  </a:lnTo>
                  <a:lnTo>
                    <a:pt x="3805611" y="808111"/>
                  </a:lnTo>
                  <a:lnTo>
                    <a:pt x="3750316" y="889650"/>
                  </a:lnTo>
                  <a:lnTo>
                    <a:pt x="3617090" y="970166"/>
                  </a:lnTo>
                  <a:lnTo>
                    <a:pt x="3600694" y="1112272"/>
                  </a:lnTo>
                  <a:lnTo>
                    <a:pt x="3492992" y="1256412"/>
                  </a:lnTo>
                  <a:lnTo>
                    <a:pt x="3393674" y="1413252"/>
                  </a:lnTo>
                  <a:lnTo>
                    <a:pt x="3264640" y="1483226"/>
                  </a:lnTo>
                  <a:lnTo>
                    <a:pt x="3169514" y="1591300"/>
                  </a:lnTo>
                  <a:lnTo>
                    <a:pt x="3116804" y="1678166"/>
                  </a:lnTo>
                  <a:lnTo>
                    <a:pt x="3057868" y="1769348"/>
                  </a:lnTo>
                  <a:lnTo>
                    <a:pt x="2964900" y="1839198"/>
                  </a:lnTo>
                  <a:lnTo>
                    <a:pt x="2947163" y="1990531"/>
                  </a:lnTo>
                  <a:cubicBezTo>
                    <a:pt x="2947573" y="2040650"/>
                    <a:pt x="2947984" y="2090768"/>
                    <a:pt x="2948394" y="2140887"/>
                  </a:cubicBez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任意多边形 174">
              <a:extLst>
                <a:ext uri="{FF2B5EF4-FFF2-40B4-BE49-F238E27FC236}">
                  <a16:creationId xmlns:a16="http://schemas.microsoft.com/office/drawing/2014/main" id="{2D5432FD-548E-4013-958B-25DFE293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3925888"/>
              <a:ext cx="7938" cy="12700"/>
            </a:xfrm>
            <a:custGeom>
              <a:avLst/>
              <a:gdLst/>
              <a:ahLst/>
              <a:cxnLst/>
              <a:rect l="0" t="0" r="r" b="b"/>
              <a:pathLst>
                <a:path w="3560387" h="6001569">
                  <a:moveTo>
                    <a:pt x="28925" y="1128680"/>
                  </a:moveTo>
                  <a:lnTo>
                    <a:pt x="112277" y="1133748"/>
                  </a:lnTo>
                  <a:lnTo>
                    <a:pt x="216203" y="1139923"/>
                  </a:lnTo>
                  <a:lnTo>
                    <a:pt x="329214" y="1202425"/>
                  </a:lnTo>
                  <a:lnTo>
                    <a:pt x="229286" y="1277276"/>
                  </a:lnTo>
                  <a:lnTo>
                    <a:pt x="315588" y="1335781"/>
                  </a:lnTo>
                  <a:lnTo>
                    <a:pt x="238370" y="1417540"/>
                  </a:lnTo>
                  <a:lnTo>
                    <a:pt x="247454" y="1562890"/>
                  </a:lnTo>
                  <a:lnTo>
                    <a:pt x="165695" y="1630478"/>
                  </a:lnTo>
                  <a:lnTo>
                    <a:pt x="138987" y="1745855"/>
                  </a:lnTo>
                  <a:lnTo>
                    <a:pt x="182776" y="1828892"/>
                  </a:lnTo>
                  <a:lnTo>
                    <a:pt x="265623" y="1906653"/>
                  </a:lnTo>
                  <a:lnTo>
                    <a:pt x="328670" y="1892482"/>
                  </a:lnTo>
                  <a:lnTo>
                    <a:pt x="428598" y="1829436"/>
                  </a:lnTo>
                  <a:cubicBezTo>
                    <a:pt x="428235" y="1858203"/>
                    <a:pt x="427873" y="1886971"/>
                    <a:pt x="427510" y="1915738"/>
                  </a:cubicBezTo>
                  <a:lnTo>
                    <a:pt x="368461" y="1952076"/>
                  </a:lnTo>
                  <a:lnTo>
                    <a:pt x="387174" y="2089618"/>
                  </a:lnTo>
                  <a:lnTo>
                    <a:pt x="500729" y="2084532"/>
                  </a:lnTo>
                  <a:lnTo>
                    <a:pt x="531981" y="2146845"/>
                  </a:lnTo>
                  <a:lnTo>
                    <a:pt x="449677" y="2264398"/>
                  </a:lnTo>
                  <a:lnTo>
                    <a:pt x="591029" y="2396121"/>
                  </a:lnTo>
                  <a:lnTo>
                    <a:pt x="497487" y="2458246"/>
                  </a:lnTo>
                  <a:cubicBezTo>
                    <a:pt x="496588" y="2554295"/>
                    <a:pt x="491456" y="2506292"/>
                    <a:pt x="490557" y="2602341"/>
                  </a:cubicBezTo>
                  <a:cubicBezTo>
                    <a:pt x="489095" y="2635867"/>
                    <a:pt x="554691" y="2649761"/>
                    <a:pt x="554691" y="2669929"/>
                  </a:cubicBezTo>
                  <a:lnTo>
                    <a:pt x="490556" y="2723347"/>
                  </a:lnTo>
                  <a:lnTo>
                    <a:pt x="571772" y="2845442"/>
                  </a:lnTo>
                  <a:lnTo>
                    <a:pt x="627578" y="2899758"/>
                  </a:lnTo>
                  <a:lnTo>
                    <a:pt x="572860" y="2990249"/>
                  </a:lnTo>
                  <a:lnTo>
                    <a:pt x="590485" y="3052750"/>
                  </a:lnTo>
                  <a:lnTo>
                    <a:pt x="535978" y="3134509"/>
                  </a:lnTo>
                  <a:lnTo>
                    <a:pt x="502551" y="3182836"/>
                  </a:lnTo>
                  <a:lnTo>
                    <a:pt x="575226" y="3331096"/>
                  </a:lnTo>
                  <a:lnTo>
                    <a:pt x="647901" y="3380516"/>
                  </a:lnTo>
                  <a:lnTo>
                    <a:pt x="775082" y="3507697"/>
                  </a:lnTo>
                  <a:lnTo>
                    <a:pt x="833587" y="3662131"/>
                  </a:lnTo>
                  <a:lnTo>
                    <a:pt x="855753" y="3741714"/>
                  </a:lnTo>
                  <a:lnTo>
                    <a:pt x="929517" y="3879068"/>
                  </a:lnTo>
                  <a:lnTo>
                    <a:pt x="829589" y="3905233"/>
                  </a:lnTo>
                  <a:lnTo>
                    <a:pt x="825590" y="4054581"/>
                  </a:lnTo>
                  <a:lnTo>
                    <a:pt x="744919" y="4141426"/>
                  </a:lnTo>
                  <a:lnTo>
                    <a:pt x="604656" y="4119259"/>
                  </a:lnTo>
                  <a:lnTo>
                    <a:pt x="513812" y="4239178"/>
                  </a:lnTo>
                  <a:lnTo>
                    <a:pt x="482561" y="4379441"/>
                  </a:lnTo>
                  <a:lnTo>
                    <a:pt x="386653" y="4514998"/>
                  </a:lnTo>
                  <a:lnTo>
                    <a:pt x="324128" y="4608372"/>
                  </a:lnTo>
                  <a:lnTo>
                    <a:pt x="356468" y="4829307"/>
                  </a:lnTo>
                  <a:lnTo>
                    <a:pt x="269622" y="4873641"/>
                  </a:lnTo>
                  <a:lnTo>
                    <a:pt x="334280" y="5014217"/>
                  </a:lnTo>
                  <a:lnTo>
                    <a:pt x="360111" y="5103661"/>
                  </a:lnTo>
                  <a:lnTo>
                    <a:pt x="453131" y="5162166"/>
                  </a:lnTo>
                  <a:lnTo>
                    <a:pt x="606477" y="5193417"/>
                  </a:lnTo>
                  <a:lnTo>
                    <a:pt x="714402" y="5202501"/>
                  </a:lnTo>
                  <a:lnTo>
                    <a:pt x="809243" y="5311514"/>
                  </a:lnTo>
                  <a:lnTo>
                    <a:pt x="949507" y="5301341"/>
                  </a:lnTo>
                  <a:lnTo>
                    <a:pt x="1021094" y="5346763"/>
                  </a:lnTo>
                  <a:lnTo>
                    <a:pt x="1061429" y="5492113"/>
                  </a:lnTo>
                  <a:lnTo>
                    <a:pt x="1039262" y="5600037"/>
                  </a:lnTo>
                  <a:lnTo>
                    <a:pt x="1066516" y="5680708"/>
                  </a:lnTo>
                  <a:lnTo>
                    <a:pt x="1025092" y="5766465"/>
                  </a:lnTo>
                  <a:lnTo>
                    <a:pt x="1139191" y="5870390"/>
                  </a:lnTo>
                  <a:lnTo>
                    <a:pt x="1265283" y="5874388"/>
                  </a:lnTo>
                  <a:lnTo>
                    <a:pt x="1251113" y="5765376"/>
                  </a:lnTo>
                  <a:lnTo>
                    <a:pt x="1236942" y="5652365"/>
                  </a:lnTo>
                  <a:lnTo>
                    <a:pt x="1377206" y="5689791"/>
                  </a:lnTo>
                  <a:lnTo>
                    <a:pt x="1554540" y="5658540"/>
                  </a:lnTo>
                  <a:lnTo>
                    <a:pt x="1689718" y="5713046"/>
                  </a:lnTo>
                  <a:lnTo>
                    <a:pt x="1806726" y="5731215"/>
                  </a:lnTo>
                  <a:lnTo>
                    <a:pt x="1806726" y="5876564"/>
                  </a:lnTo>
                  <a:cubicBezTo>
                    <a:pt x="1806482" y="5918232"/>
                    <a:pt x="1806237" y="5959901"/>
                    <a:pt x="1805993" y="6001569"/>
                  </a:cubicBezTo>
                  <a:lnTo>
                    <a:pt x="1977508" y="5951061"/>
                  </a:lnTo>
                  <a:lnTo>
                    <a:pt x="2145758" y="5875476"/>
                  </a:lnTo>
                  <a:lnTo>
                    <a:pt x="2286021" y="5789719"/>
                  </a:lnTo>
                  <a:lnTo>
                    <a:pt x="2208260" y="5935069"/>
                  </a:lnTo>
                  <a:lnTo>
                    <a:pt x="2362695" y="5911814"/>
                  </a:lnTo>
                  <a:lnTo>
                    <a:pt x="2508044" y="5866392"/>
                  </a:lnTo>
                  <a:lnTo>
                    <a:pt x="2548380" y="5744297"/>
                  </a:lnTo>
                  <a:lnTo>
                    <a:pt x="2461534" y="5713046"/>
                  </a:lnTo>
                  <a:lnTo>
                    <a:pt x="2475705" y="5594949"/>
                  </a:lnTo>
                  <a:lnTo>
                    <a:pt x="2615969" y="5518276"/>
                  </a:lnTo>
                  <a:lnTo>
                    <a:pt x="2734065" y="5487025"/>
                  </a:lnTo>
                  <a:lnTo>
                    <a:pt x="2723893" y="5378012"/>
                  </a:lnTo>
                  <a:lnTo>
                    <a:pt x="2869243" y="5401267"/>
                  </a:lnTo>
                  <a:lnTo>
                    <a:pt x="3023253" y="5343826"/>
                  </a:lnTo>
                  <a:lnTo>
                    <a:pt x="3188882" y="5333008"/>
                  </a:lnTo>
                  <a:lnTo>
                    <a:pt x="3086179" y="5162519"/>
                  </a:lnTo>
                  <a:lnTo>
                    <a:pt x="3100350" y="5055328"/>
                  </a:lnTo>
                  <a:lnTo>
                    <a:pt x="3027675" y="4905980"/>
                  </a:lnTo>
                  <a:lnTo>
                    <a:pt x="2996424" y="4730467"/>
                  </a:lnTo>
                  <a:lnTo>
                    <a:pt x="3000422" y="4612370"/>
                  </a:lnTo>
                  <a:lnTo>
                    <a:pt x="3049842" y="4490276"/>
                  </a:lnTo>
                  <a:lnTo>
                    <a:pt x="3177023" y="4495362"/>
                  </a:lnTo>
                  <a:lnTo>
                    <a:pt x="3241702" y="4436858"/>
                  </a:lnTo>
                  <a:lnTo>
                    <a:pt x="3208274" y="4330022"/>
                  </a:lnTo>
                  <a:lnTo>
                    <a:pt x="3149770" y="4222097"/>
                  </a:lnTo>
                  <a:lnTo>
                    <a:pt x="3068011" y="4171589"/>
                  </a:lnTo>
                  <a:lnTo>
                    <a:pt x="3027675" y="4018243"/>
                  </a:lnTo>
                  <a:lnTo>
                    <a:pt x="3150858" y="3915405"/>
                  </a:lnTo>
                  <a:lnTo>
                    <a:pt x="3291122" y="3793310"/>
                  </a:lnTo>
                  <a:lnTo>
                    <a:pt x="3426299" y="3734806"/>
                  </a:lnTo>
                  <a:lnTo>
                    <a:pt x="3534223" y="3658133"/>
                  </a:lnTo>
                  <a:lnTo>
                    <a:pt x="3547304" y="3559293"/>
                  </a:lnTo>
                  <a:lnTo>
                    <a:pt x="3505881" y="3331101"/>
                  </a:lnTo>
                  <a:lnTo>
                    <a:pt x="3464457" y="3245343"/>
                  </a:lnTo>
                  <a:lnTo>
                    <a:pt x="3446288" y="3118162"/>
                  </a:lnTo>
                  <a:lnTo>
                    <a:pt x="3528048" y="3091997"/>
                  </a:lnTo>
                  <a:lnTo>
                    <a:pt x="3560387" y="2986983"/>
                  </a:lnTo>
                  <a:lnTo>
                    <a:pt x="3411039" y="2964816"/>
                  </a:lnTo>
                  <a:lnTo>
                    <a:pt x="3292943" y="2951734"/>
                  </a:lnTo>
                  <a:lnTo>
                    <a:pt x="3183930" y="2788215"/>
                  </a:lnTo>
                  <a:lnTo>
                    <a:pt x="3234438" y="2703546"/>
                  </a:lnTo>
                  <a:lnTo>
                    <a:pt x="3179932" y="2608704"/>
                  </a:lnTo>
                  <a:lnTo>
                    <a:pt x="3229352" y="2437189"/>
                  </a:lnTo>
                  <a:lnTo>
                    <a:pt x="3317286" y="2356518"/>
                  </a:lnTo>
                  <a:lnTo>
                    <a:pt x="3162852" y="2141758"/>
                  </a:lnTo>
                  <a:lnTo>
                    <a:pt x="3058925" y="2006581"/>
                  </a:lnTo>
                  <a:lnTo>
                    <a:pt x="2986914" y="1900856"/>
                  </a:lnTo>
                  <a:lnTo>
                    <a:pt x="2958997" y="1752219"/>
                  </a:lnTo>
                  <a:lnTo>
                    <a:pt x="2982252" y="1607957"/>
                  </a:lnTo>
                  <a:lnTo>
                    <a:pt x="2935156" y="1462713"/>
                  </a:lnTo>
                  <a:lnTo>
                    <a:pt x="2766404" y="1281274"/>
                  </a:lnTo>
                  <a:lnTo>
                    <a:pt x="2567636" y="1109760"/>
                  </a:lnTo>
                  <a:lnTo>
                    <a:pt x="2449539" y="960412"/>
                  </a:lnTo>
                  <a:lnTo>
                    <a:pt x="2396901" y="881160"/>
                  </a:lnTo>
                  <a:lnTo>
                    <a:pt x="2278024" y="748561"/>
                  </a:lnTo>
                  <a:lnTo>
                    <a:pt x="2294371" y="595215"/>
                  </a:lnTo>
                  <a:lnTo>
                    <a:pt x="2176275" y="510546"/>
                  </a:lnTo>
                  <a:lnTo>
                    <a:pt x="2030925" y="524717"/>
                  </a:lnTo>
                  <a:lnTo>
                    <a:pt x="1968422" y="424789"/>
                  </a:lnTo>
                  <a:lnTo>
                    <a:pt x="1829247" y="376457"/>
                  </a:lnTo>
                  <a:lnTo>
                    <a:pt x="1630479" y="203854"/>
                  </a:lnTo>
                  <a:lnTo>
                    <a:pt x="1499300" y="177689"/>
                  </a:lnTo>
                  <a:lnTo>
                    <a:pt x="1395374" y="0"/>
                  </a:lnTo>
                  <a:lnTo>
                    <a:pt x="1292536" y="5087"/>
                  </a:lnTo>
                  <a:lnTo>
                    <a:pt x="1188209" y="65813"/>
                  </a:lnTo>
                  <a:lnTo>
                    <a:pt x="1080685" y="145348"/>
                  </a:lnTo>
                  <a:lnTo>
                    <a:pt x="1000014" y="185685"/>
                  </a:lnTo>
                  <a:lnTo>
                    <a:pt x="828499" y="198766"/>
                  </a:lnTo>
                  <a:lnTo>
                    <a:pt x="737656" y="271441"/>
                  </a:lnTo>
                  <a:lnTo>
                    <a:pt x="666069" y="230017"/>
                  </a:lnTo>
                  <a:lnTo>
                    <a:pt x="553058" y="339028"/>
                  </a:lnTo>
                  <a:lnTo>
                    <a:pt x="549060" y="420788"/>
                  </a:lnTo>
                  <a:lnTo>
                    <a:pt x="440048" y="406617"/>
                  </a:lnTo>
                  <a:lnTo>
                    <a:pt x="364463" y="474206"/>
                  </a:lnTo>
                  <a:lnTo>
                    <a:pt x="265623" y="532710"/>
                  </a:lnTo>
                  <a:lnTo>
                    <a:pt x="160609" y="604296"/>
                  </a:lnTo>
                  <a:lnTo>
                    <a:pt x="99928" y="734387"/>
                  </a:lnTo>
                  <a:lnTo>
                    <a:pt x="79938" y="892819"/>
                  </a:lnTo>
                  <a:lnTo>
                    <a:pt x="0" y="1018911"/>
                  </a:lnTo>
                  <a:lnTo>
                    <a:pt x="28925" y="112868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156">
              <a:extLst>
                <a:ext uri="{FF2B5EF4-FFF2-40B4-BE49-F238E27FC236}">
                  <a16:creationId xmlns:a16="http://schemas.microsoft.com/office/drawing/2014/main" id="{8681EC78-0E61-4B23-BC7C-82941C89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2671763"/>
              <a:ext cx="430213" cy="361950"/>
            </a:xfrm>
            <a:custGeom>
              <a:avLst/>
              <a:gdLst/>
              <a:ahLst/>
              <a:cxnLst>
                <a:cxn ang="0">
                  <a:pos x="1248" y="1024"/>
                </a:cxn>
                <a:cxn ang="0">
                  <a:pos x="1212" y="1072"/>
                </a:cxn>
                <a:cxn ang="0">
                  <a:pos x="1154" y="1072"/>
                </a:cxn>
                <a:cxn ang="0">
                  <a:pos x="938" y="901"/>
                </a:cxn>
                <a:cxn ang="0">
                  <a:pos x="860" y="780"/>
                </a:cxn>
                <a:cxn ang="0">
                  <a:pos x="689" y="700"/>
                </a:cxn>
                <a:cxn ang="0">
                  <a:pos x="609" y="712"/>
                </a:cxn>
                <a:cxn ang="0">
                  <a:pos x="527" y="670"/>
                </a:cxn>
                <a:cxn ang="0">
                  <a:pos x="398" y="712"/>
                </a:cxn>
                <a:cxn ang="0">
                  <a:pos x="306" y="646"/>
                </a:cxn>
                <a:cxn ang="0">
                  <a:pos x="228" y="789"/>
                </a:cxn>
                <a:cxn ang="0">
                  <a:pos x="144" y="706"/>
                </a:cxn>
                <a:cxn ang="0">
                  <a:pos x="24" y="769"/>
                </a:cxn>
                <a:cxn ang="0">
                  <a:pos x="0" y="621"/>
                </a:cxn>
                <a:cxn ang="0">
                  <a:pos x="66" y="406"/>
                </a:cxn>
                <a:cxn ang="0">
                  <a:pos x="72" y="226"/>
                </a:cxn>
                <a:cxn ang="0">
                  <a:pos x="149" y="208"/>
                </a:cxn>
                <a:cxn ang="0">
                  <a:pos x="204" y="136"/>
                </a:cxn>
                <a:cxn ang="0">
                  <a:pos x="324" y="82"/>
                </a:cxn>
                <a:cxn ang="0">
                  <a:pos x="359" y="0"/>
                </a:cxn>
                <a:cxn ang="0">
                  <a:pos x="426" y="130"/>
                </a:cxn>
                <a:cxn ang="0">
                  <a:pos x="486" y="286"/>
                </a:cxn>
                <a:cxn ang="0">
                  <a:pos x="504" y="430"/>
                </a:cxn>
                <a:cxn ang="0">
                  <a:pos x="572" y="504"/>
                </a:cxn>
                <a:cxn ang="0">
                  <a:pos x="714" y="580"/>
                </a:cxn>
                <a:cxn ang="0">
                  <a:pos x="876" y="652"/>
                </a:cxn>
                <a:cxn ang="0">
                  <a:pos x="966" y="760"/>
                </a:cxn>
                <a:cxn ang="0">
                  <a:pos x="1086" y="844"/>
                </a:cxn>
                <a:cxn ang="0">
                  <a:pos x="1248" y="1024"/>
                </a:cxn>
              </a:cxnLst>
              <a:rect l="0" t="0" r="r" b="b"/>
              <a:pathLst>
                <a:path w="1248" h="1072">
                  <a:moveTo>
                    <a:pt x="1248" y="1024"/>
                  </a:moveTo>
                  <a:lnTo>
                    <a:pt x="1212" y="1072"/>
                  </a:lnTo>
                  <a:lnTo>
                    <a:pt x="1154" y="1072"/>
                  </a:lnTo>
                  <a:lnTo>
                    <a:pt x="938" y="901"/>
                  </a:lnTo>
                  <a:lnTo>
                    <a:pt x="860" y="780"/>
                  </a:lnTo>
                  <a:lnTo>
                    <a:pt x="689" y="700"/>
                  </a:lnTo>
                  <a:lnTo>
                    <a:pt x="609" y="712"/>
                  </a:lnTo>
                  <a:lnTo>
                    <a:pt x="527" y="670"/>
                  </a:lnTo>
                  <a:lnTo>
                    <a:pt x="398" y="712"/>
                  </a:lnTo>
                  <a:lnTo>
                    <a:pt x="306" y="646"/>
                  </a:lnTo>
                  <a:lnTo>
                    <a:pt x="228" y="789"/>
                  </a:lnTo>
                  <a:lnTo>
                    <a:pt x="144" y="706"/>
                  </a:lnTo>
                  <a:lnTo>
                    <a:pt x="24" y="769"/>
                  </a:lnTo>
                  <a:lnTo>
                    <a:pt x="0" y="621"/>
                  </a:lnTo>
                  <a:lnTo>
                    <a:pt x="66" y="406"/>
                  </a:lnTo>
                  <a:lnTo>
                    <a:pt x="72" y="226"/>
                  </a:lnTo>
                  <a:lnTo>
                    <a:pt x="149" y="208"/>
                  </a:lnTo>
                  <a:lnTo>
                    <a:pt x="204" y="136"/>
                  </a:lnTo>
                  <a:lnTo>
                    <a:pt x="324" y="82"/>
                  </a:lnTo>
                  <a:lnTo>
                    <a:pt x="359" y="0"/>
                  </a:lnTo>
                  <a:lnTo>
                    <a:pt x="426" y="130"/>
                  </a:lnTo>
                  <a:lnTo>
                    <a:pt x="486" y="286"/>
                  </a:lnTo>
                  <a:lnTo>
                    <a:pt x="504" y="430"/>
                  </a:lnTo>
                  <a:lnTo>
                    <a:pt x="572" y="504"/>
                  </a:lnTo>
                  <a:lnTo>
                    <a:pt x="714" y="580"/>
                  </a:lnTo>
                  <a:lnTo>
                    <a:pt x="876" y="652"/>
                  </a:lnTo>
                  <a:lnTo>
                    <a:pt x="966" y="760"/>
                  </a:lnTo>
                  <a:lnTo>
                    <a:pt x="1086" y="844"/>
                  </a:lnTo>
                  <a:lnTo>
                    <a:pt x="1248" y="10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157">
              <a:extLst>
                <a:ext uri="{FF2B5EF4-FFF2-40B4-BE49-F238E27FC236}">
                  <a16:creationId xmlns:a16="http://schemas.microsoft.com/office/drawing/2014/main" id="{D1013DE1-3A70-4363-9128-277243FB5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19425"/>
              <a:ext cx="104775" cy="1111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73" y="46"/>
                </a:cxn>
                <a:cxn ang="0">
                  <a:pos x="113" y="46"/>
                </a:cxn>
                <a:cxn ang="0">
                  <a:pos x="33" y="160"/>
                </a:cxn>
                <a:cxn ang="0">
                  <a:pos x="0" y="246"/>
                </a:cxn>
                <a:cxn ang="0">
                  <a:pos x="12" y="328"/>
                </a:cxn>
                <a:cxn ang="0">
                  <a:pos x="135" y="334"/>
                </a:cxn>
                <a:cxn ang="0">
                  <a:pos x="251" y="298"/>
                </a:cxn>
                <a:cxn ang="0">
                  <a:pos x="303" y="256"/>
                </a:cxn>
                <a:cxn ang="0">
                  <a:pos x="273" y="208"/>
                </a:cxn>
                <a:cxn ang="0">
                  <a:pos x="210" y="214"/>
                </a:cxn>
                <a:cxn ang="0">
                  <a:pos x="174" y="247"/>
                </a:cxn>
                <a:cxn ang="0">
                  <a:pos x="135" y="247"/>
                </a:cxn>
                <a:cxn ang="0">
                  <a:pos x="123" y="222"/>
                </a:cxn>
                <a:cxn ang="0">
                  <a:pos x="171" y="193"/>
                </a:cxn>
                <a:cxn ang="0">
                  <a:pos x="225" y="142"/>
                </a:cxn>
                <a:cxn ang="0">
                  <a:pos x="303" y="130"/>
                </a:cxn>
                <a:cxn ang="0">
                  <a:pos x="291" y="73"/>
                </a:cxn>
                <a:cxn ang="0">
                  <a:pos x="255" y="31"/>
                </a:cxn>
                <a:cxn ang="0">
                  <a:pos x="209" y="0"/>
                </a:cxn>
              </a:cxnLst>
              <a:rect l="0" t="0" r="r" b="b"/>
              <a:pathLst>
                <a:path w="303" h="334">
                  <a:moveTo>
                    <a:pt x="209" y="0"/>
                  </a:moveTo>
                  <a:lnTo>
                    <a:pt x="173" y="46"/>
                  </a:lnTo>
                  <a:lnTo>
                    <a:pt x="113" y="46"/>
                  </a:lnTo>
                  <a:lnTo>
                    <a:pt x="33" y="160"/>
                  </a:lnTo>
                  <a:lnTo>
                    <a:pt x="0" y="246"/>
                  </a:lnTo>
                  <a:lnTo>
                    <a:pt x="12" y="328"/>
                  </a:lnTo>
                  <a:lnTo>
                    <a:pt x="135" y="334"/>
                  </a:lnTo>
                  <a:lnTo>
                    <a:pt x="251" y="298"/>
                  </a:lnTo>
                  <a:lnTo>
                    <a:pt x="303" y="256"/>
                  </a:lnTo>
                  <a:lnTo>
                    <a:pt x="273" y="208"/>
                  </a:lnTo>
                  <a:lnTo>
                    <a:pt x="210" y="214"/>
                  </a:lnTo>
                  <a:lnTo>
                    <a:pt x="174" y="247"/>
                  </a:lnTo>
                  <a:lnTo>
                    <a:pt x="135" y="247"/>
                  </a:lnTo>
                  <a:lnTo>
                    <a:pt x="123" y="222"/>
                  </a:lnTo>
                  <a:lnTo>
                    <a:pt x="171" y="193"/>
                  </a:lnTo>
                  <a:lnTo>
                    <a:pt x="225" y="142"/>
                  </a:lnTo>
                  <a:lnTo>
                    <a:pt x="303" y="130"/>
                  </a:lnTo>
                  <a:lnTo>
                    <a:pt x="291" y="73"/>
                  </a:lnTo>
                  <a:lnTo>
                    <a:pt x="255" y="31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0" name="Group 158">
              <a:extLst>
                <a:ext uri="{FF2B5EF4-FFF2-40B4-BE49-F238E27FC236}">
                  <a16:creationId xmlns:a16="http://schemas.microsoft.com/office/drawing/2014/main" id="{5F6C6B69-24CB-46FF-91A9-16B6EA5C0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5025" y="4460875"/>
              <a:ext cx="419100" cy="255588"/>
              <a:chOff x="2911" y="2606"/>
              <a:chExt cx="691" cy="412"/>
            </a:xfrm>
            <a:grpFill/>
          </p:grpSpPr>
          <p:sp>
            <p:nvSpPr>
              <p:cNvPr id="80" name="Freeform 159">
                <a:extLst>
                  <a:ext uri="{FF2B5EF4-FFF2-40B4-BE49-F238E27FC236}">
                    <a16:creationId xmlns:a16="http://schemas.microsoft.com/office/drawing/2014/main" id="{9FED0FAB-54EB-4A29-98D2-4365DFCF0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887"/>
                <a:ext cx="42" cy="82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0" y="222"/>
                  </a:cxn>
                  <a:cxn ang="0">
                    <a:pos x="64" y="258"/>
                  </a:cxn>
                  <a:cxn ang="0">
                    <a:pos x="116" y="342"/>
                  </a:cxn>
                  <a:cxn ang="0">
                    <a:pos x="164" y="306"/>
                  </a:cxn>
                  <a:cxn ang="0">
                    <a:pos x="124" y="226"/>
                  </a:cxn>
                  <a:cxn ang="0">
                    <a:pos x="100" y="158"/>
                  </a:cxn>
                  <a:cxn ang="0">
                    <a:pos x="176" y="78"/>
                  </a:cxn>
                  <a:cxn ang="0">
                    <a:pos x="144" y="18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76" h="342">
                    <a:moveTo>
                      <a:pt x="22" y="72"/>
                    </a:moveTo>
                    <a:lnTo>
                      <a:pt x="0" y="122"/>
                    </a:lnTo>
                    <a:lnTo>
                      <a:pt x="0" y="222"/>
                    </a:lnTo>
                    <a:lnTo>
                      <a:pt x="64" y="258"/>
                    </a:lnTo>
                    <a:lnTo>
                      <a:pt x="116" y="342"/>
                    </a:lnTo>
                    <a:lnTo>
                      <a:pt x="164" y="306"/>
                    </a:lnTo>
                    <a:lnTo>
                      <a:pt x="124" y="226"/>
                    </a:lnTo>
                    <a:lnTo>
                      <a:pt x="100" y="158"/>
                    </a:lnTo>
                    <a:lnTo>
                      <a:pt x="176" y="78"/>
                    </a:lnTo>
                    <a:lnTo>
                      <a:pt x="144" y="18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60">
                <a:extLst>
                  <a:ext uri="{FF2B5EF4-FFF2-40B4-BE49-F238E27FC236}">
                    <a16:creationId xmlns:a16="http://schemas.microsoft.com/office/drawing/2014/main" id="{0E8FEFBF-85DA-4848-B7DB-EF4A36823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652"/>
                <a:ext cx="37" cy="49"/>
              </a:xfrm>
              <a:custGeom>
                <a:avLst/>
                <a:gdLst/>
                <a:ahLst/>
                <a:cxnLst>
                  <a:cxn ang="0">
                    <a:pos x="22" y="43"/>
                  </a:cxn>
                  <a:cxn ang="0">
                    <a:pos x="0" y="93"/>
                  </a:cxn>
                  <a:cxn ang="0">
                    <a:pos x="59" y="159"/>
                  </a:cxn>
                  <a:cxn ang="0">
                    <a:pos x="89" y="207"/>
                  </a:cxn>
                  <a:cxn ang="0">
                    <a:pos x="152" y="180"/>
                  </a:cxn>
                  <a:cxn ang="0">
                    <a:pos x="155" y="120"/>
                  </a:cxn>
                  <a:cxn ang="0">
                    <a:pos x="134" y="60"/>
                  </a:cxn>
                  <a:cxn ang="0">
                    <a:pos x="101" y="18"/>
                  </a:cxn>
                  <a:cxn ang="0">
                    <a:pos x="53" y="0"/>
                  </a:cxn>
                  <a:cxn ang="0">
                    <a:pos x="22" y="43"/>
                  </a:cxn>
                </a:cxnLst>
                <a:rect l="0" t="0" r="r" b="b"/>
                <a:pathLst>
                  <a:path w="155" h="207">
                    <a:moveTo>
                      <a:pt x="22" y="43"/>
                    </a:moveTo>
                    <a:lnTo>
                      <a:pt x="0" y="93"/>
                    </a:lnTo>
                    <a:lnTo>
                      <a:pt x="59" y="159"/>
                    </a:lnTo>
                    <a:lnTo>
                      <a:pt x="89" y="207"/>
                    </a:lnTo>
                    <a:lnTo>
                      <a:pt x="152" y="180"/>
                    </a:lnTo>
                    <a:lnTo>
                      <a:pt x="155" y="120"/>
                    </a:lnTo>
                    <a:lnTo>
                      <a:pt x="134" y="60"/>
                    </a:lnTo>
                    <a:lnTo>
                      <a:pt x="101" y="18"/>
                    </a:lnTo>
                    <a:lnTo>
                      <a:pt x="53" y="0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61">
                <a:extLst>
                  <a:ext uri="{FF2B5EF4-FFF2-40B4-BE49-F238E27FC236}">
                    <a16:creationId xmlns:a16="http://schemas.microsoft.com/office/drawing/2014/main" id="{B2464E8E-D68B-4993-B9F5-10DA8D77C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984"/>
                <a:ext cx="35" cy="3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90" y="140"/>
                  </a:cxn>
                  <a:cxn ang="0">
                    <a:pos x="146" y="104"/>
                  </a:cxn>
                  <a:cxn ang="0">
                    <a:pos x="138" y="4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46" h="14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90" y="140"/>
                    </a:lnTo>
                    <a:lnTo>
                      <a:pt x="146" y="104"/>
                    </a:lnTo>
                    <a:lnTo>
                      <a:pt x="138" y="4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62">
                <a:extLst>
                  <a:ext uri="{FF2B5EF4-FFF2-40B4-BE49-F238E27FC236}">
                    <a16:creationId xmlns:a16="http://schemas.microsoft.com/office/drawing/2014/main" id="{DB5EF8A2-FEDA-4E5E-B17E-4AB226BBB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978"/>
                <a:ext cx="30" cy="3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70" y="132"/>
                  </a:cxn>
                  <a:cxn ang="0">
                    <a:pos x="126" y="116"/>
                  </a:cxn>
                  <a:cxn ang="0">
                    <a:pos x="122" y="60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26" h="132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70" y="132"/>
                    </a:lnTo>
                    <a:lnTo>
                      <a:pt x="126" y="116"/>
                    </a:lnTo>
                    <a:lnTo>
                      <a:pt x="122" y="60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163">
                <a:extLst>
                  <a:ext uri="{FF2B5EF4-FFF2-40B4-BE49-F238E27FC236}">
                    <a16:creationId xmlns:a16="http://schemas.microsoft.com/office/drawing/2014/main" id="{82DEBD81-5407-42BF-920B-4DC2D55D4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843"/>
                <a:ext cx="42" cy="45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0" y="63"/>
                  </a:cxn>
                  <a:cxn ang="0">
                    <a:pos x="38" y="121"/>
                  </a:cxn>
                  <a:cxn ang="0">
                    <a:pos x="71" y="186"/>
                  </a:cxn>
                  <a:cxn ang="0">
                    <a:pos x="119" y="180"/>
                  </a:cxn>
                  <a:cxn ang="0">
                    <a:pos x="176" y="111"/>
                  </a:cxn>
                  <a:cxn ang="0">
                    <a:pos x="167" y="66"/>
                  </a:cxn>
                  <a:cxn ang="0">
                    <a:pos x="119" y="96"/>
                  </a:cxn>
                  <a:cxn ang="0">
                    <a:pos x="83" y="69"/>
                  </a:cxn>
                  <a:cxn ang="0">
                    <a:pos x="107" y="36"/>
                  </a:cxn>
                  <a:cxn ang="0">
                    <a:pos x="98" y="0"/>
                  </a:cxn>
                  <a:cxn ang="0">
                    <a:pos x="46" y="21"/>
                  </a:cxn>
                </a:cxnLst>
                <a:rect l="0" t="0" r="r" b="b"/>
                <a:pathLst>
                  <a:path w="176" h="186">
                    <a:moveTo>
                      <a:pt x="46" y="21"/>
                    </a:moveTo>
                    <a:lnTo>
                      <a:pt x="0" y="63"/>
                    </a:lnTo>
                    <a:lnTo>
                      <a:pt x="38" y="121"/>
                    </a:lnTo>
                    <a:lnTo>
                      <a:pt x="71" y="186"/>
                    </a:lnTo>
                    <a:lnTo>
                      <a:pt x="119" y="180"/>
                    </a:lnTo>
                    <a:lnTo>
                      <a:pt x="176" y="111"/>
                    </a:lnTo>
                    <a:lnTo>
                      <a:pt x="167" y="66"/>
                    </a:lnTo>
                    <a:lnTo>
                      <a:pt x="119" y="96"/>
                    </a:lnTo>
                    <a:lnTo>
                      <a:pt x="83" y="69"/>
                    </a:lnTo>
                    <a:lnTo>
                      <a:pt x="107" y="36"/>
                    </a:lnTo>
                    <a:lnTo>
                      <a:pt x="98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64">
                <a:extLst>
                  <a:ext uri="{FF2B5EF4-FFF2-40B4-BE49-F238E27FC236}">
                    <a16:creationId xmlns:a16="http://schemas.microsoft.com/office/drawing/2014/main" id="{CF3F1C47-D224-414F-8502-1207F57C8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894"/>
                <a:ext cx="37" cy="2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2"/>
                  </a:cxn>
                  <a:cxn ang="0">
                    <a:pos x="38" y="90"/>
                  </a:cxn>
                  <a:cxn ang="0">
                    <a:pos x="96" y="108"/>
                  </a:cxn>
                  <a:cxn ang="0">
                    <a:pos x="126" y="106"/>
                  </a:cxn>
                  <a:cxn ang="0">
                    <a:pos x="153" y="66"/>
                  </a:cxn>
                  <a:cxn ang="0">
                    <a:pos x="99" y="30"/>
                  </a:cxn>
                  <a:cxn ang="0">
                    <a:pos x="36" y="0"/>
                  </a:cxn>
                </a:cxnLst>
                <a:rect l="0" t="0" r="r" b="b"/>
                <a:pathLst>
                  <a:path w="153" h="108">
                    <a:moveTo>
                      <a:pt x="36" y="0"/>
                    </a:moveTo>
                    <a:lnTo>
                      <a:pt x="0" y="32"/>
                    </a:lnTo>
                    <a:lnTo>
                      <a:pt x="38" y="90"/>
                    </a:lnTo>
                    <a:lnTo>
                      <a:pt x="96" y="108"/>
                    </a:lnTo>
                    <a:lnTo>
                      <a:pt x="126" y="106"/>
                    </a:lnTo>
                    <a:lnTo>
                      <a:pt x="153" y="66"/>
                    </a:lnTo>
                    <a:lnTo>
                      <a:pt x="99" y="3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65">
                <a:extLst>
                  <a:ext uri="{FF2B5EF4-FFF2-40B4-BE49-F238E27FC236}">
                    <a16:creationId xmlns:a16="http://schemas.microsoft.com/office/drawing/2014/main" id="{D3893847-73D7-483C-A5EC-E64D8BADB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829"/>
                <a:ext cx="27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87" y="94"/>
                  </a:cxn>
                  <a:cxn ang="0">
                    <a:pos x="111" y="5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11" h="10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87" y="94"/>
                    </a:lnTo>
                    <a:lnTo>
                      <a:pt x="111" y="5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66">
                <a:extLst>
                  <a:ext uri="{FF2B5EF4-FFF2-40B4-BE49-F238E27FC236}">
                    <a16:creationId xmlns:a16="http://schemas.microsoft.com/office/drawing/2014/main" id="{2323FCBC-3696-4E69-BCF8-371DCBCF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872"/>
                <a:ext cx="14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57" y="66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5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57" y="66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67">
                <a:extLst>
                  <a:ext uri="{FF2B5EF4-FFF2-40B4-BE49-F238E27FC236}">
                    <a16:creationId xmlns:a16="http://schemas.microsoft.com/office/drawing/2014/main" id="{3834A03C-2C04-45B4-8A6F-24FD38A5C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66"/>
                <a:ext cx="19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39" y="87"/>
                  </a:cxn>
                  <a:cxn ang="0">
                    <a:pos x="75" y="54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75" h="87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39" y="87"/>
                    </a:lnTo>
                    <a:lnTo>
                      <a:pt x="75" y="54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168">
                <a:extLst>
                  <a:ext uri="{FF2B5EF4-FFF2-40B4-BE49-F238E27FC236}">
                    <a16:creationId xmlns:a16="http://schemas.microsoft.com/office/drawing/2014/main" id="{30E9CC4C-3B7C-4765-9530-5B446F8D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711"/>
                <a:ext cx="24" cy="2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39"/>
                  </a:cxn>
                  <a:cxn ang="0">
                    <a:pos x="0" y="84"/>
                  </a:cxn>
                  <a:cxn ang="0">
                    <a:pos x="48" y="96"/>
                  </a:cxn>
                  <a:cxn ang="0">
                    <a:pos x="84" y="66"/>
                  </a:cxn>
                  <a:cxn ang="0">
                    <a:pos x="99" y="27"/>
                  </a:cxn>
                  <a:cxn ang="0">
                    <a:pos x="48" y="0"/>
                  </a:cxn>
                </a:cxnLst>
                <a:rect l="0" t="0" r="r" b="b"/>
                <a:pathLst>
                  <a:path w="99" h="96">
                    <a:moveTo>
                      <a:pt x="48" y="0"/>
                    </a:moveTo>
                    <a:lnTo>
                      <a:pt x="0" y="39"/>
                    </a:lnTo>
                    <a:lnTo>
                      <a:pt x="0" y="84"/>
                    </a:lnTo>
                    <a:lnTo>
                      <a:pt x="48" y="96"/>
                    </a:lnTo>
                    <a:lnTo>
                      <a:pt x="84" y="66"/>
                    </a:lnTo>
                    <a:lnTo>
                      <a:pt x="99" y="2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69">
                <a:extLst>
                  <a:ext uri="{FF2B5EF4-FFF2-40B4-BE49-F238E27FC236}">
                    <a16:creationId xmlns:a16="http://schemas.microsoft.com/office/drawing/2014/main" id="{A9F19E33-EB96-4DED-AE35-6085CB66A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736"/>
                <a:ext cx="20" cy="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42" y="111"/>
                  </a:cxn>
                  <a:cxn ang="0">
                    <a:pos x="81" y="78"/>
                  </a:cxn>
                  <a:cxn ang="0">
                    <a:pos x="75" y="30"/>
                  </a:cxn>
                  <a:cxn ang="0">
                    <a:pos x="51" y="0"/>
                  </a:cxn>
                  <a:cxn ang="0">
                    <a:pos x="21" y="0"/>
                  </a:cxn>
                </a:cxnLst>
                <a:rect l="0" t="0" r="r" b="b"/>
                <a:pathLst>
                  <a:path w="81" h="111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42" y="111"/>
                    </a:lnTo>
                    <a:lnTo>
                      <a:pt x="81" y="78"/>
                    </a:lnTo>
                    <a:lnTo>
                      <a:pt x="75" y="30"/>
                    </a:lnTo>
                    <a:lnTo>
                      <a:pt x="5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70">
                <a:extLst>
                  <a:ext uri="{FF2B5EF4-FFF2-40B4-BE49-F238E27FC236}">
                    <a16:creationId xmlns:a16="http://schemas.microsoft.com/office/drawing/2014/main" id="{A768D1AD-82D1-4CF6-A86D-EAED1A12A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683"/>
                <a:ext cx="16" cy="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6" y="27"/>
                  </a:cxn>
                  <a:cxn ang="0">
                    <a:pos x="0" y="69"/>
                  </a:cxn>
                  <a:cxn ang="0">
                    <a:pos x="21" y="93"/>
                  </a:cxn>
                  <a:cxn ang="0">
                    <a:pos x="66" y="84"/>
                  </a:cxn>
                  <a:cxn ang="0">
                    <a:pos x="66" y="21"/>
                  </a:cxn>
                  <a:cxn ang="0">
                    <a:pos x="27" y="0"/>
                  </a:cxn>
                </a:cxnLst>
                <a:rect l="0" t="0" r="r" b="b"/>
                <a:pathLst>
                  <a:path w="66" h="93">
                    <a:moveTo>
                      <a:pt x="27" y="0"/>
                    </a:moveTo>
                    <a:lnTo>
                      <a:pt x="6" y="27"/>
                    </a:lnTo>
                    <a:lnTo>
                      <a:pt x="0" y="69"/>
                    </a:lnTo>
                    <a:lnTo>
                      <a:pt x="21" y="93"/>
                    </a:lnTo>
                    <a:lnTo>
                      <a:pt x="66" y="84"/>
                    </a:lnTo>
                    <a:lnTo>
                      <a:pt x="66" y="2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71">
                <a:extLst>
                  <a:ext uri="{FF2B5EF4-FFF2-40B4-BE49-F238E27FC236}">
                    <a16:creationId xmlns:a16="http://schemas.microsoft.com/office/drawing/2014/main" id="{58CE3AE1-63FB-43B8-B6AC-9FBA00477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768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36" y="69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36" y="69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172">
                <a:extLst>
                  <a:ext uri="{FF2B5EF4-FFF2-40B4-BE49-F238E27FC236}">
                    <a16:creationId xmlns:a16="http://schemas.microsoft.com/office/drawing/2014/main" id="{E1C926AE-A0A0-4E68-9EEB-CC711D575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692"/>
                <a:ext cx="17" cy="2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6"/>
                  </a:cxn>
                  <a:cxn ang="0">
                    <a:pos x="32" y="84"/>
                  </a:cxn>
                  <a:cxn ang="0">
                    <a:pos x="69" y="60"/>
                  </a:cxn>
                  <a:cxn ang="0">
                    <a:pos x="72" y="15"/>
                  </a:cxn>
                  <a:cxn ang="0">
                    <a:pos x="30" y="0"/>
                  </a:cxn>
                </a:cxnLst>
                <a:rect l="0" t="0" r="r" b="b"/>
                <a:pathLst>
                  <a:path w="72" h="84">
                    <a:moveTo>
                      <a:pt x="30" y="0"/>
                    </a:moveTo>
                    <a:lnTo>
                      <a:pt x="0" y="36"/>
                    </a:lnTo>
                    <a:lnTo>
                      <a:pt x="32" y="84"/>
                    </a:lnTo>
                    <a:lnTo>
                      <a:pt x="69" y="60"/>
                    </a:lnTo>
                    <a:lnTo>
                      <a:pt x="72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173">
                <a:extLst>
                  <a:ext uri="{FF2B5EF4-FFF2-40B4-BE49-F238E27FC236}">
                    <a16:creationId xmlns:a16="http://schemas.microsoft.com/office/drawing/2014/main" id="{DA4EA3B5-585F-4D85-8435-E74E2B58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06"/>
                <a:ext cx="21" cy="20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0" y="36"/>
                  </a:cxn>
                  <a:cxn ang="0">
                    <a:pos x="18" y="75"/>
                  </a:cxn>
                  <a:cxn ang="0">
                    <a:pos x="63" y="84"/>
                  </a:cxn>
                  <a:cxn ang="0">
                    <a:pos x="87" y="60"/>
                  </a:cxn>
                  <a:cxn ang="0">
                    <a:pos x="75" y="24"/>
                  </a:cxn>
                  <a:cxn ang="0">
                    <a:pos x="60" y="0"/>
                  </a:cxn>
                  <a:cxn ang="0">
                    <a:pos x="36" y="3"/>
                  </a:cxn>
                </a:cxnLst>
                <a:rect l="0" t="0" r="r" b="b"/>
                <a:pathLst>
                  <a:path w="87" h="84">
                    <a:moveTo>
                      <a:pt x="36" y="3"/>
                    </a:moveTo>
                    <a:lnTo>
                      <a:pt x="0" y="36"/>
                    </a:lnTo>
                    <a:lnTo>
                      <a:pt x="18" y="75"/>
                    </a:lnTo>
                    <a:lnTo>
                      <a:pt x="63" y="84"/>
                    </a:lnTo>
                    <a:lnTo>
                      <a:pt x="87" y="60"/>
                    </a:lnTo>
                    <a:lnTo>
                      <a:pt x="75" y="24"/>
                    </a:lnTo>
                    <a:lnTo>
                      <a:pt x="60" y="0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74">
                <a:extLst>
                  <a:ext uri="{FF2B5EF4-FFF2-40B4-BE49-F238E27FC236}">
                    <a16:creationId xmlns:a16="http://schemas.microsoft.com/office/drawing/2014/main" id="{1E1178A7-49AC-457A-B867-363AAC30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668"/>
                <a:ext cx="22" cy="2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27"/>
                  </a:cxn>
                  <a:cxn ang="0">
                    <a:pos x="6" y="66"/>
                  </a:cxn>
                  <a:cxn ang="0">
                    <a:pos x="47" y="84"/>
                  </a:cxn>
                  <a:cxn ang="0">
                    <a:pos x="90" y="66"/>
                  </a:cxn>
                  <a:cxn ang="0">
                    <a:pos x="87" y="15"/>
                  </a:cxn>
                  <a:cxn ang="0">
                    <a:pos x="45" y="0"/>
                  </a:cxn>
                </a:cxnLst>
                <a:rect l="0" t="0" r="r" b="b"/>
                <a:pathLst>
                  <a:path w="90" h="84">
                    <a:moveTo>
                      <a:pt x="45" y="0"/>
                    </a:moveTo>
                    <a:lnTo>
                      <a:pt x="0" y="27"/>
                    </a:lnTo>
                    <a:lnTo>
                      <a:pt x="6" y="66"/>
                    </a:lnTo>
                    <a:lnTo>
                      <a:pt x="47" y="84"/>
                    </a:lnTo>
                    <a:lnTo>
                      <a:pt x="90" y="66"/>
                    </a:lnTo>
                    <a:lnTo>
                      <a:pt x="87" y="15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75">
                <a:extLst>
                  <a:ext uri="{FF2B5EF4-FFF2-40B4-BE49-F238E27FC236}">
                    <a16:creationId xmlns:a16="http://schemas.microsoft.com/office/drawing/2014/main" id="{DA8071CA-740C-497F-84C9-D259A4FA0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627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48" y="60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48" y="60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76">
                <a:extLst>
                  <a:ext uri="{FF2B5EF4-FFF2-40B4-BE49-F238E27FC236}">
                    <a16:creationId xmlns:a16="http://schemas.microsoft.com/office/drawing/2014/main" id="{9C21926C-9420-4E6A-944F-674DD968A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41"/>
                <a:ext cx="12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"/>
                  </a:cxn>
                  <a:cxn ang="0">
                    <a:pos x="0" y="51"/>
                  </a:cxn>
                  <a:cxn ang="0">
                    <a:pos x="21" y="69"/>
                  </a:cxn>
                  <a:cxn ang="0">
                    <a:pos x="51" y="60"/>
                  </a:cxn>
                  <a:cxn ang="0">
                    <a:pos x="54" y="27"/>
                  </a:cxn>
                  <a:cxn ang="0">
                    <a:pos x="30" y="0"/>
                  </a:cxn>
                </a:cxnLst>
                <a:rect l="0" t="0" r="r" b="b"/>
                <a:pathLst>
                  <a:path w="54" h="69">
                    <a:moveTo>
                      <a:pt x="30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51" y="60"/>
                    </a:lnTo>
                    <a:lnTo>
                      <a:pt x="54" y="2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1" name="Group 177">
              <a:extLst>
                <a:ext uri="{FF2B5EF4-FFF2-40B4-BE49-F238E27FC236}">
                  <a16:creationId xmlns:a16="http://schemas.microsoft.com/office/drawing/2014/main" id="{F91A3DA9-9C95-4704-AF9A-BF4014B26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75" y="5300663"/>
              <a:ext cx="330200" cy="87313"/>
              <a:chOff x="3271" y="3279"/>
              <a:chExt cx="403" cy="103"/>
            </a:xfrm>
            <a:grpFill/>
          </p:grpSpPr>
          <p:sp>
            <p:nvSpPr>
              <p:cNvPr id="77" name="Freeform 178">
                <a:extLst>
                  <a:ext uri="{FF2B5EF4-FFF2-40B4-BE49-F238E27FC236}">
                    <a16:creationId xmlns:a16="http://schemas.microsoft.com/office/drawing/2014/main" id="{C0F14048-A5BD-41D2-AE66-0B03AA11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3283"/>
                <a:ext cx="35" cy="47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26" y="192"/>
                  </a:cxn>
                  <a:cxn ang="0">
                    <a:pos x="94" y="196"/>
                  </a:cxn>
                  <a:cxn ang="0">
                    <a:pos x="144" y="93"/>
                  </a:cxn>
                  <a:cxn ang="0">
                    <a:pos x="118" y="32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44" h="196">
                    <a:moveTo>
                      <a:pt x="22" y="72"/>
                    </a:moveTo>
                    <a:lnTo>
                      <a:pt x="0" y="122"/>
                    </a:lnTo>
                    <a:lnTo>
                      <a:pt x="26" y="192"/>
                    </a:lnTo>
                    <a:lnTo>
                      <a:pt x="94" y="196"/>
                    </a:lnTo>
                    <a:lnTo>
                      <a:pt x="144" y="93"/>
                    </a:lnTo>
                    <a:lnTo>
                      <a:pt x="118" y="32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79">
                <a:extLst>
                  <a:ext uri="{FF2B5EF4-FFF2-40B4-BE49-F238E27FC236}">
                    <a16:creationId xmlns:a16="http://schemas.microsoft.com/office/drawing/2014/main" id="{2316F40C-189E-40D0-9614-DEEFE47F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3331"/>
                <a:ext cx="49" cy="51"/>
              </a:xfrm>
              <a:custGeom>
                <a:avLst/>
                <a:gdLst/>
                <a:ahLst/>
                <a:cxnLst>
                  <a:cxn ang="0">
                    <a:pos x="36" y="56"/>
                  </a:cxn>
                  <a:cxn ang="0">
                    <a:pos x="0" y="116"/>
                  </a:cxn>
                  <a:cxn ang="0">
                    <a:pos x="60" y="184"/>
                  </a:cxn>
                  <a:cxn ang="0">
                    <a:pos x="116" y="212"/>
                  </a:cxn>
                  <a:cxn ang="0">
                    <a:pos x="174" y="148"/>
                  </a:cxn>
                  <a:cxn ang="0">
                    <a:pos x="203" y="85"/>
                  </a:cxn>
                  <a:cxn ang="0">
                    <a:pos x="192" y="20"/>
                  </a:cxn>
                  <a:cxn ang="0">
                    <a:pos x="152" y="0"/>
                  </a:cxn>
                  <a:cxn ang="0">
                    <a:pos x="104" y="20"/>
                  </a:cxn>
                  <a:cxn ang="0">
                    <a:pos x="36" y="56"/>
                  </a:cxn>
                </a:cxnLst>
                <a:rect l="0" t="0" r="r" b="b"/>
                <a:pathLst>
                  <a:path w="203" h="212">
                    <a:moveTo>
                      <a:pt x="36" y="56"/>
                    </a:moveTo>
                    <a:lnTo>
                      <a:pt x="0" y="116"/>
                    </a:lnTo>
                    <a:lnTo>
                      <a:pt x="60" y="184"/>
                    </a:lnTo>
                    <a:lnTo>
                      <a:pt x="116" y="212"/>
                    </a:lnTo>
                    <a:lnTo>
                      <a:pt x="174" y="148"/>
                    </a:lnTo>
                    <a:lnTo>
                      <a:pt x="203" y="85"/>
                    </a:lnTo>
                    <a:lnTo>
                      <a:pt x="192" y="20"/>
                    </a:lnTo>
                    <a:lnTo>
                      <a:pt x="152" y="0"/>
                    </a:lnTo>
                    <a:lnTo>
                      <a:pt x="104" y="20"/>
                    </a:lnTo>
                    <a:lnTo>
                      <a:pt x="36" y="5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80">
                <a:extLst>
                  <a:ext uri="{FF2B5EF4-FFF2-40B4-BE49-F238E27FC236}">
                    <a16:creationId xmlns:a16="http://schemas.microsoft.com/office/drawing/2014/main" id="{D5919732-EEAB-4CE9-A3C5-CBA1001E5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79"/>
                <a:ext cx="41" cy="2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72"/>
                  </a:cxn>
                  <a:cxn ang="0">
                    <a:pos x="48" y="108"/>
                  </a:cxn>
                  <a:cxn ang="0">
                    <a:pos x="136" y="104"/>
                  </a:cxn>
                  <a:cxn ang="0">
                    <a:pos x="164" y="64"/>
                  </a:cxn>
                  <a:cxn ang="0">
                    <a:pos x="172" y="4"/>
                  </a:cxn>
                  <a:cxn ang="0">
                    <a:pos x="100" y="0"/>
                  </a:cxn>
                  <a:cxn ang="0">
                    <a:pos x="44" y="4"/>
                  </a:cxn>
                </a:cxnLst>
                <a:rect l="0" t="0" r="r" b="b"/>
                <a:pathLst>
                  <a:path w="172" h="108">
                    <a:moveTo>
                      <a:pt x="44" y="4"/>
                    </a:moveTo>
                    <a:lnTo>
                      <a:pt x="0" y="72"/>
                    </a:lnTo>
                    <a:lnTo>
                      <a:pt x="48" y="108"/>
                    </a:lnTo>
                    <a:lnTo>
                      <a:pt x="136" y="104"/>
                    </a:lnTo>
                    <a:lnTo>
                      <a:pt x="164" y="64"/>
                    </a:lnTo>
                    <a:lnTo>
                      <a:pt x="172" y="4"/>
                    </a:lnTo>
                    <a:lnTo>
                      <a:pt x="100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2" name="Freeform 181">
              <a:extLst>
                <a:ext uri="{FF2B5EF4-FFF2-40B4-BE49-F238E27FC236}">
                  <a16:creationId xmlns:a16="http://schemas.microsoft.com/office/drawing/2014/main" id="{81AD1A64-D888-4073-B8DE-F00B68FB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4019550"/>
              <a:ext cx="25400" cy="381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7" y="103"/>
                </a:cxn>
                <a:cxn ang="0">
                  <a:pos x="14" y="187"/>
                </a:cxn>
                <a:cxn ang="0">
                  <a:pos x="86" y="173"/>
                </a:cxn>
                <a:cxn ang="0">
                  <a:pos x="115" y="110"/>
                </a:cxn>
                <a:cxn ang="0">
                  <a:pos x="125" y="24"/>
                </a:cxn>
                <a:cxn ang="0">
                  <a:pos x="53" y="0"/>
                </a:cxn>
                <a:cxn ang="0">
                  <a:pos x="0" y="33"/>
                </a:cxn>
              </a:cxnLst>
              <a:rect l="0" t="0" r="r" b="b"/>
              <a:pathLst>
                <a:path w="125" h="187">
                  <a:moveTo>
                    <a:pt x="0" y="33"/>
                  </a:moveTo>
                  <a:lnTo>
                    <a:pt x="7" y="103"/>
                  </a:lnTo>
                  <a:lnTo>
                    <a:pt x="14" y="187"/>
                  </a:lnTo>
                  <a:lnTo>
                    <a:pt x="86" y="173"/>
                  </a:lnTo>
                  <a:lnTo>
                    <a:pt x="115" y="110"/>
                  </a:lnTo>
                  <a:lnTo>
                    <a:pt x="125" y="24"/>
                  </a:lnTo>
                  <a:lnTo>
                    <a:pt x="53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3" name="Group 182">
              <a:extLst>
                <a:ext uri="{FF2B5EF4-FFF2-40B4-BE49-F238E27FC236}">
                  <a16:creationId xmlns:a16="http://schemas.microsoft.com/office/drawing/2014/main" id="{4FC8E8F4-CCE1-43B3-AAA2-175EBF416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8" y="2643188"/>
              <a:ext cx="60325" cy="103188"/>
              <a:chOff x="997" y="8534"/>
              <a:chExt cx="375" cy="631"/>
            </a:xfrm>
            <a:grpFill/>
          </p:grpSpPr>
          <p:sp>
            <p:nvSpPr>
              <p:cNvPr id="74" name="Freeform 183">
                <a:extLst>
                  <a:ext uri="{FF2B5EF4-FFF2-40B4-BE49-F238E27FC236}">
                    <a16:creationId xmlns:a16="http://schemas.microsoft.com/office/drawing/2014/main" id="{75950040-4FAA-405D-B2F7-AF3855715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8534"/>
                <a:ext cx="126" cy="155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0" y="57"/>
                  </a:cxn>
                  <a:cxn ang="0">
                    <a:pos x="11" y="114"/>
                  </a:cxn>
                  <a:cxn ang="0">
                    <a:pos x="42" y="129"/>
                  </a:cxn>
                  <a:cxn ang="0">
                    <a:pos x="93" y="108"/>
                  </a:cxn>
                  <a:cxn ang="0">
                    <a:pos x="105" y="51"/>
                  </a:cxn>
                  <a:cxn ang="0">
                    <a:pos x="78" y="0"/>
                  </a:cxn>
                  <a:cxn ang="0">
                    <a:pos x="19" y="14"/>
                  </a:cxn>
                </a:cxnLst>
                <a:rect l="0" t="0" r="r" b="b"/>
                <a:pathLst>
                  <a:path w="105" h="129">
                    <a:moveTo>
                      <a:pt x="19" y="14"/>
                    </a:moveTo>
                    <a:lnTo>
                      <a:pt x="0" y="57"/>
                    </a:lnTo>
                    <a:lnTo>
                      <a:pt x="11" y="114"/>
                    </a:lnTo>
                    <a:lnTo>
                      <a:pt x="42" y="129"/>
                    </a:lnTo>
                    <a:lnTo>
                      <a:pt x="93" y="108"/>
                    </a:lnTo>
                    <a:lnTo>
                      <a:pt x="105" y="51"/>
                    </a:lnTo>
                    <a:lnTo>
                      <a:pt x="78" y="0"/>
                    </a:lnTo>
                    <a:lnTo>
                      <a:pt x="19" y="1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84">
                <a:extLst>
                  <a:ext uri="{FF2B5EF4-FFF2-40B4-BE49-F238E27FC236}">
                    <a16:creationId xmlns:a16="http://schemas.microsoft.com/office/drawing/2014/main" id="{A645E1A2-0296-43E8-95F5-B557D492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8657"/>
                <a:ext cx="126" cy="130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0" y="48"/>
                  </a:cxn>
                  <a:cxn ang="0">
                    <a:pos x="9" y="87"/>
                  </a:cxn>
                  <a:cxn ang="0">
                    <a:pos x="45" y="108"/>
                  </a:cxn>
                  <a:cxn ang="0">
                    <a:pos x="81" y="81"/>
                  </a:cxn>
                  <a:cxn ang="0">
                    <a:pos x="105" y="42"/>
                  </a:cxn>
                  <a:cxn ang="0">
                    <a:pos x="69" y="0"/>
                  </a:cxn>
                  <a:cxn ang="0">
                    <a:pos x="19" y="5"/>
                  </a:cxn>
                </a:cxnLst>
                <a:rect l="0" t="0" r="r" b="b"/>
                <a:pathLst>
                  <a:path w="105" h="108">
                    <a:moveTo>
                      <a:pt x="19" y="5"/>
                    </a:moveTo>
                    <a:lnTo>
                      <a:pt x="0" y="48"/>
                    </a:lnTo>
                    <a:lnTo>
                      <a:pt x="9" y="87"/>
                    </a:lnTo>
                    <a:lnTo>
                      <a:pt x="45" y="108"/>
                    </a:lnTo>
                    <a:lnTo>
                      <a:pt x="81" y="81"/>
                    </a:lnTo>
                    <a:lnTo>
                      <a:pt x="105" y="42"/>
                    </a:lnTo>
                    <a:lnTo>
                      <a:pt x="69" y="0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85">
                <a:extLst>
                  <a:ext uri="{FF2B5EF4-FFF2-40B4-BE49-F238E27FC236}">
                    <a16:creationId xmlns:a16="http://schemas.microsoft.com/office/drawing/2014/main" id="{6CA9C293-817A-4F76-ADBC-B2214D04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8859"/>
                <a:ext cx="227" cy="306"/>
              </a:xfrm>
              <a:custGeom>
                <a:avLst/>
                <a:gdLst/>
                <a:ahLst/>
                <a:cxnLst>
                  <a:cxn ang="0">
                    <a:pos x="123" y="21"/>
                  </a:cxn>
                  <a:cxn ang="0">
                    <a:pos x="78" y="78"/>
                  </a:cxn>
                  <a:cxn ang="0">
                    <a:pos x="42" y="135"/>
                  </a:cxn>
                  <a:cxn ang="0">
                    <a:pos x="0" y="204"/>
                  </a:cxn>
                  <a:cxn ang="0">
                    <a:pos x="15" y="255"/>
                  </a:cxn>
                  <a:cxn ang="0">
                    <a:pos x="69" y="246"/>
                  </a:cxn>
                  <a:cxn ang="0">
                    <a:pos x="111" y="171"/>
                  </a:cxn>
                  <a:cxn ang="0">
                    <a:pos x="159" y="96"/>
                  </a:cxn>
                  <a:cxn ang="0">
                    <a:pos x="189" y="51"/>
                  </a:cxn>
                  <a:cxn ang="0">
                    <a:pos x="162" y="0"/>
                  </a:cxn>
                  <a:cxn ang="0">
                    <a:pos x="123" y="21"/>
                  </a:cxn>
                </a:cxnLst>
                <a:rect l="0" t="0" r="r" b="b"/>
                <a:pathLst>
                  <a:path w="189" h="255">
                    <a:moveTo>
                      <a:pt x="123" y="21"/>
                    </a:moveTo>
                    <a:lnTo>
                      <a:pt x="78" y="78"/>
                    </a:lnTo>
                    <a:lnTo>
                      <a:pt x="42" y="135"/>
                    </a:lnTo>
                    <a:lnTo>
                      <a:pt x="0" y="204"/>
                    </a:lnTo>
                    <a:lnTo>
                      <a:pt x="15" y="255"/>
                    </a:lnTo>
                    <a:lnTo>
                      <a:pt x="69" y="246"/>
                    </a:lnTo>
                    <a:lnTo>
                      <a:pt x="111" y="171"/>
                    </a:lnTo>
                    <a:lnTo>
                      <a:pt x="159" y="96"/>
                    </a:lnTo>
                    <a:lnTo>
                      <a:pt x="189" y="51"/>
                    </a:lnTo>
                    <a:lnTo>
                      <a:pt x="162" y="0"/>
                    </a:lnTo>
                    <a:lnTo>
                      <a:pt x="123" y="2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9CBBF-3D7F-D7EF-AF28-70CE3CEA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783770" y="205795"/>
            <a:ext cx="7881260" cy="1312931"/>
            <a:chOff x="-420582" y="894607"/>
            <a:chExt cx="21942207" cy="2625860"/>
          </a:xfrm>
        </p:grpSpPr>
        <p:sp>
          <p:nvSpPr>
            <p:cNvPr id="106" name="TextBox 105"/>
            <p:cNvSpPr txBox="1"/>
            <p:nvPr/>
          </p:nvSpPr>
          <p:spPr>
            <a:xfrm>
              <a:off x="-420582" y="894607"/>
              <a:ext cx="20962939" cy="95409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Collaboration on Data</a:t>
              </a:r>
              <a:endParaRPr lang="id-ID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4095154" y="2566376"/>
              <a:ext cx="17426471" cy="954091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Insurers need to work together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4285" y="2556039"/>
            <a:ext cx="10080171" cy="2723804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Insurer’s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need to collaborate and create an Africa wide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Government on access to new large data pools</a:t>
            </a:r>
          </a:p>
          <a:p>
            <a:pPr marL="800009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Universal Healthcare</a:t>
            </a:r>
          </a:p>
          <a:p>
            <a:pPr marL="800009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Social Security</a:t>
            </a:r>
          </a:p>
          <a:p>
            <a:pPr marL="800009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Satellite Data (Agriculture)</a:t>
            </a:r>
          </a:p>
          <a:p>
            <a:pPr marL="800009" lvl="1" indent="-342900">
              <a:buFont typeface="Arial" panose="020B0604020202020204" pitchFamily="34" charset="0"/>
              <a:buChar char="•"/>
            </a:pP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C5AE6-B053-2DCE-9BBE-E65D92E46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386142"/>
            <a:ext cx="880872" cy="4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Titles, images and diagrams - 6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- 5 columns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xes – 4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0123e9-3acf-4d5b-8c5f-4f140e7f3248" xsi:nil="true"/>
    <lcf76f155ced4ddcb4097134ff3c332f xmlns="27bd4c6b-62a3-4541-a013-bd80674f934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3ADC1D3A1BB42BEA79B1C1336DE7A" ma:contentTypeVersion="16" ma:contentTypeDescription="Create a new document." ma:contentTypeScope="" ma:versionID="24f69f15ff834dbd9bb70eaae9e595c3">
  <xsd:schema xmlns:xsd="http://www.w3.org/2001/XMLSchema" xmlns:xs="http://www.w3.org/2001/XMLSchema" xmlns:p="http://schemas.microsoft.com/office/2006/metadata/properties" xmlns:ns2="27bd4c6b-62a3-4541-a013-bd80674f9348" xmlns:ns3="590123e9-3acf-4d5b-8c5f-4f140e7f3248" targetNamespace="http://schemas.microsoft.com/office/2006/metadata/properties" ma:root="true" ma:fieldsID="46f69f42446ba2f015a775b375fa64ee" ns2:_="" ns3:_="">
    <xsd:import namespace="27bd4c6b-62a3-4541-a013-bd80674f9348"/>
    <xsd:import namespace="590123e9-3acf-4d5b-8c5f-4f140e7f3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d4c6b-62a3-4541-a013-bd80674f9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b784181-712c-4f43-bdd9-ae6f3ae187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23e9-3acf-4d5b-8c5f-4f140e7f3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ba2ef74-b062-4b26-9ccf-a0080203b6b7}" ma:internalName="TaxCatchAll" ma:showField="CatchAllData" ma:web="590123e9-3acf-4d5b-8c5f-4f140e7f3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9D656-F2E2-4FA7-9694-09D2BA9F1A0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27bd4c6b-62a3-4541-a013-bd80674f9348"/>
    <ds:schemaRef ds:uri="http://purl.org/dc/dcmitype/"/>
    <ds:schemaRef ds:uri="http://schemas.microsoft.com/office/infopath/2007/PartnerControls"/>
    <ds:schemaRef ds:uri="590123e9-3acf-4d5b-8c5f-4f140e7f324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B4DB32-D602-4FC6-9830-E4733BEB8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d4c6b-62a3-4541-a013-bd80674f9348"/>
    <ds:schemaRef ds:uri="590123e9-3acf-4d5b-8c5f-4f140e7f3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6C9C1-025A-45C9-B958-DB0A0C971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Widescreen</PresentationFormat>
  <Paragraphs>206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Arial Nova</vt:lpstr>
      <vt:lpstr>Calibri</vt:lpstr>
      <vt:lpstr>Calibri Light</vt:lpstr>
      <vt:lpstr>Lato</vt:lpstr>
      <vt:lpstr>Montserrat</vt:lpstr>
      <vt:lpstr>Museo Sans 100</vt:lpstr>
      <vt:lpstr>Museo Sans 300</vt:lpstr>
      <vt:lpstr>Museo Sans 500</vt:lpstr>
      <vt:lpstr>Museo Sans 700</vt:lpstr>
      <vt:lpstr>MuseoSans-300</vt:lpstr>
      <vt:lpstr>Myriad-Apple-Semibold</vt:lpstr>
      <vt:lpstr>Open Sans Light</vt:lpstr>
      <vt:lpstr>Raleway Light</vt:lpstr>
      <vt:lpstr>System Font Regular</vt:lpstr>
      <vt:lpstr>Wingdings 2</vt:lpstr>
      <vt:lpstr>Titles, images and diagrams - 6 column</vt:lpstr>
      <vt:lpstr>Text - 5 columns</vt:lpstr>
      <vt:lpstr>Boxes – 4 column</vt:lpstr>
      <vt:lpstr>Inclusive Insurance, a myth or reality</vt:lpstr>
      <vt:lpstr>PowerPoint Presentation</vt:lpstr>
      <vt:lpstr>PowerPoint Presentation</vt:lpstr>
      <vt:lpstr>More Complex than Cryptocurrency?</vt:lpstr>
      <vt:lpstr>PowerPoint Presentation</vt:lpstr>
      <vt:lpstr>PowerPoint Presentation</vt:lpstr>
      <vt:lpstr>PowerPoint Presentation</vt:lpstr>
      <vt:lpstr>Africa’s opportunity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NAS Computer</cp:lastModifiedBy>
  <cp:revision>455</cp:revision>
  <dcterms:created xsi:type="dcterms:W3CDTF">2019-06-08T20:04:49Z</dcterms:created>
  <dcterms:modified xsi:type="dcterms:W3CDTF">2023-09-19T21:44:49Z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0x010100DE83ADC1D3A1BB42BEA79B1C1336DE7A</vt:lpwstr>
  </property>
  <property fmtid="{D5CDD505-2E9C-101B-9397-08002B2CF9AE}" pid="3" name="MediaServiceImageTags">
    <vt:lpwstr/>
  </property>
</Properties>
</file>