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19"/>
  </p:notesMasterIdLst>
  <p:sldIdLst>
    <p:sldId id="256" r:id="rId2"/>
    <p:sldId id="320" r:id="rId3"/>
    <p:sldId id="306" r:id="rId4"/>
    <p:sldId id="257" r:id="rId5"/>
    <p:sldId id="307" r:id="rId6"/>
    <p:sldId id="309" r:id="rId7"/>
    <p:sldId id="310" r:id="rId8"/>
    <p:sldId id="311" r:id="rId9"/>
    <p:sldId id="312" r:id="rId10"/>
    <p:sldId id="319" r:id="rId11"/>
    <p:sldId id="313" r:id="rId12"/>
    <p:sldId id="314" r:id="rId13"/>
    <p:sldId id="315" r:id="rId14"/>
    <p:sldId id="317" r:id="rId15"/>
    <p:sldId id="316" r:id="rId16"/>
    <p:sldId id="318" r:id="rId17"/>
    <p:sldId id="32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vonne Palm" initials="YP" lastIdx="1" clrIdx="0">
    <p:extLst>
      <p:ext uri="{19B8F6BF-5375-455C-9EA6-DF929625EA0E}">
        <p15:presenceInfo xmlns:p15="http://schemas.microsoft.com/office/powerpoint/2012/main" userId="S::palm.yvonne@africa-re.com::1889f533-2eff-4683-832c-6131860a7f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0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vonne Palm" userId="1889f533-2eff-4683-832c-6131860a7f4a" providerId="ADAL" clId="{B27EA70D-7A71-4D73-81DC-187BD99D1DA6}"/>
    <pc:docChg chg="undo redo custSel addSld modSld sldOrd">
      <pc:chgData name="Yvonne Palm" userId="1889f533-2eff-4683-832c-6131860a7f4a" providerId="ADAL" clId="{B27EA70D-7A71-4D73-81DC-187BD99D1DA6}" dt="2023-09-19T14:28:53.903" v="1316" actId="1076"/>
      <pc:docMkLst>
        <pc:docMk/>
      </pc:docMkLst>
      <pc:sldChg chg="addSp delSp modSp mod">
        <pc:chgData name="Yvonne Palm" userId="1889f533-2eff-4683-832c-6131860a7f4a" providerId="ADAL" clId="{B27EA70D-7A71-4D73-81DC-187BD99D1DA6}" dt="2023-09-19T13:43:25.238" v="899" actId="1076"/>
        <pc:sldMkLst>
          <pc:docMk/>
          <pc:sldMk cId="1155335942" sldId="257"/>
        </pc:sldMkLst>
        <pc:spChg chg="mod">
          <ac:chgData name="Yvonne Palm" userId="1889f533-2eff-4683-832c-6131860a7f4a" providerId="ADAL" clId="{B27EA70D-7A71-4D73-81DC-187BD99D1DA6}" dt="2023-09-19T13:41:50.707" v="879" actId="20577"/>
          <ac:spMkLst>
            <pc:docMk/>
            <pc:sldMk cId="1155335942" sldId="257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3:43:25.238" v="899" actId="1076"/>
          <ac:spMkLst>
            <pc:docMk/>
            <pc:sldMk cId="1155335942" sldId="257"/>
            <ac:spMk id="3" creationId="{EDC35D0A-A49A-46FD-A554-9788D3B17CB5}"/>
          </ac:spMkLst>
        </pc:spChg>
        <pc:spChg chg="mod">
          <ac:chgData name="Yvonne Palm" userId="1889f533-2eff-4683-832c-6131860a7f4a" providerId="ADAL" clId="{B27EA70D-7A71-4D73-81DC-187BD99D1DA6}" dt="2023-09-19T13:42:42.149" v="897" actId="14100"/>
          <ac:spMkLst>
            <pc:docMk/>
            <pc:sldMk cId="1155335942" sldId="257"/>
            <ac:spMk id="6" creationId="{92A715ED-6E1C-4DC5-8AFC-51148B538F75}"/>
          </ac:spMkLst>
        </pc:spChg>
        <pc:spChg chg="mod">
          <ac:chgData name="Yvonne Palm" userId="1889f533-2eff-4683-832c-6131860a7f4a" providerId="ADAL" clId="{B27EA70D-7A71-4D73-81DC-187BD99D1DA6}" dt="2023-09-19T13:42:17.906" v="894" actId="1076"/>
          <ac:spMkLst>
            <pc:docMk/>
            <pc:sldMk cId="1155335942" sldId="257"/>
            <ac:spMk id="8" creationId="{F491AC52-64EA-4337-89DF-840CFFE2F831}"/>
          </ac:spMkLst>
        </pc:spChg>
        <pc:spChg chg="mod">
          <ac:chgData name="Yvonne Palm" userId="1889f533-2eff-4683-832c-6131860a7f4a" providerId="ADAL" clId="{B27EA70D-7A71-4D73-81DC-187BD99D1DA6}" dt="2023-09-19T13:42:01.650" v="891" actId="14100"/>
          <ac:spMkLst>
            <pc:docMk/>
            <pc:sldMk cId="1155335942" sldId="257"/>
            <ac:spMk id="9" creationId="{7BFA94A5-64E4-47D8-AAA6-41D5D0B8AE2D}"/>
          </ac:spMkLst>
        </pc:spChg>
        <pc:spChg chg="mod">
          <ac:chgData name="Yvonne Palm" userId="1889f533-2eff-4683-832c-6131860a7f4a" providerId="ADAL" clId="{B27EA70D-7A71-4D73-81DC-187BD99D1DA6}" dt="2023-09-19T13:41:50.102" v="876" actId="20577"/>
          <ac:spMkLst>
            <pc:docMk/>
            <pc:sldMk cId="1155335942" sldId="257"/>
            <ac:spMk id="10" creationId="{6078DC94-A45F-4093-B27E-BF43E67D046A}"/>
          </ac:spMkLst>
        </pc:spChg>
        <pc:spChg chg="mod">
          <ac:chgData name="Yvonne Palm" userId="1889f533-2eff-4683-832c-6131860a7f4a" providerId="ADAL" clId="{B27EA70D-7A71-4D73-81DC-187BD99D1DA6}" dt="2023-09-19T13:36:08.946" v="659" actId="20577"/>
          <ac:spMkLst>
            <pc:docMk/>
            <pc:sldMk cId="1155335942" sldId="257"/>
            <ac:spMk id="11" creationId="{7C133640-3589-4615-953D-BB53D1DF9C13}"/>
          </ac:spMkLst>
        </pc:spChg>
        <pc:spChg chg="mod">
          <ac:chgData name="Yvonne Palm" userId="1889f533-2eff-4683-832c-6131860a7f4a" providerId="ADAL" clId="{B27EA70D-7A71-4D73-81DC-187BD99D1DA6}" dt="2023-09-19T13:35:32.123" v="584" actId="20577"/>
          <ac:spMkLst>
            <pc:docMk/>
            <pc:sldMk cId="1155335942" sldId="257"/>
            <ac:spMk id="12" creationId="{160D923D-FFC3-4A4C-9804-DE3F91E435C6}"/>
          </ac:spMkLst>
        </pc:spChg>
        <pc:spChg chg="add del mod">
          <ac:chgData name="Yvonne Palm" userId="1889f533-2eff-4683-832c-6131860a7f4a" providerId="ADAL" clId="{B27EA70D-7A71-4D73-81DC-187BD99D1DA6}" dt="2023-09-19T13:41:52.667" v="888" actId="478"/>
          <ac:spMkLst>
            <pc:docMk/>
            <pc:sldMk cId="1155335942" sldId="257"/>
            <ac:spMk id="17" creationId="{FDD3B222-EA8A-4DB8-9914-3CBEA30D55C0}"/>
          </ac:spMkLst>
        </pc:spChg>
        <pc:spChg chg="mod">
          <ac:chgData name="Yvonne Palm" userId="1889f533-2eff-4683-832c-6131860a7f4a" providerId="ADAL" clId="{B27EA70D-7A71-4D73-81DC-187BD99D1DA6}" dt="2023-09-19T13:43:21.840" v="898" actId="1076"/>
          <ac:spMkLst>
            <pc:docMk/>
            <pc:sldMk cId="1155335942" sldId="257"/>
            <ac:spMk id="25" creationId="{DDC6EE8E-CF7F-45E3-89C7-B44C96EBA1BB}"/>
          </ac:spMkLst>
        </pc:spChg>
        <pc:picChg chg="add del mod">
          <ac:chgData name="Yvonne Palm" userId="1889f533-2eff-4683-832c-6131860a7f4a" providerId="ADAL" clId="{B27EA70D-7A71-4D73-81DC-187BD99D1DA6}" dt="2023-09-19T13:37:59.494" v="740" actId="478"/>
          <ac:picMkLst>
            <pc:docMk/>
            <pc:sldMk cId="1155335942" sldId="257"/>
            <ac:picMk id="16" creationId="{3764A5A5-CA2C-49C9-8C61-D4AF11FED9C4}"/>
          </ac:picMkLst>
        </pc:picChg>
      </pc:sldChg>
      <pc:sldChg chg="addSp delSp modSp mod delAnim modAnim">
        <pc:chgData name="Yvonne Palm" userId="1889f533-2eff-4683-832c-6131860a7f4a" providerId="ADAL" clId="{B27EA70D-7A71-4D73-81DC-187BD99D1DA6}" dt="2023-09-19T13:35:11.742" v="575"/>
        <pc:sldMkLst>
          <pc:docMk/>
          <pc:sldMk cId="2109396777" sldId="306"/>
        </pc:sldMkLst>
        <pc:spChg chg="mod">
          <ac:chgData name="Yvonne Palm" userId="1889f533-2eff-4683-832c-6131860a7f4a" providerId="ADAL" clId="{B27EA70D-7A71-4D73-81DC-187BD99D1DA6}" dt="2023-09-19T10:21:14.688" v="78" actId="1076"/>
          <ac:spMkLst>
            <pc:docMk/>
            <pc:sldMk cId="2109396777" sldId="306"/>
            <ac:spMk id="9218" creationId="{00000000-0000-0000-0000-000000000000}"/>
          </ac:spMkLst>
        </pc:spChg>
        <pc:picChg chg="add mod">
          <ac:chgData name="Yvonne Palm" userId="1889f533-2eff-4683-832c-6131860a7f4a" providerId="ADAL" clId="{B27EA70D-7A71-4D73-81DC-187BD99D1DA6}" dt="2023-09-19T13:14:00.968" v="569" actId="14100"/>
          <ac:picMkLst>
            <pc:docMk/>
            <pc:sldMk cId="2109396777" sldId="306"/>
            <ac:picMk id="5" creationId="{970F7BAE-CA7F-44E4-875A-F864A414D6A4}"/>
          </ac:picMkLst>
        </pc:picChg>
        <pc:picChg chg="add del mod">
          <ac:chgData name="Yvonne Palm" userId="1889f533-2eff-4683-832c-6131860a7f4a" providerId="ADAL" clId="{B27EA70D-7A71-4D73-81DC-187BD99D1DA6}" dt="2023-09-19T07:50:57.857" v="30" actId="478"/>
          <ac:picMkLst>
            <pc:docMk/>
            <pc:sldMk cId="2109396777" sldId="306"/>
            <ac:picMk id="7" creationId="{F5D93729-C401-493B-9EA6-CA1D9009BB02}"/>
          </ac:picMkLst>
        </pc:picChg>
        <pc:picChg chg="add mod">
          <ac:chgData name="Yvonne Palm" userId="1889f533-2eff-4683-832c-6131860a7f4a" providerId="ADAL" clId="{B27EA70D-7A71-4D73-81DC-187BD99D1DA6}" dt="2023-09-19T10:23:41.741" v="84" actId="14100"/>
          <ac:picMkLst>
            <pc:docMk/>
            <pc:sldMk cId="2109396777" sldId="306"/>
            <ac:picMk id="9" creationId="{F6725C1F-9B28-4E4A-AF9D-32BD607ED99D}"/>
          </ac:picMkLst>
        </pc:picChg>
        <pc:picChg chg="add mod">
          <ac:chgData name="Yvonne Palm" userId="1889f533-2eff-4683-832c-6131860a7f4a" providerId="ADAL" clId="{B27EA70D-7A71-4D73-81DC-187BD99D1DA6}" dt="2023-09-19T10:13:36.259" v="61" actId="1076"/>
          <ac:picMkLst>
            <pc:docMk/>
            <pc:sldMk cId="2109396777" sldId="306"/>
            <ac:picMk id="11" creationId="{E2319123-9BC9-4734-9323-4A54910F3A8B}"/>
          </ac:picMkLst>
        </pc:picChg>
        <pc:picChg chg="add del">
          <ac:chgData name="Yvonne Palm" userId="1889f533-2eff-4683-832c-6131860a7f4a" providerId="ADAL" clId="{B27EA70D-7A71-4D73-81DC-187BD99D1DA6}" dt="2023-09-19T10:20:25.940" v="71" actId="22"/>
          <ac:picMkLst>
            <pc:docMk/>
            <pc:sldMk cId="2109396777" sldId="306"/>
            <ac:picMk id="14" creationId="{15D0652C-9E53-43CF-96AC-90836A037A62}"/>
          </ac:picMkLst>
        </pc:picChg>
        <pc:picChg chg="add mod">
          <ac:chgData name="Yvonne Palm" userId="1889f533-2eff-4683-832c-6131860a7f4a" providerId="ADAL" clId="{B27EA70D-7A71-4D73-81DC-187BD99D1DA6}" dt="2023-09-19T10:21:18.455" v="80" actId="1076"/>
          <ac:picMkLst>
            <pc:docMk/>
            <pc:sldMk cId="2109396777" sldId="306"/>
            <ac:picMk id="18" creationId="{0F809A70-87E7-4EB2-8980-8210616A0F0D}"/>
          </ac:picMkLst>
        </pc:picChg>
        <pc:picChg chg="add mod">
          <ac:chgData name="Yvonne Palm" userId="1889f533-2eff-4683-832c-6131860a7f4a" providerId="ADAL" clId="{B27EA70D-7A71-4D73-81DC-187BD99D1DA6}" dt="2023-09-19T10:27:29.078" v="93" actId="1076"/>
          <ac:picMkLst>
            <pc:docMk/>
            <pc:sldMk cId="2109396777" sldId="306"/>
            <ac:picMk id="205" creationId="{76209DB3-D5C6-457F-8AD4-D3F13FDB6EA3}"/>
          </ac:picMkLst>
        </pc:picChg>
        <pc:picChg chg="del mod">
          <ac:chgData name="Yvonne Palm" userId="1889f533-2eff-4683-832c-6131860a7f4a" providerId="ADAL" clId="{B27EA70D-7A71-4D73-81DC-187BD99D1DA6}" dt="2023-09-19T10:13:25.903" v="57" actId="478"/>
          <ac:picMkLst>
            <pc:docMk/>
            <pc:sldMk cId="2109396777" sldId="306"/>
            <ac:picMk id="208" creationId="{05CFFF32-B26A-4FB2-BBF5-A45CE1FEE95F}"/>
          </ac:picMkLst>
        </pc:picChg>
        <pc:picChg chg="mod">
          <ac:chgData name="Yvonne Palm" userId="1889f533-2eff-4683-832c-6131860a7f4a" providerId="ADAL" clId="{B27EA70D-7A71-4D73-81DC-187BD99D1DA6}" dt="2023-09-19T13:13:58.810" v="568" actId="14100"/>
          <ac:picMkLst>
            <pc:docMk/>
            <pc:sldMk cId="2109396777" sldId="306"/>
            <ac:picMk id="210" creationId="{D5548A5C-B632-4F65-A37F-68C38367356E}"/>
          </ac:picMkLst>
        </pc:picChg>
        <pc:picChg chg="del mod">
          <ac:chgData name="Yvonne Palm" userId="1889f533-2eff-4683-832c-6131860a7f4a" providerId="ADAL" clId="{B27EA70D-7A71-4D73-81DC-187BD99D1DA6}" dt="2023-09-19T10:20:58.609" v="74" actId="478"/>
          <ac:picMkLst>
            <pc:docMk/>
            <pc:sldMk cId="2109396777" sldId="306"/>
            <ac:picMk id="211" creationId="{7820EFD0-098C-47FF-8D79-AF7840B60CA2}"/>
          </ac:picMkLst>
        </pc:picChg>
        <pc:picChg chg="del mod">
          <ac:chgData name="Yvonne Palm" userId="1889f533-2eff-4683-832c-6131860a7f4a" providerId="ADAL" clId="{B27EA70D-7A71-4D73-81DC-187BD99D1DA6}" dt="2023-09-19T07:55:10.999" v="36" actId="478"/>
          <ac:picMkLst>
            <pc:docMk/>
            <pc:sldMk cId="2109396777" sldId="306"/>
            <ac:picMk id="212" creationId="{F60C3D47-D566-4C62-8A9E-814DD89D46C7}"/>
          </ac:picMkLst>
        </pc:picChg>
        <pc:picChg chg="del mod modCrop">
          <ac:chgData name="Yvonne Palm" userId="1889f533-2eff-4683-832c-6131860a7f4a" providerId="ADAL" clId="{B27EA70D-7A71-4D73-81DC-187BD99D1DA6}" dt="2023-09-19T07:45:31.632" v="15" actId="478"/>
          <ac:picMkLst>
            <pc:docMk/>
            <pc:sldMk cId="2109396777" sldId="306"/>
            <ac:picMk id="213" creationId="{A600DB49-2308-4ED0-851A-2B2964B26695}"/>
          </ac:picMkLst>
        </pc:picChg>
      </pc:sldChg>
      <pc:sldChg chg="modSp mod">
        <pc:chgData name="Yvonne Palm" userId="1889f533-2eff-4683-832c-6131860a7f4a" providerId="ADAL" clId="{B27EA70D-7A71-4D73-81DC-187BD99D1DA6}" dt="2023-09-19T10:37:47.563" v="305" actId="113"/>
        <pc:sldMkLst>
          <pc:docMk/>
          <pc:sldMk cId="1081592480" sldId="307"/>
        </pc:sldMkLst>
        <pc:spChg chg="mod">
          <ac:chgData name="Yvonne Palm" userId="1889f533-2eff-4683-832c-6131860a7f4a" providerId="ADAL" clId="{B27EA70D-7A71-4D73-81DC-187BD99D1DA6}" dt="2023-09-19T10:37:47.563" v="305" actId="113"/>
          <ac:spMkLst>
            <pc:docMk/>
            <pc:sldMk cId="1081592480" sldId="307"/>
            <ac:spMk id="2" creationId="{50681B57-3E67-457B-A69E-75BE8F906218}"/>
          </ac:spMkLst>
        </pc:spChg>
      </pc:sldChg>
      <pc:sldChg chg="addSp modSp mod">
        <pc:chgData name="Yvonne Palm" userId="1889f533-2eff-4683-832c-6131860a7f4a" providerId="ADAL" clId="{B27EA70D-7A71-4D73-81DC-187BD99D1DA6}" dt="2023-09-19T14:02:57.862" v="952" actId="1076"/>
        <pc:sldMkLst>
          <pc:docMk/>
          <pc:sldMk cId="2802521577" sldId="309"/>
        </pc:sldMkLst>
        <pc:spChg chg="mod">
          <ac:chgData name="Yvonne Palm" userId="1889f533-2eff-4683-832c-6131860a7f4a" providerId="ADAL" clId="{B27EA70D-7A71-4D73-81DC-187BD99D1DA6}" dt="2023-09-19T10:37:51.878" v="306" actId="113"/>
          <ac:spMkLst>
            <pc:docMk/>
            <pc:sldMk cId="2802521577" sldId="309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4:02:55.542" v="951" actId="1076"/>
          <ac:spMkLst>
            <pc:docMk/>
            <pc:sldMk cId="2802521577" sldId="309"/>
            <ac:spMk id="7" creationId="{54F83F55-6542-4B61-A420-80CCD06575B8}"/>
          </ac:spMkLst>
        </pc:spChg>
        <pc:spChg chg="add mod">
          <ac:chgData name="Yvonne Palm" userId="1889f533-2eff-4683-832c-6131860a7f4a" providerId="ADAL" clId="{B27EA70D-7A71-4D73-81DC-187BD99D1DA6}" dt="2023-09-19T13:51:37.146" v="931" actId="14100"/>
          <ac:spMkLst>
            <pc:docMk/>
            <pc:sldMk cId="2802521577" sldId="309"/>
            <ac:spMk id="12" creationId="{2344326F-164E-40FB-AF03-99281FE72BE6}"/>
          </ac:spMkLst>
        </pc:spChg>
        <pc:spChg chg="mod">
          <ac:chgData name="Yvonne Palm" userId="1889f533-2eff-4683-832c-6131860a7f4a" providerId="ADAL" clId="{B27EA70D-7A71-4D73-81DC-187BD99D1DA6}" dt="2023-09-19T14:02:57.862" v="952" actId="1076"/>
          <ac:spMkLst>
            <pc:docMk/>
            <pc:sldMk cId="2802521577" sldId="309"/>
            <ac:spMk id="13" creationId="{ECE1F5F1-F356-4140-81F1-56FE14D17C60}"/>
          </ac:spMkLst>
        </pc:spChg>
        <pc:spChg chg="mod">
          <ac:chgData name="Yvonne Palm" userId="1889f533-2eff-4683-832c-6131860a7f4a" providerId="ADAL" clId="{B27EA70D-7A71-4D73-81DC-187BD99D1DA6}" dt="2023-09-19T14:01:35.659" v="934" actId="1076"/>
          <ac:spMkLst>
            <pc:docMk/>
            <pc:sldMk cId="2802521577" sldId="309"/>
            <ac:spMk id="14" creationId="{0C38B7AB-236C-4C6F-A798-B0A934B607EF}"/>
          </ac:spMkLst>
        </pc:spChg>
        <pc:spChg chg="add mod">
          <ac:chgData name="Yvonne Palm" userId="1889f533-2eff-4683-832c-6131860a7f4a" providerId="ADAL" clId="{B27EA70D-7A71-4D73-81DC-187BD99D1DA6}" dt="2023-09-19T14:02:31.181" v="946" actId="14100"/>
          <ac:spMkLst>
            <pc:docMk/>
            <pc:sldMk cId="2802521577" sldId="309"/>
            <ac:spMk id="16" creationId="{799A1487-E36D-46D3-A0A2-E72A6021CEDF}"/>
          </ac:spMkLst>
        </pc:spChg>
        <pc:spChg chg="mod">
          <ac:chgData name="Yvonne Palm" userId="1889f533-2eff-4683-832c-6131860a7f4a" providerId="ADAL" clId="{B27EA70D-7A71-4D73-81DC-187BD99D1DA6}" dt="2023-09-19T14:01:31.103" v="932" actId="1076"/>
          <ac:spMkLst>
            <pc:docMk/>
            <pc:sldMk cId="2802521577" sldId="309"/>
            <ac:spMk id="17" creationId="{8EB86905-B0C9-4558-A4C1-E106BC66008E}"/>
          </ac:spMkLst>
        </pc:spChg>
        <pc:spChg chg="mod">
          <ac:chgData name="Yvonne Palm" userId="1889f533-2eff-4683-832c-6131860a7f4a" providerId="ADAL" clId="{B27EA70D-7A71-4D73-81DC-187BD99D1DA6}" dt="2023-09-19T14:02:49.595" v="950" actId="1076"/>
          <ac:spMkLst>
            <pc:docMk/>
            <pc:sldMk cId="2802521577" sldId="309"/>
            <ac:spMk id="18" creationId="{49917242-6477-4539-AAD7-94FE118E763A}"/>
          </ac:spMkLst>
        </pc:spChg>
      </pc:sldChg>
      <pc:sldChg chg="modSp mod">
        <pc:chgData name="Yvonne Palm" userId="1889f533-2eff-4683-832c-6131860a7f4a" providerId="ADAL" clId="{B27EA70D-7A71-4D73-81DC-187BD99D1DA6}" dt="2023-09-19T10:37:56.856" v="307" actId="113"/>
        <pc:sldMkLst>
          <pc:docMk/>
          <pc:sldMk cId="3811908126" sldId="310"/>
        </pc:sldMkLst>
        <pc:spChg chg="mod">
          <ac:chgData name="Yvonne Palm" userId="1889f533-2eff-4683-832c-6131860a7f4a" providerId="ADAL" clId="{B27EA70D-7A71-4D73-81DC-187BD99D1DA6}" dt="2023-09-19T10:37:56.856" v="307" actId="113"/>
          <ac:spMkLst>
            <pc:docMk/>
            <pc:sldMk cId="3811908126" sldId="310"/>
            <ac:spMk id="2" creationId="{50681B57-3E67-457B-A69E-75BE8F906218}"/>
          </ac:spMkLst>
        </pc:spChg>
      </pc:sldChg>
      <pc:sldChg chg="modSp mod">
        <pc:chgData name="Yvonne Palm" userId="1889f533-2eff-4683-832c-6131860a7f4a" providerId="ADAL" clId="{B27EA70D-7A71-4D73-81DC-187BD99D1DA6}" dt="2023-09-19T10:38:04.744" v="308" actId="113"/>
        <pc:sldMkLst>
          <pc:docMk/>
          <pc:sldMk cId="3641208996" sldId="311"/>
        </pc:sldMkLst>
        <pc:spChg chg="mod">
          <ac:chgData name="Yvonne Palm" userId="1889f533-2eff-4683-832c-6131860a7f4a" providerId="ADAL" clId="{B27EA70D-7A71-4D73-81DC-187BD99D1DA6}" dt="2023-09-19T10:38:04.744" v="308" actId="113"/>
          <ac:spMkLst>
            <pc:docMk/>
            <pc:sldMk cId="3641208996" sldId="311"/>
            <ac:spMk id="2" creationId="{50681B57-3E67-457B-A69E-75BE8F906218}"/>
          </ac:spMkLst>
        </pc:spChg>
      </pc:sldChg>
      <pc:sldChg chg="modSp mod">
        <pc:chgData name="Yvonne Palm" userId="1889f533-2eff-4683-832c-6131860a7f4a" providerId="ADAL" clId="{B27EA70D-7A71-4D73-81DC-187BD99D1DA6}" dt="2023-09-19T10:38:08.840" v="309" actId="113"/>
        <pc:sldMkLst>
          <pc:docMk/>
          <pc:sldMk cId="3993329731" sldId="312"/>
        </pc:sldMkLst>
        <pc:spChg chg="mod">
          <ac:chgData name="Yvonne Palm" userId="1889f533-2eff-4683-832c-6131860a7f4a" providerId="ADAL" clId="{B27EA70D-7A71-4D73-81DC-187BD99D1DA6}" dt="2023-09-19T10:38:08.840" v="309" actId="113"/>
          <ac:spMkLst>
            <pc:docMk/>
            <pc:sldMk cId="3993329731" sldId="312"/>
            <ac:spMk id="2" creationId="{50681B57-3E67-457B-A69E-75BE8F906218}"/>
          </ac:spMkLst>
        </pc:spChg>
      </pc:sldChg>
      <pc:sldChg chg="modSp mod">
        <pc:chgData name="Yvonne Palm" userId="1889f533-2eff-4683-832c-6131860a7f4a" providerId="ADAL" clId="{B27EA70D-7A71-4D73-81DC-187BD99D1DA6}" dt="2023-09-19T10:38:15.980" v="311" actId="113"/>
        <pc:sldMkLst>
          <pc:docMk/>
          <pc:sldMk cId="3136894392" sldId="313"/>
        </pc:sldMkLst>
        <pc:spChg chg="mod">
          <ac:chgData name="Yvonne Palm" userId="1889f533-2eff-4683-832c-6131860a7f4a" providerId="ADAL" clId="{B27EA70D-7A71-4D73-81DC-187BD99D1DA6}" dt="2023-09-19T10:38:15.980" v="311" actId="113"/>
          <ac:spMkLst>
            <pc:docMk/>
            <pc:sldMk cId="3136894392" sldId="313"/>
            <ac:spMk id="2" creationId="{50681B57-3E67-457B-A69E-75BE8F906218}"/>
          </ac:spMkLst>
        </pc:spChg>
      </pc:sldChg>
      <pc:sldChg chg="addSp modSp mod">
        <pc:chgData name="Yvonne Palm" userId="1889f533-2eff-4683-832c-6131860a7f4a" providerId="ADAL" clId="{B27EA70D-7A71-4D73-81DC-187BD99D1DA6}" dt="2023-09-19T14:09:36.620" v="1119" actId="1076"/>
        <pc:sldMkLst>
          <pc:docMk/>
          <pc:sldMk cId="578984354" sldId="314"/>
        </pc:sldMkLst>
        <pc:spChg chg="mod">
          <ac:chgData name="Yvonne Palm" userId="1889f533-2eff-4683-832c-6131860a7f4a" providerId="ADAL" clId="{B27EA70D-7A71-4D73-81DC-187BD99D1DA6}" dt="2023-09-19T10:38:19.564" v="312" actId="113"/>
          <ac:spMkLst>
            <pc:docMk/>
            <pc:sldMk cId="578984354" sldId="314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4:07:12.776" v="1110" actId="1076"/>
          <ac:spMkLst>
            <pc:docMk/>
            <pc:sldMk cId="578984354" sldId="314"/>
            <ac:spMk id="7" creationId="{1849080F-123C-4EDF-AF45-B3F7AF6CE04B}"/>
          </ac:spMkLst>
        </pc:spChg>
        <pc:spChg chg="add mod">
          <ac:chgData name="Yvonne Palm" userId="1889f533-2eff-4683-832c-6131860a7f4a" providerId="ADAL" clId="{B27EA70D-7A71-4D73-81DC-187BD99D1DA6}" dt="2023-09-19T14:09:36.620" v="1119" actId="1076"/>
          <ac:spMkLst>
            <pc:docMk/>
            <pc:sldMk cId="578984354" sldId="314"/>
            <ac:spMk id="12" creationId="{5922063A-E4E2-419D-ABC3-BAE9A0F0F560}"/>
          </ac:spMkLst>
        </pc:spChg>
        <pc:spChg chg="add mod">
          <ac:chgData name="Yvonne Palm" userId="1889f533-2eff-4683-832c-6131860a7f4a" providerId="ADAL" clId="{B27EA70D-7A71-4D73-81DC-187BD99D1DA6}" dt="2023-09-19T14:09:30.113" v="1117" actId="14100"/>
          <ac:spMkLst>
            <pc:docMk/>
            <pc:sldMk cId="578984354" sldId="314"/>
            <ac:spMk id="13" creationId="{42EF5BCC-47FC-41CD-B029-887AAF96935A}"/>
          </ac:spMkLst>
        </pc:spChg>
        <pc:spChg chg="add mod">
          <ac:chgData name="Yvonne Palm" userId="1889f533-2eff-4683-832c-6131860a7f4a" providerId="ADAL" clId="{B27EA70D-7A71-4D73-81DC-187BD99D1DA6}" dt="2023-09-19T14:09:34.521" v="1118" actId="1076"/>
          <ac:spMkLst>
            <pc:docMk/>
            <pc:sldMk cId="578984354" sldId="314"/>
            <ac:spMk id="14" creationId="{A96457B5-C97F-4A6F-95E2-BACF408545B2}"/>
          </ac:spMkLst>
        </pc:spChg>
        <pc:picChg chg="add mod">
          <ac:chgData name="Yvonne Palm" userId="1889f533-2eff-4683-832c-6131860a7f4a" providerId="ADAL" clId="{B27EA70D-7A71-4D73-81DC-187BD99D1DA6}" dt="2023-09-19T10:54:59.858" v="382" actId="1076"/>
          <ac:picMkLst>
            <pc:docMk/>
            <pc:sldMk cId="578984354" sldId="314"/>
            <ac:picMk id="4" creationId="{B3939BC9-F9DF-4636-BA54-C0FC9D7F7B1E}"/>
          </ac:picMkLst>
        </pc:picChg>
        <pc:picChg chg="add mod">
          <ac:chgData name="Yvonne Palm" userId="1889f533-2eff-4683-832c-6131860a7f4a" providerId="ADAL" clId="{B27EA70D-7A71-4D73-81DC-187BD99D1DA6}" dt="2023-09-19T10:55:07.380" v="383" actId="1076"/>
          <ac:picMkLst>
            <pc:docMk/>
            <pc:sldMk cId="578984354" sldId="314"/>
            <ac:picMk id="9" creationId="{15493500-E3A7-44D9-977E-9B8C59C852E7}"/>
          </ac:picMkLst>
        </pc:picChg>
      </pc:sldChg>
      <pc:sldChg chg="addSp modSp mod">
        <pc:chgData name="Yvonne Palm" userId="1889f533-2eff-4683-832c-6131860a7f4a" providerId="ADAL" clId="{B27EA70D-7A71-4D73-81DC-187BD99D1DA6}" dt="2023-09-19T14:14:34.644" v="1244" actId="14100"/>
        <pc:sldMkLst>
          <pc:docMk/>
          <pc:sldMk cId="3521848045" sldId="315"/>
        </pc:sldMkLst>
        <pc:spChg chg="mod">
          <ac:chgData name="Yvonne Palm" userId="1889f533-2eff-4683-832c-6131860a7f4a" providerId="ADAL" clId="{B27EA70D-7A71-4D73-81DC-187BD99D1DA6}" dt="2023-09-19T10:38:23.139" v="313" actId="113"/>
          <ac:spMkLst>
            <pc:docMk/>
            <pc:sldMk cId="3521848045" sldId="315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4:14:34.644" v="1244" actId="14100"/>
          <ac:spMkLst>
            <pc:docMk/>
            <pc:sldMk cId="3521848045" sldId="315"/>
            <ac:spMk id="10" creationId="{40227BD5-20B6-441A-ABFE-81C6E5EBE839}"/>
          </ac:spMkLst>
        </pc:spChg>
        <pc:spChg chg="mod">
          <ac:chgData name="Yvonne Palm" userId="1889f533-2eff-4683-832c-6131860a7f4a" providerId="ADAL" clId="{B27EA70D-7A71-4D73-81DC-187BD99D1DA6}" dt="2023-09-19T14:14:06.802" v="1238" actId="1076"/>
          <ac:spMkLst>
            <pc:docMk/>
            <pc:sldMk cId="3521848045" sldId="315"/>
            <ac:spMk id="11" creationId="{A553EBB3-1ADC-4D00-B156-9FDE999DE363}"/>
          </ac:spMkLst>
        </pc:spChg>
        <pc:spChg chg="mod">
          <ac:chgData name="Yvonne Palm" userId="1889f533-2eff-4683-832c-6131860a7f4a" providerId="ADAL" clId="{B27EA70D-7A71-4D73-81DC-187BD99D1DA6}" dt="2023-09-19T14:13:54.843" v="1234" actId="14100"/>
          <ac:spMkLst>
            <pc:docMk/>
            <pc:sldMk cId="3521848045" sldId="315"/>
            <ac:spMk id="13" creationId="{51212F79-6BAE-46FB-A328-ADF818995863}"/>
          </ac:spMkLst>
        </pc:spChg>
        <pc:spChg chg="add mod">
          <ac:chgData name="Yvonne Palm" userId="1889f533-2eff-4683-832c-6131860a7f4a" providerId="ADAL" clId="{B27EA70D-7A71-4D73-81DC-187BD99D1DA6}" dt="2023-09-19T14:14:30.547" v="1242" actId="1076"/>
          <ac:spMkLst>
            <pc:docMk/>
            <pc:sldMk cId="3521848045" sldId="315"/>
            <ac:spMk id="16" creationId="{984CDFAD-CA54-4DE1-8738-FE5A027D1F13}"/>
          </ac:spMkLst>
        </pc:spChg>
        <pc:spChg chg="mod">
          <ac:chgData name="Yvonne Palm" userId="1889f533-2eff-4683-832c-6131860a7f4a" providerId="ADAL" clId="{B27EA70D-7A71-4D73-81DC-187BD99D1DA6}" dt="2023-09-19T14:14:04.397" v="1237" actId="1076"/>
          <ac:spMkLst>
            <pc:docMk/>
            <pc:sldMk cId="3521848045" sldId="315"/>
            <ac:spMk id="17" creationId="{444F9FE0-22D6-4182-9C57-03B3D0CA7C17}"/>
          </ac:spMkLst>
        </pc:spChg>
        <pc:spChg chg="mod">
          <ac:chgData name="Yvonne Palm" userId="1889f533-2eff-4683-832c-6131860a7f4a" providerId="ADAL" clId="{B27EA70D-7A71-4D73-81DC-187BD99D1DA6}" dt="2023-09-19T10:58:08.141" v="448" actId="14100"/>
          <ac:spMkLst>
            <pc:docMk/>
            <pc:sldMk cId="3521848045" sldId="315"/>
            <ac:spMk id="18" creationId="{3E20D9B1-1F8D-4171-BCB9-FC256EE82619}"/>
          </ac:spMkLst>
        </pc:spChg>
        <pc:spChg chg="mod">
          <ac:chgData name="Yvonne Palm" userId="1889f533-2eff-4683-832c-6131860a7f4a" providerId="ADAL" clId="{B27EA70D-7A71-4D73-81DC-187BD99D1DA6}" dt="2023-09-19T14:14:01.807" v="1236" actId="1076"/>
          <ac:spMkLst>
            <pc:docMk/>
            <pc:sldMk cId="3521848045" sldId="315"/>
            <ac:spMk id="19" creationId="{2DB8CA40-317C-40BE-8862-610F944C283C}"/>
          </ac:spMkLst>
        </pc:spChg>
        <pc:spChg chg="mod">
          <ac:chgData name="Yvonne Palm" userId="1889f533-2eff-4683-832c-6131860a7f4a" providerId="ADAL" clId="{B27EA70D-7A71-4D73-81DC-187BD99D1DA6}" dt="2023-09-19T14:13:57.912" v="1235" actId="1076"/>
          <ac:spMkLst>
            <pc:docMk/>
            <pc:sldMk cId="3521848045" sldId="315"/>
            <ac:spMk id="21" creationId="{BC4BCE53-36CE-40C9-A414-CE32A9045F69}"/>
          </ac:spMkLst>
        </pc:spChg>
      </pc:sldChg>
      <pc:sldChg chg="modSp mod">
        <pc:chgData name="Yvonne Palm" userId="1889f533-2eff-4683-832c-6131860a7f4a" providerId="ADAL" clId="{B27EA70D-7A71-4D73-81DC-187BD99D1DA6}" dt="2023-09-19T14:04:32.474" v="1061" actId="6549"/>
        <pc:sldMkLst>
          <pc:docMk/>
          <pc:sldMk cId="3931073039" sldId="316"/>
        </pc:sldMkLst>
        <pc:spChg chg="mod">
          <ac:chgData name="Yvonne Palm" userId="1889f533-2eff-4683-832c-6131860a7f4a" providerId="ADAL" clId="{B27EA70D-7A71-4D73-81DC-187BD99D1DA6}" dt="2023-09-19T10:38:30.804" v="315" actId="113"/>
          <ac:spMkLst>
            <pc:docMk/>
            <pc:sldMk cId="3931073039" sldId="316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4:04:32.474" v="1061" actId="6549"/>
          <ac:spMkLst>
            <pc:docMk/>
            <pc:sldMk cId="3931073039" sldId="316"/>
            <ac:spMk id="4" creationId="{D56CAA80-F081-4D4E-8F46-24A23EF9B324}"/>
          </ac:spMkLst>
        </pc:spChg>
        <pc:spChg chg="mod">
          <ac:chgData name="Yvonne Palm" userId="1889f533-2eff-4683-832c-6131860a7f4a" providerId="ADAL" clId="{B27EA70D-7A71-4D73-81DC-187BD99D1DA6}" dt="2023-09-19T14:03:39.756" v="953" actId="14100"/>
          <ac:spMkLst>
            <pc:docMk/>
            <pc:sldMk cId="3931073039" sldId="316"/>
            <ac:spMk id="9" creationId="{B3AEF157-A2CC-45B8-BBE9-8F373206E4D7}"/>
          </ac:spMkLst>
        </pc:spChg>
        <pc:spChg chg="mod">
          <ac:chgData name="Yvonne Palm" userId="1889f533-2eff-4683-832c-6131860a7f4a" providerId="ADAL" clId="{B27EA70D-7A71-4D73-81DC-187BD99D1DA6}" dt="2023-09-19T14:03:45.448" v="954" actId="1076"/>
          <ac:spMkLst>
            <pc:docMk/>
            <pc:sldMk cId="3931073039" sldId="316"/>
            <ac:spMk id="10" creationId="{40227BD5-20B6-441A-ABFE-81C6E5EBE839}"/>
          </ac:spMkLst>
        </pc:spChg>
      </pc:sldChg>
      <pc:sldChg chg="addSp delSp modSp mod modAnim">
        <pc:chgData name="Yvonne Palm" userId="1889f533-2eff-4683-832c-6131860a7f4a" providerId="ADAL" clId="{B27EA70D-7A71-4D73-81DC-187BD99D1DA6}" dt="2023-09-19T14:20:13.668" v="1306" actId="20577"/>
        <pc:sldMkLst>
          <pc:docMk/>
          <pc:sldMk cId="3958771270" sldId="317"/>
        </pc:sldMkLst>
        <pc:spChg chg="mod">
          <ac:chgData name="Yvonne Palm" userId="1889f533-2eff-4683-832c-6131860a7f4a" providerId="ADAL" clId="{B27EA70D-7A71-4D73-81DC-187BD99D1DA6}" dt="2023-09-19T10:38:26.685" v="314" actId="113"/>
          <ac:spMkLst>
            <pc:docMk/>
            <pc:sldMk cId="3958771270" sldId="317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4:18:56.247" v="1262" actId="1076"/>
          <ac:spMkLst>
            <pc:docMk/>
            <pc:sldMk cId="3958771270" sldId="317"/>
            <ac:spMk id="3" creationId="{620F6C54-60E1-448A-AC8D-76A8BA0379FD}"/>
          </ac:spMkLst>
        </pc:spChg>
        <pc:spChg chg="mod">
          <ac:chgData name="Yvonne Palm" userId="1889f533-2eff-4683-832c-6131860a7f4a" providerId="ADAL" clId="{B27EA70D-7A71-4D73-81DC-187BD99D1DA6}" dt="2023-09-19T14:15:16.421" v="1247" actId="1076"/>
          <ac:spMkLst>
            <pc:docMk/>
            <pc:sldMk cId="3958771270" sldId="317"/>
            <ac:spMk id="4" creationId="{07577C40-B1A6-40BD-B35D-1483551AFDDF}"/>
          </ac:spMkLst>
        </pc:spChg>
        <pc:spChg chg="mod">
          <ac:chgData name="Yvonne Palm" userId="1889f533-2eff-4683-832c-6131860a7f4a" providerId="ADAL" clId="{B27EA70D-7A71-4D73-81DC-187BD99D1DA6}" dt="2023-09-19T14:15:14.414" v="1246" actId="1076"/>
          <ac:spMkLst>
            <pc:docMk/>
            <pc:sldMk cId="3958771270" sldId="317"/>
            <ac:spMk id="11" creationId="{A553EBB3-1ADC-4D00-B156-9FDE999DE363}"/>
          </ac:spMkLst>
        </pc:spChg>
        <pc:spChg chg="mod">
          <ac:chgData name="Yvonne Palm" userId="1889f533-2eff-4683-832c-6131860a7f4a" providerId="ADAL" clId="{B27EA70D-7A71-4D73-81DC-187BD99D1DA6}" dt="2023-09-19T14:15:55.616" v="1256" actId="1076"/>
          <ac:spMkLst>
            <pc:docMk/>
            <pc:sldMk cId="3958771270" sldId="317"/>
            <ac:spMk id="13" creationId="{51212F79-6BAE-46FB-A328-ADF818995863}"/>
          </ac:spMkLst>
        </pc:spChg>
        <pc:spChg chg="mod">
          <ac:chgData name="Yvonne Palm" userId="1889f533-2eff-4683-832c-6131860a7f4a" providerId="ADAL" clId="{B27EA70D-7A71-4D73-81DC-187BD99D1DA6}" dt="2023-09-19T14:16:04.911" v="1258" actId="1076"/>
          <ac:spMkLst>
            <pc:docMk/>
            <pc:sldMk cId="3958771270" sldId="317"/>
            <ac:spMk id="15" creationId="{689E6799-3E81-46DB-8B8F-CD565A9A71B3}"/>
          </ac:spMkLst>
        </pc:spChg>
        <pc:spChg chg="add del mod">
          <ac:chgData name="Yvonne Palm" userId="1889f533-2eff-4683-832c-6131860a7f4a" providerId="ADAL" clId="{B27EA70D-7A71-4D73-81DC-187BD99D1DA6}" dt="2023-09-19T14:13:30.046" v="1226" actId="21"/>
          <ac:spMkLst>
            <pc:docMk/>
            <pc:sldMk cId="3958771270" sldId="317"/>
            <ac:spMk id="16" creationId="{792D2A38-7AD9-4477-B241-807E41822C7D}"/>
          </ac:spMkLst>
        </pc:spChg>
        <pc:spChg chg="mod">
          <ac:chgData name="Yvonne Palm" userId="1889f533-2eff-4683-832c-6131860a7f4a" providerId="ADAL" clId="{B27EA70D-7A71-4D73-81DC-187BD99D1DA6}" dt="2023-09-19T14:15:41.065" v="1254" actId="1076"/>
          <ac:spMkLst>
            <pc:docMk/>
            <pc:sldMk cId="3958771270" sldId="317"/>
            <ac:spMk id="17" creationId="{444F9FE0-22D6-4182-9C57-03B3D0CA7C17}"/>
          </ac:spMkLst>
        </pc:spChg>
        <pc:spChg chg="mod">
          <ac:chgData name="Yvonne Palm" userId="1889f533-2eff-4683-832c-6131860a7f4a" providerId="ADAL" clId="{B27EA70D-7A71-4D73-81DC-187BD99D1DA6}" dt="2023-09-19T14:16:10.622" v="1260" actId="14100"/>
          <ac:spMkLst>
            <pc:docMk/>
            <pc:sldMk cId="3958771270" sldId="317"/>
            <ac:spMk id="18" creationId="{3E20D9B1-1F8D-4171-BCB9-FC256EE82619}"/>
          </ac:spMkLst>
        </pc:spChg>
        <pc:spChg chg="mod">
          <ac:chgData name="Yvonne Palm" userId="1889f533-2eff-4683-832c-6131860a7f4a" providerId="ADAL" clId="{B27EA70D-7A71-4D73-81DC-187BD99D1DA6}" dt="2023-09-19T14:15:33.788" v="1252" actId="1076"/>
          <ac:spMkLst>
            <pc:docMk/>
            <pc:sldMk cId="3958771270" sldId="317"/>
            <ac:spMk id="19" creationId="{9DCD2806-231C-4FE3-B5A0-7DD33E5A83E1}"/>
          </ac:spMkLst>
        </pc:spChg>
        <pc:spChg chg="add mod">
          <ac:chgData name="Yvonne Palm" userId="1889f533-2eff-4683-832c-6131860a7f4a" providerId="ADAL" clId="{B27EA70D-7A71-4D73-81DC-187BD99D1DA6}" dt="2023-09-19T14:20:13.668" v="1306" actId="20577"/>
          <ac:spMkLst>
            <pc:docMk/>
            <pc:sldMk cId="3958771270" sldId="317"/>
            <ac:spMk id="20" creationId="{6248F12A-54DF-4127-B245-10926965B927}"/>
          </ac:spMkLst>
        </pc:spChg>
      </pc:sldChg>
      <pc:sldChg chg="modSp mod">
        <pc:chgData name="Yvonne Palm" userId="1889f533-2eff-4683-832c-6131860a7f4a" providerId="ADAL" clId="{B27EA70D-7A71-4D73-81DC-187BD99D1DA6}" dt="2023-09-19T10:38:35.155" v="316" actId="113"/>
        <pc:sldMkLst>
          <pc:docMk/>
          <pc:sldMk cId="2473976157" sldId="318"/>
        </pc:sldMkLst>
        <pc:spChg chg="mod">
          <ac:chgData name="Yvonne Palm" userId="1889f533-2eff-4683-832c-6131860a7f4a" providerId="ADAL" clId="{B27EA70D-7A71-4D73-81DC-187BD99D1DA6}" dt="2023-09-19T10:38:35.155" v="316" actId="113"/>
          <ac:spMkLst>
            <pc:docMk/>
            <pc:sldMk cId="2473976157" sldId="318"/>
            <ac:spMk id="2" creationId="{50681B57-3E67-457B-A69E-75BE8F906218}"/>
          </ac:spMkLst>
        </pc:spChg>
      </pc:sldChg>
      <pc:sldChg chg="addSp delSp modSp mod ord">
        <pc:chgData name="Yvonne Palm" userId="1889f533-2eff-4683-832c-6131860a7f4a" providerId="ADAL" clId="{B27EA70D-7A71-4D73-81DC-187BD99D1DA6}" dt="2023-09-19T10:41:30.324" v="320" actId="1076"/>
        <pc:sldMkLst>
          <pc:docMk/>
          <pc:sldMk cId="3615070447" sldId="319"/>
        </pc:sldMkLst>
        <pc:spChg chg="mod">
          <ac:chgData name="Yvonne Palm" userId="1889f533-2eff-4683-832c-6131860a7f4a" providerId="ADAL" clId="{B27EA70D-7A71-4D73-81DC-187BD99D1DA6}" dt="2023-09-19T10:38:12.170" v="310" actId="113"/>
          <ac:spMkLst>
            <pc:docMk/>
            <pc:sldMk cId="3615070447" sldId="319"/>
            <ac:spMk id="2" creationId="{50681B57-3E67-457B-A69E-75BE8F906218}"/>
          </ac:spMkLst>
        </pc:spChg>
        <pc:picChg chg="add mod">
          <ac:chgData name="Yvonne Palm" userId="1889f533-2eff-4683-832c-6131860a7f4a" providerId="ADAL" clId="{B27EA70D-7A71-4D73-81DC-187BD99D1DA6}" dt="2023-09-19T10:41:30.324" v="320" actId="1076"/>
          <ac:picMkLst>
            <pc:docMk/>
            <pc:sldMk cId="3615070447" sldId="319"/>
            <ac:picMk id="6" creationId="{933C1950-0311-41ED-8370-5C2A9FDAF5CB}"/>
          </ac:picMkLst>
        </pc:picChg>
        <pc:picChg chg="del">
          <ac:chgData name="Yvonne Palm" userId="1889f533-2eff-4683-832c-6131860a7f4a" providerId="ADAL" clId="{B27EA70D-7A71-4D73-81DC-187BD99D1DA6}" dt="2023-09-19T10:41:20.298" v="318" actId="478"/>
          <ac:picMkLst>
            <pc:docMk/>
            <pc:sldMk cId="3615070447" sldId="319"/>
            <ac:picMk id="9" creationId="{346C2F13-A848-48BC-8ED1-DA46240F747F}"/>
          </ac:picMkLst>
        </pc:picChg>
      </pc:sldChg>
      <pc:sldChg chg="addSp delSp modSp mod">
        <pc:chgData name="Yvonne Palm" userId="1889f533-2eff-4683-832c-6131860a7f4a" providerId="ADAL" clId="{B27EA70D-7A71-4D73-81DC-187BD99D1DA6}" dt="2023-09-19T13:32:34.363" v="570" actId="20577"/>
        <pc:sldMkLst>
          <pc:docMk/>
          <pc:sldMk cId="508613455" sldId="320"/>
        </pc:sldMkLst>
        <pc:spChg chg="mod">
          <ac:chgData name="Yvonne Palm" userId="1889f533-2eff-4683-832c-6131860a7f4a" providerId="ADAL" clId="{B27EA70D-7A71-4D73-81DC-187BD99D1DA6}" dt="2023-09-19T10:37:36.592" v="303" actId="113"/>
          <ac:spMkLst>
            <pc:docMk/>
            <pc:sldMk cId="508613455" sldId="320"/>
            <ac:spMk id="2" creationId="{50681B57-3E67-457B-A69E-75BE8F906218}"/>
          </ac:spMkLst>
        </pc:spChg>
        <pc:spChg chg="mod">
          <ac:chgData name="Yvonne Palm" userId="1889f533-2eff-4683-832c-6131860a7f4a" providerId="ADAL" clId="{B27EA70D-7A71-4D73-81DC-187BD99D1DA6}" dt="2023-09-19T13:32:34.363" v="570" actId="20577"/>
          <ac:spMkLst>
            <pc:docMk/>
            <pc:sldMk cId="508613455" sldId="320"/>
            <ac:spMk id="4" creationId="{D56CAA80-F081-4D4E-8F46-24A23EF9B324}"/>
          </ac:spMkLst>
        </pc:spChg>
        <pc:spChg chg="del">
          <ac:chgData name="Yvonne Palm" userId="1889f533-2eff-4683-832c-6131860a7f4a" providerId="ADAL" clId="{B27EA70D-7A71-4D73-81DC-187BD99D1DA6}" dt="2023-09-19T10:27:56.041" v="100" actId="478"/>
          <ac:spMkLst>
            <pc:docMk/>
            <pc:sldMk cId="508613455" sldId="320"/>
            <ac:spMk id="6" creationId="{8F84BB61-AA5E-4427-AD28-7D34339BD007}"/>
          </ac:spMkLst>
        </pc:spChg>
        <pc:picChg chg="add del mod">
          <ac:chgData name="Yvonne Palm" userId="1889f533-2eff-4683-832c-6131860a7f4a" providerId="ADAL" clId="{B27EA70D-7A71-4D73-81DC-187BD99D1DA6}" dt="2023-09-19T10:37:04.137" v="297" actId="478"/>
          <ac:picMkLst>
            <pc:docMk/>
            <pc:sldMk cId="508613455" sldId="320"/>
            <ac:picMk id="7" creationId="{17C125A9-FE9D-43DB-B5DD-FA99BF75D4FB}"/>
          </ac:picMkLst>
        </pc:picChg>
        <pc:picChg chg="add mod">
          <ac:chgData name="Yvonne Palm" userId="1889f533-2eff-4683-832c-6131860a7f4a" providerId="ADAL" clId="{B27EA70D-7A71-4D73-81DC-187BD99D1DA6}" dt="2023-09-19T10:28:27.450" v="106" actId="1076"/>
          <ac:picMkLst>
            <pc:docMk/>
            <pc:sldMk cId="508613455" sldId="320"/>
            <ac:picMk id="9" creationId="{E0BFEE1E-AF83-498E-93EA-15C5B378566C}"/>
          </ac:picMkLst>
        </pc:picChg>
        <pc:picChg chg="add mod">
          <ac:chgData name="Yvonne Palm" userId="1889f533-2eff-4683-832c-6131860a7f4a" providerId="ADAL" clId="{B27EA70D-7A71-4D73-81DC-187BD99D1DA6}" dt="2023-09-19T10:37:13.182" v="300" actId="1076"/>
          <ac:picMkLst>
            <pc:docMk/>
            <pc:sldMk cId="508613455" sldId="320"/>
            <ac:picMk id="11" creationId="{FCE919FD-67B9-4660-8D20-597EC98D1B6D}"/>
          </ac:picMkLst>
        </pc:picChg>
        <pc:picChg chg="del">
          <ac:chgData name="Yvonne Palm" userId="1889f533-2eff-4683-832c-6131860a7f4a" providerId="ADAL" clId="{B27EA70D-7A71-4D73-81DC-187BD99D1DA6}" dt="2023-09-19T10:27:59.289" v="101" actId="478"/>
          <ac:picMkLst>
            <pc:docMk/>
            <pc:sldMk cId="508613455" sldId="320"/>
            <ac:picMk id="15" creationId="{4101F58D-307D-42AC-9D75-31D60DE3DFF3}"/>
          </ac:picMkLst>
        </pc:picChg>
      </pc:sldChg>
      <pc:sldChg chg="addSp delSp modSp add mod ord">
        <pc:chgData name="Yvonne Palm" userId="1889f533-2eff-4683-832c-6131860a7f4a" providerId="ADAL" clId="{B27EA70D-7A71-4D73-81DC-187BD99D1DA6}" dt="2023-09-19T14:28:53.903" v="1316" actId="1076"/>
        <pc:sldMkLst>
          <pc:docMk/>
          <pc:sldMk cId="265697061" sldId="321"/>
        </pc:sldMkLst>
        <pc:spChg chg="mod">
          <ac:chgData name="Yvonne Palm" userId="1889f533-2eff-4683-832c-6131860a7f4a" providerId="ADAL" clId="{B27EA70D-7A71-4D73-81DC-187BD99D1DA6}" dt="2023-09-19T13:38:30.899" v="765" actId="20577"/>
          <ac:spMkLst>
            <pc:docMk/>
            <pc:sldMk cId="265697061" sldId="321"/>
            <ac:spMk id="2" creationId="{50681B57-3E67-457B-A69E-75BE8F906218}"/>
          </ac:spMkLst>
        </pc:spChg>
        <pc:spChg chg="del">
          <ac:chgData name="Yvonne Palm" userId="1889f533-2eff-4683-832c-6131860a7f4a" providerId="ADAL" clId="{B27EA70D-7A71-4D73-81DC-187BD99D1DA6}" dt="2023-09-19T14:28:17.330" v="1309" actId="478"/>
          <ac:spMkLst>
            <pc:docMk/>
            <pc:sldMk cId="265697061" sldId="321"/>
            <ac:spMk id="7" creationId="{1849080F-123C-4EDF-AF45-B3F7AF6CE04B}"/>
          </ac:spMkLst>
        </pc:spChg>
        <pc:spChg chg="del">
          <ac:chgData name="Yvonne Palm" userId="1889f533-2eff-4683-832c-6131860a7f4a" providerId="ADAL" clId="{B27EA70D-7A71-4D73-81DC-187BD99D1DA6}" dt="2023-09-19T13:38:35.195" v="767" actId="478"/>
          <ac:spMkLst>
            <pc:docMk/>
            <pc:sldMk cId="265697061" sldId="321"/>
            <ac:spMk id="12" creationId="{5922063A-E4E2-419D-ABC3-BAE9A0F0F560}"/>
          </ac:spMkLst>
        </pc:spChg>
        <pc:spChg chg="del">
          <ac:chgData name="Yvonne Palm" userId="1889f533-2eff-4683-832c-6131860a7f4a" providerId="ADAL" clId="{B27EA70D-7A71-4D73-81DC-187BD99D1DA6}" dt="2023-09-19T13:38:34.052" v="766" actId="478"/>
          <ac:spMkLst>
            <pc:docMk/>
            <pc:sldMk cId="265697061" sldId="321"/>
            <ac:spMk id="13" creationId="{42EF5BCC-47FC-41CD-B029-887AAF96935A}"/>
          </ac:spMkLst>
        </pc:spChg>
        <pc:picChg chg="del">
          <ac:chgData name="Yvonne Palm" userId="1889f533-2eff-4683-832c-6131860a7f4a" providerId="ADAL" clId="{B27EA70D-7A71-4D73-81DC-187BD99D1DA6}" dt="2023-09-19T13:38:36.755" v="769" actId="478"/>
          <ac:picMkLst>
            <pc:docMk/>
            <pc:sldMk cId="265697061" sldId="321"/>
            <ac:picMk id="4" creationId="{B3939BC9-F9DF-4636-BA54-C0FC9D7F7B1E}"/>
          </ac:picMkLst>
        </pc:picChg>
        <pc:picChg chg="add mod">
          <ac:chgData name="Yvonne Palm" userId="1889f533-2eff-4683-832c-6131860a7f4a" providerId="ADAL" clId="{B27EA70D-7A71-4D73-81DC-187BD99D1DA6}" dt="2023-09-19T14:28:53.903" v="1316" actId="1076"/>
          <ac:picMkLst>
            <pc:docMk/>
            <pc:sldMk cId="265697061" sldId="321"/>
            <ac:picMk id="6" creationId="{843E0BBA-A241-41D6-BA15-9FF08261825F}"/>
          </ac:picMkLst>
        </pc:picChg>
        <pc:picChg chg="del">
          <ac:chgData name="Yvonne Palm" userId="1889f533-2eff-4683-832c-6131860a7f4a" providerId="ADAL" clId="{B27EA70D-7A71-4D73-81DC-187BD99D1DA6}" dt="2023-09-19T13:38:36.259" v="768" actId="478"/>
          <ac:picMkLst>
            <pc:docMk/>
            <pc:sldMk cId="265697061" sldId="321"/>
            <ac:picMk id="9" creationId="{15493500-E3A7-44D9-977E-9B8C59C852E7}"/>
          </ac:picMkLst>
        </pc:picChg>
        <pc:picChg chg="del">
          <ac:chgData name="Yvonne Palm" userId="1889f533-2eff-4683-832c-6131860a7f4a" providerId="ADAL" clId="{B27EA70D-7A71-4D73-81DC-187BD99D1DA6}" dt="2023-09-19T14:28:23.476" v="1312" actId="478"/>
          <ac:picMkLst>
            <pc:docMk/>
            <pc:sldMk cId="265697061" sldId="321"/>
            <ac:picMk id="11" creationId="{3FAF3EB7-46E7-400F-9EFF-C3F2D3868FEB}"/>
          </ac:picMkLst>
        </pc:picChg>
        <pc:picChg chg="add mod">
          <ac:chgData name="Yvonne Palm" userId="1889f533-2eff-4683-832c-6131860a7f4a" providerId="ADAL" clId="{B27EA70D-7A71-4D73-81DC-187BD99D1DA6}" dt="2023-09-19T13:38:43.456" v="771" actId="14100"/>
          <ac:picMkLst>
            <pc:docMk/>
            <pc:sldMk cId="265697061" sldId="321"/>
            <ac:picMk id="14" creationId="{07977397-2201-4E90-9FAF-1CC6E41DB0B7}"/>
          </ac:picMkLst>
        </pc:picChg>
      </pc:sldChg>
    </pc:docChg>
  </pc:docChgLst>
  <pc:docChgLst>
    <pc:chgData name="Yvonne Palm" userId="1889f533-2eff-4683-832c-6131860a7f4a" providerId="ADAL" clId="{1C51FCD6-12E6-48E9-BC90-33DA432C9A31}"/>
    <pc:docChg chg="undo redo custSel addSld delSld modSld sldOrd modMainMaster">
      <pc:chgData name="Yvonne Palm" userId="1889f533-2eff-4683-832c-6131860a7f4a" providerId="ADAL" clId="{1C51FCD6-12E6-48E9-BC90-33DA432C9A31}" dt="2023-09-19T19:54:32.555" v="6603" actId="20577"/>
      <pc:docMkLst>
        <pc:docMk/>
      </pc:docMkLst>
      <pc:sldChg chg="addSp delSp modSp new mod">
        <pc:chgData name="Yvonne Palm" userId="1889f533-2eff-4683-832c-6131860a7f4a" providerId="ADAL" clId="{1C51FCD6-12E6-48E9-BC90-33DA432C9A31}" dt="2023-09-16T21:13:05.408" v="1751" actId="1076"/>
        <pc:sldMkLst>
          <pc:docMk/>
          <pc:sldMk cId="3146195369" sldId="256"/>
        </pc:sldMkLst>
        <pc:spChg chg="mod">
          <ac:chgData name="Yvonne Palm" userId="1889f533-2eff-4683-832c-6131860a7f4a" providerId="ADAL" clId="{1C51FCD6-12E6-48E9-BC90-33DA432C9A31}" dt="2023-09-16T21:13:02.589" v="1750" actId="1076"/>
          <ac:spMkLst>
            <pc:docMk/>
            <pc:sldMk cId="3146195369" sldId="256"/>
            <ac:spMk id="2" creationId="{904B0F69-3508-47D9-931B-7BF15CDCE4AD}"/>
          </ac:spMkLst>
        </pc:spChg>
        <pc:spChg chg="mod">
          <ac:chgData name="Yvonne Palm" userId="1889f533-2eff-4683-832c-6131860a7f4a" providerId="ADAL" clId="{1C51FCD6-12E6-48E9-BC90-33DA432C9A31}" dt="2023-09-16T21:13:05.408" v="1751" actId="1076"/>
          <ac:spMkLst>
            <pc:docMk/>
            <pc:sldMk cId="3146195369" sldId="256"/>
            <ac:spMk id="3" creationId="{D76FDFBC-664E-4CB8-B08D-12B1AB4A6DAA}"/>
          </ac:spMkLst>
        </pc:spChg>
        <pc:spChg chg="del">
          <ac:chgData name="Yvonne Palm" userId="1889f533-2eff-4683-832c-6131860a7f4a" providerId="ADAL" clId="{1C51FCD6-12E6-48E9-BC90-33DA432C9A31}" dt="2023-09-16T19:54:47.248" v="216" actId="478"/>
          <ac:spMkLst>
            <pc:docMk/>
            <pc:sldMk cId="3146195369" sldId="256"/>
            <ac:spMk id="6" creationId="{5B3901AD-F291-4853-9B6E-72E7D99A4EE7}"/>
          </ac:spMkLst>
        </pc:spChg>
        <pc:spChg chg="del">
          <ac:chgData name="Yvonne Palm" userId="1889f533-2eff-4683-832c-6131860a7f4a" providerId="ADAL" clId="{1C51FCD6-12E6-48E9-BC90-33DA432C9A31}" dt="2023-09-16T21:07:29.831" v="1704" actId="478"/>
          <ac:spMkLst>
            <pc:docMk/>
            <pc:sldMk cId="3146195369" sldId="256"/>
            <ac:spMk id="7" creationId="{643BDB11-4D46-4945-8F9D-3531A3496EE4}"/>
          </ac:spMkLst>
        </pc:spChg>
        <pc:spChg chg="del">
          <ac:chgData name="Yvonne Palm" userId="1889f533-2eff-4683-832c-6131860a7f4a" providerId="ADAL" clId="{1C51FCD6-12E6-48E9-BC90-33DA432C9A31}" dt="2023-09-16T21:07:32.506" v="1705" actId="478"/>
          <ac:spMkLst>
            <pc:docMk/>
            <pc:sldMk cId="3146195369" sldId="256"/>
            <ac:spMk id="8" creationId="{6F7ED936-7AD9-4E09-96B6-62AF439E970E}"/>
          </ac:spMkLst>
        </pc:spChg>
        <pc:spChg chg="del">
          <ac:chgData name="Yvonne Palm" userId="1889f533-2eff-4683-832c-6131860a7f4a" providerId="ADAL" clId="{1C51FCD6-12E6-48E9-BC90-33DA432C9A31}" dt="2023-09-16T21:12:55.942" v="1748" actId="478"/>
          <ac:spMkLst>
            <pc:docMk/>
            <pc:sldMk cId="3146195369" sldId="256"/>
            <ac:spMk id="9" creationId="{DA0C9919-FD60-46FD-BEB9-037FFBC394D4}"/>
          </ac:spMkLst>
        </pc:spChg>
        <pc:spChg chg="del">
          <ac:chgData name="Yvonne Palm" userId="1889f533-2eff-4683-832c-6131860a7f4a" providerId="ADAL" clId="{1C51FCD6-12E6-48E9-BC90-33DA432C9A31}" dt="2023-09-16T21:12:59.251" v="1749" actId="478"/>
          <ac:spMkLst>
            <pc:docMk/>
            <pc:sldMk cId="3146195369" sldId="256"/>
            <ac:spMk id="10" creationId="{8A28DBDE-877C-47C2-8B66-DE7FF680641E}"/>
          </ac:spMkLst>
        </pc:spChg>
        <pc:picChg chg="add mod">
          <ac:chgData name="Yvonne Palm" userId="1889f533-2eff-4683-832c-6131860a7f4a" providerId="ADAL" clId="{1C51FCD6-12E6-48E9-BC90-33DA432C9A31}" dt="2023-09-16T19:42:39.168" v="158" actId="1076"/>
          <ac:picMkLst>
            <pc:docMk/>
            <pc:sldMk cId="3146195369" sldId="256"/>
            <ac:picMk id="5" creationId="{C56FBC52-ABF0-418E-9E25-4E58765FAAC2}"/>
          </ac:picMkLst>
        </pc:picChg>
      </pc:sldChg>
      <pc:sldChg chg="addSp delSp modSp new mod">
        <pc:chgData name="Yvonne Palm" userId="1889f533-2eff-4683-832c-6131860a7f4a" providerId="ADAL" clId="{1C51FCD6-12E6-48E9-BC90-33DA432C9A31}" dt="2023-09-19T19:14:45.198" v="6037" actId="403"/>
        <pc:sldMkLst>
          <pc:docMk/>
          <pc:sldMk cId="1155335942" sldId="257"/>
        </pc:sldMkLst>
        <pc:spChg chg="mod">
          <ac:chgData name="Yvonne Palm" userId="1889f533-2eff-4683-832c-6131860a7f4a" providerId="ADAL" clId="{1C51FCD6-12E6-48E9-BC90-33DA432C9A31}" dt="2023-09-16T20:38:02.409" v="907" actId="1076"/>
          <ac:spMkLst>
            <pc:docMk/>
            <pc:sldMk cId="1155335942" sldId="257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6T20:23:17.226" v="633" actId="13822"/>
          <ac:spMkLst>
            <pc:docMk/>
            <pc:sldMk cId="1155335942" sldId="257"/>
            <ac:spMk id="3" creationId="{EDC35D0A-A49A-46FD-A554-9788D3B17CB5}"/>
          </ac:spMkLst>
        </pc:spChg>
        <pc:spChg chg="mod">
          <ac:chgData name="Yvonne Palm" userId="1889f533-2eff-4683-832c-6131860a7f4a" providerId="ADAL" clId="{1C51FCD6-12E6-48E9-BC90-33DA432C9A31}" dt="2023-09-16T21:08:18.436" v="1711" actId="1076"/>
          <ac:spMkLst>
            <pc:docMk/>
            <pc:sldMk cId="1155335942" sldId="257"/>
            <ac:spMk id="5" creationId="{4AD79B7A-67E8-4D8B-98D2-5B921E243566}"/>
          </ac:spMkLst>
        </pc:spChg>
        <pc:spChg chg="add mod">
          <ac:chgData name="Yvonne Palm" userId="1889f533-2eff-4683-832c-6131860a7f4a" providerId="ADAL" clId="{1C51FCD6-12E6-48E9-BC90-33DA432C9A31}" dt="2023-09-19T19:13:34.253" v="6019" actId="403"/>
          <ac:spMkLst>
            <pc:docMk/>
            <pc:sldMk cId="1155335942" sldId="257"/>
            <ac:spMk id="6" creationId="{92A715ED-6E1C-4DC5-8AFC-51148B538F75}"/>
          </ac:spMkLst>
        </pc:spChg>
        <pc:spChg chg="add del">
          <ac:chgData name="Yvonne Palm" userId="1889f533-2eff-4683-832c-6131860a7f4a" providerId="ADAL" clId="{1C51FCD6-12E6-48E9-BC90-33DA432C9A31}" dt="2023-09-16T19:57:51.239" v="262" actId="478"/>
          <ac:spMkLst>
            <pc:docMk/>
            <pc:sldMk cId="1155335942" sldId="257"/>
            <ac:spMk id="7" creationId="{A243E564-4136-4314-9159-D8A9CFBED5AB}"/>
          </ac:spMkLst>
        </pc:spChg>
        <pc:spChg chg="add mod">
          <ac:chgData name="Yvonne Palm" userId="1889f533-2eff-4683-832c-6131860a7f4a" providerId="ADAL" clId="{1C51FCD6-12E6-48E9-BC90-33DA432C9A31}" dt="2023-09-19T19:13:36.906" v="6021" actId="403"/>
          <ac:spMkLst>
            <pc:docMk/>
            <pc:sldMk cId="1155335942" sldId="257"/>
            <ac:spMk id="8" creationId="{F491AC52-64EA-4337-89DF-840CFFE2F831}"/>
          </ac:spMkLst>
        </pc:spChg>
        <pc:spChg chg="add mod">
          <ac:chgData name="Yvonne Palm" userId="1889f533-2eff-4683-832c-6131860a7f4a" providerId="ADAL" clId="{1C51FCD6-12E6-48E9-BC90-33DA432C9A31}" dt="2023-09-19T19:13:41.044" v="6023" actId="403"/>
          <ac:spMkLst>
            <pc:docMk/>
            <pc:sldMk cId="1155335942" sldId="257"/>
            <ac:spMk id="9" creationId="{7BFA94A5-64E4-47D8-AAA6-41D5D0B8AE2D}"/>
          </ac:spMkLst>
        </pc:spChg>
        <pc:spChg chg="add mod">
          <ac:chgData name="Yvonne Palm" userId="1889f533-2eff-4683-832c-6131860a7f4a" providerId="ADAL" clId="{1C51FCD6-12E6-48E9-BC90-33DA432C9A31}" dt="2023-09-19T19:14:37.070" v="6035" actId="403"/>
          <ac:spMkLst>
            <pc:docMk/>
            <pc:sldMk cId="1155335942" sldId="257"/>
            <ac:spMk id="10" creationId="{6078DC94-A45F-4093-B27E-BF43E67D046A}"/>
          </ac:spMkLst>
        </pc:spChg>
        <pc:spChg chg="add mod">
          <ac:chgData name="Yvonne Palm" userId="1889f533-2eff-4683-832c-6131860a7f4a" providerId="ADAL" clId="{1C51FCD6-12E6-48E9-BC90-33DA432C9A31}" dt="2023-09-19T19:14:45.198" v="6037" actId="403"/>
          <ac:spMkLst>
            <pc:docMk/>
            <pc:sldMk cId="1155335942" sldId="257"/>
            <ac:spMk id="11" creationId="{7C133640-3589-4615-953D-BB53D1DF9C13}"/>
          </ac:spMkLst>
        </pc:spChg>
        <pc:spChg chg="add mod">
          <ac:chgData name="Yvonne Palm" userId="1889f533-2eff-4683-832c-6131860a7f4a" providerId="ADAL" clId="{1C51FCD6-12E6-48E9-BC90-33DA432C9A31}" dt="2023-09-19T19:14:39.874" v="6036" actId="403"/>
          <ac:spMkLst>
            <pc:docMk/>
            <pc:sldMk cId="1155335942" sldId="257"/>
            <ac:spMk id="12" creationId="{160D923D-FFC3-4A4C-9804-DE3F91E435C6}"/>
          </ac:spMkLst>
        </pc:spChg>
        <pc:spChg chg="add del mod">
          <ac:chgData name="Yvonne Palm" userId="1889f533-2eff-4683-832c-6131860a7f4a" providerId="ADAL" clId="{1C51FCD6-12E6-48E9-BC90-33DA432C9A31}" dt="2023-09-16T20:08:22.506" v="411" actId="11529"/>
          <ac:spMkLst>
            <pc:docMk/>
            <pc:sldMk cId="1155335942" sldId="257"/>
            <ac:spMk id="22" creationId="{4967D3F0-C3A2-437C-8C49-FC291FD0C6B3}"/>
          </ac:spMkLst>
        </pc:spChg>
        <pc:spChg chg="add mod">
          <ac:chgData name="Yvonne Palm" userId="1889f533-2eff-4683-832c-6131860a7f4a" providerId="ADAL" clId="{1C51FCD6-12E6-48E9-BC90-33DA432C9A31}" dt="2023-09-16T20:36:31.303" v="903" actId="692"/>
          <ac:spMkLst>
            <pc:docMk/>
            <pc:sldMk cId="1155335942" sldId="257"/>
            <ac:spMk id="25" creationId="{DDC6EE8E-CF7F-45E3-89C7-B44C96EBA1BB}"/>
          </ac:spMkLst>
        </pc:spChg>
        <pc:spChg chg="add mod">
          <ac:chgData name="Yvonne Palm" userId="1889f533-2eff-4683-832c-6131860a7f4a" providerId="ADAL" clId="{1C51FCD6-12E6-48E9-BC90-33DA432C9A31}" dt="2023-09-16T20:12:36.288" v="523" actId="1076"/>
          <ac:spMkLst>
            <pc:docMk/>
            <pc:sldMk cId="1155335942" sldId="257"/>
            <ac:spMk id="26" creationId="{DAB74DB8-9657-47C0-B09A-DDA7B75CFF55}"/>
          </ac:spMkLst>
        </pc:spChg>
        <pc:spChg chg="mod">
          <ac:chgData name="Yvonne Palm" userId="1889f533-2eff-4683-832c-6131860a7f4a" providerId="ADAL" clId="{1C51FCD6-12E6-48E9-BC90-33DA432C9A31}" dt="2023-09-16T21:09:53.413" v="1725" actId="1076"/>
          <ac:spMkLst>
            <pc:docMk/>
            <pc:sldMk cId="1155335942" sldId="257"/>
            <ac:spMk id="28" creationId="{403B09D1-7860-4462-AF83-D0FA1E57A899}"/>
          </ac:spMkLst>
        </pc:spChg>
        <pc:picChg chg="del">
          <ac:chgData name="Yvonne Palm" userId="1889f533-2eff-4683-832c-6131860a7f4a" providerId="ADAL" clId="{1C51FCD6-12E6-48E9-BC90-33DA432C9A31}" dt="2023-09-16T11:57:14.063" v="147"/>
          <ac:picMkLst>
            <pc:docMk/>
            <pc:sldMk cId="1155335942" sldId="257"/>
            <ac:picMk id="4" creationId="{2FFC8A9F-37CD-4FED-B69A-CA760F8A6A9A}"/>
          </ac:picMkLst>
        </pc:picChg>
        <pc:picChg chg="add mod">
          <ac:chgData name="Yvonne Palm" userId="1889f533-2eff-4683-832c-6131860a7f4a" providerId="ADAL" clId="{1C51FCD6-12E6-48E9-BC90-33DA432C9A31}" dt="2023-09-16T20:01:36.977" v="393" actId="1076"/>
          <ac:picMkLst>
            <pc:docMk/>
            <pc:sldMk cId="1155335942" sldId="257"/>
            <ac:picMk id="14" creationId="{700849E0-0F00-4ABE-81C9-74E9B1127E4C}"/>
          </ac:picMkLst>
        </pc:picChg>
        <pc:picChg chg="add del mod">
          <ac:chgData name="Yvonne Palm" userId="1889f533-2eff-4683-832c-6131860a7f4a" providerId="ADAL" clId="{1C51FCD6-12E6-48E9-BC90-33DA432C9A31}" dt="2023-09-16T20:07:11.847" v="400" actId="478"/>
          <ac:picMkLst>
            <pc:docMk/>
            <pc:sldMk cId="1155335942" sldId="257"/>
            <ac:picMk id="16" creationId="{47D93300-1E90-43B3-AE0A-79CE25A0D4F6}"/>
          </ac:picMkLst>
        </pc:picChg>
        <pc:picChg chg="add mod">
          <ac:chgData name="Yvonne Palm" userId="1889f533-2eff-4683-832c-6131860a7f4a" providerId="ADAL" clId="{1C51FCD6-12E6-48E9-BC90-33DA432C9A31}" dt="2023-09-16T21:29:34.494" v="2465" actId="14100"/>
          <ac:picMkLst>
            <pc:docMk/>
            <pc:sldMk cId="1155335942" sldId="257"/>
            <ac:picMk id="18" creationId="{FE5E1AA2-E431-4AD7-8B59-36E1BCBD76C4}"/>
          </ac:picMkLst>
        </pc:picChg>
        <pc:picChg chg="add del mod">
          <ac:chgData name="Yvonne Palm" userId="1889f533-2eff-4683-832c-6131860a7f4a" providerId="ADAL" clId="{1C51FCD6-12E6-48E9-BC90-33DA432C9A31}" dt="2023-09-16T21:06:52.823" v="1703" actId="478"/>
          <ac:picMkLst>
            <pc:docMk/>
            <pc:sldMk cId="1155335942" sldId="257"/>
            <ac:picMk id="27" creationId="{98CFEA74-35D9-4B88-86D8-9A370B9EBAF9}"/>
          </ac:picMkLst>
        </pc:picChg>
        <pc:cxnChg chg="add del mod">
          <ac:chgData name="Yvonne Palm" userId="1889f533-2eff-4683-832c-6131860a7f4a" providerId="ADAL" clId="{1C51FCD6-12E6-48E9-BC90-33DA432C9A31}" dt="2023-09-16T20:07:47.829" v="407" actId="11529"/>
          <ac:cxnSpMkLst>
            <pc:docMk/>
            <pc:sldMk cId="1155335942" sldId="257"/>
            <ac:cxnSpMk id="20" creationId="{AD1DFAFC-755A-48D7-93C6-26879B493F2F}"/>
          </ac:cxnSpMkLst>
        </pc:cxnChg>
        <pc:cxnChg chg="add del">
          <ac:chgData name="Yvonne Palm" userId="1889f533-2eff-4683-832c-6131860a7f4a" providerId="ADAL" clId="{1C51FCD6-12E6-48E9-BC90-33DA432C9A31}" dt="2023-09-16T20:08:33.383" v="413" actId="11529"/>
          <ac:cxnSpMkLst>
            <pc:docMk/>
            <pc:sldMk cId="1155335942" sldId="257"/>
            <ac:cxnSpMk id="24" creationId="{6CE694D2-7B7D-4831-905F-F7C4C5A0626A}"/>
          </ac:cxnSpMkLst>
        </pc:cxnChg>
      </pc:sldChg>
      <pc:sldChg chg="modSp del mod ord">
        <pc:chgData name="Yvonne Palm" userId="1889f533-2eff-4683-832c-6131860a7f4a" providerId="ADAL" clId="{1C51FCD6-12E6-48E9-BC90-33DA432C9A31}" dt="2023-09-16T23:57:08.773" v="5582" actId="47"/>
        <pc:sldMkLst>
          <pc:docMk/>
          <pc:sldMk cId="4209263432" sldId="305"/>
        </pc:sldMkLst>
        <pc:grpChg chg="mod">
          <ac:chgData name="Yvonne Palm" userId="1889f533-2eff-4683-832c-6131860a7f4a" providerId="ADAL" clId="{1C51FCD6-12E6-48E9-BC90-33DA432C9A31}" dt="2023-09-16T11:58:49.430" v="148" actId="1076"/>
          <ac:grpSpMkLst>
            <pc:docMk/>
            <pc:sldMk cId="4209263432" sldId="305"/>
            <ac:grpSpMk id="19" creationId="{E4674AC7-407C-4F4F-96D6-D35613B8278A}"/>
          </ac:grpSpMkLst>
        </pc:grpChg>
      </pc:sldChg>
      <pc:sldChg chg="addSp delSp modSp add mod ord modTransition modAnim">
        <pc:chgData name="Yvonne Palm" userId="1889f533-2eff-4683-832c-6131860a7f4a" providerId="ADAL" clId="{1C51FCD6-12E6-48E9-BC90-33DA432C9A31}" dt="2023-09-17T00:24:55.274" v="5703" actId="1076"/>
        <pc:sldMkLst>
          <pc:docMk/>
          <pc:sldMk cId="2109396777" sldId="306"/>
        </pc:sldMkLst>
        <pc:spChg chg="add del mod">
          <ac:chgData name="Yvonne Palm" userId="1889f533-2eff-4683-832c-6131860a7f4a" providerId="ADAL" clId="{1C51FCD6-12E6-48E9-BC90-33DA432C9A31}" dt="2023-09-16T23:48:35.515" v="5536" actId="478"/>
          <ac:spMkLst>
            <pc:docMk/>
            <pc:sldMk cId="2109396777" sldId="306"/>
            <ac:spMk id="10" creationId="{7824A726-3DFF-4F17-A25C-D8259AFE5E48}"/>
          </ac:spMkLst>
        </pc:spChg>
        <pc:spChg chg="add del mod">
          <ac:chgData name="Yvonne Palm" userId="1889f533-2eff-4683-832c-6131860a7f4a" providerId="ADAL" clId="{1C51FCD6-12E6-48E9-BC90-33DA432C9A31}" dt="2023-09-16T20:22:40.717" v="631"/>
          <ac:spMkLst>
            <pc:docMk/>
            <pc:sldMk cId="2109396777" sldId="306"/>
            <ac:spMk id="197" creationId="{E4C3953A-EE70-49CE-BA4A-6186A1EB23C9}"/>
          </ac:spMkLst>
        </pc:spChg>
        <pc:spChg chg="add del mod">
          <ac:chgData name="Yvonne Palm" userId="1889f533-2eff-4683-832c-6131860a7f4a" providerId="ADAL" clId="{1C51FCD6-12E6-48E9-BC90-33DA432C9A31}" dt="2023-09-16T20:22:40.717" v="631"/>
          <ac:spMkLst>
            <pc:docMk/>
            <pc:sldMk cId="2109396777" sldId="306"/>
            <ac:spMk id="198" creationId="{1692DFB5-F9B3-4320-BCFF-06E7B39824AC}"/>
          </ac:spMkLst>
        </pc:spChg>
        <pc:spChg chg="add del mod">
          <ac:chgData name="Yvonne Palm" userId="1889f533-2eff-4683-832c-6131860a7f4a" providerId="ADAL" clId="{1C51FCD6-12E6-48E9-BC90-33DA432C9A31}" dt="2023-09-16T20:22:40.717" v="631"/>
          <ac:spMkLst>
            <pc:docMk/>
            <pc:sldMk cId="2109396777" sldId="306"/>
            <ac:spMk id="199" creationId="{92B53734-E671-457A-8FFF-B48B7DFBAEAE}"/>
          </ac:spMkLst>
        </pc:spChg>
        <pc:spChg chg="add del mod">
          <ac:chgData name="Yvonne Palm" userId="1889f533-2eff-4683-832c-6131860a7f4a" providerId="ADAL" clId="{1C51FCD6-12E6-48E9-BC90-33DA432C9A31}" dt="2023-09-16T20:22:40.717" v="631"/>
          <ac:spMkLst>
            <pc:docMk/>
            <pc:sldMk cId="2109396777" sldId="306"/>
            <ac:spMk id="200" creationId="{A16D9F86-B57E-4AAA-99D2-81494B306951}"/>
          </ac:spMkLst>
        </pc:spChg>
        <pc:spChg chg="add del mod">
          <ac:chgData name="Yvonne Palm" userId="1889f533-2eff-4683-832c-6131860a7f4a" providerId="ADAL" clId="{1C51FCD6-12E6-48E9-BC90-33DA432C9A31}" dt="2023-09-16T20:22:40.717" v="631"/>
          <ac:spMkLst>
            <pc:docMk/>
            <pc:sldMk cId="2109396777" sldId="306"/>
            <ac:spMk id="201" creationId="{2CAF99FB-093E-4029-93A6-043C06373210}"/>
          </ac:spMkLst>
        </pc:spChg>
        <pc:spChg chg="add del mod">
          <ac:chgData name="Yvonne Palm" userId="1889f533-2eff-4683-832c-6131860a7f4a" providerId="ADAL" clId="{1C51FCD6-12E6-48E9-BC90-33DA432C9A31}" dt="2023-09-16T20:22:40.717" v="631"/>
          <ac:spMkLst>
            <pc:docMk/>
            <pc:sldMk cId="2109396777" sldId="306"/>
            <ac:spMk id="202" creationId="{92D771EB-115E-4796-90A8-A2C505C194E9}"/>
          </ac:spMkLst>
        </pc:spChg>
        <pc:spChg chg="add mod">
          <ac:chgData name="Yvonne Palm" userId="1889f533-2eff-4683-832c-6131860a7f4a" providerId="ADAL" clId="{1C51FCD6-12E6-48E9-BC90-33DA432C9A31}" dt="2023-09-17T00:15:09.838" v="5671" actId="1076"/>
          <ac:spMkLst>
            <pc:docMk/>
            <pc:sldMk cId="2109396777" sldId="306"/>
            <ac:spMk id="209" creationId="{63064128-CA73-47E4-A4BD-F070C698DB2B}"/>
          </ac:spMkLst>
        </pc:spChg>
        <pc:spChg chg="add mod">
          <ac:chgData name="Yvonne Palm" userId="1889f533-2eff-4683-832c-6131860a7f4a" providerId="ADAL" clId="{1C51FCD6-12E6-48E9-BC90-33DA432C9A31}" dt="2023-09-17T00:14:32.459" v="5670" actId="1076"/>
          <ac:spMkLst>
            <pc:docMk/>
            <pc:sldMk cId="2109396777" sldId="306"/>
            <ac:spMk id="215" creationId="{174955F6-FD82-495B-B985-ADFB26846E1F}"/>
          </ac:spMkLst>
        </pc:spChg>
        <pc:spChg chg="mod">
          <ac:chgData name="Yvonne Palm" userId="1889f533-2eff-4683-832c-6131860a7f4a" providerId="ADAL" clId="{1C51FCD6-12E6-48E9-BC90-33DA432C9A31}" dt="2023-09-16T23:46:14.131" v="5519" actId="20577"/>
          <ac:spMkLst>
            <pc:docMk/>
            <pc:sldMk cId="2109396777" sldId="306"/>
            <ac:spMk id="9218" creationId="{00000000-0000-0000-0000-000000000000}"/>
          </ac:spMkLst>
        </pc:spChg>
        <pc:grpChg chg="mod">
          <ac:chgData name="Yvonne Palm" userId="1889f533-2eff-4683-832c-6131860a7f4a" providerId="ADAL" clId="{1C51FCD6-12E6-48E9-BC90-33DA432C9A31}" dt="2023-09-16T23:47:55.584" v="5530" actId="1076"/>
          <ac:grpSpMkLst>
            <pc:docMk/>
            <pc:sldMk cId="2109396777" sldId="306"/>
            <ac:grpSpMk id="19" creationId="{E4674AC7-407C-4F4F-96D6-D35613B8278A}"/>
          </ac:grpSpMkLst>
        </pc:grpChg>
        <pc:picChg chg="add mod">
          <ac:chgData name="Yvonne Palm" userId="1889f533-2eff-4683-832c-6131860a7f4a" providerId="ADAL" clId="{1C51FCD6-12E6-48E9-BC90-33DA432C9A31}" dt="2023-09-17T00:03:23.307" v="5626" actId="1076"/>
          <ac:picMkLst>
            <pc:docMk/>
            <pc:sldMk cId="2109396777" sldId="306"/>
            <ac:picMk id="208" creationId="{05CFFF32-B26A-4FB2-BBF5-A45CE1FEE95F}"/>
          </ac:picMkLst>
        </pc:picChg>
        <pc:picChg chg="add mod">
          <ac:chgData name="Yvonne Palm" userId="1889f533-2eff-4683-832c-6131860a7f4a" providerId="ADAL" clId="{1C51FCD6-12E6-48E9-BC90-33DA432C9A31}" dt="2023-09-16T23:53:37.336" v="5576" actId="1076"/>
          <ac:picMkLst>
            <pc:docMk/>
            <pc:sldMk cId="2109396777" sldId="306"/>
            <ac:picMk id="210" creationId="{D5548A5C-B632-4F65-A37F-68C38367356E}"/>
          </ac:picMkLst>
        </pc:picChg>
        <pc:picChg chg="add mod">
          <ac:chgData name="Yvonne Palm" userId="1889f533-2eff-4683-832c-6131860a7f4a" providerId="ADAL" clId="{1C51FCD6-12E6-48E9-BC90-33DA432C9A31}" dt="2023-09-17T00:24:55.274" v="5703" actId="1076"/>
          <ac:picMkLst>
            <pc:docMk/>
            <pc:sldMk cId="2109396777" sldId="306"/>
            <ac:picMk id="211" creationId="{7820EFD0-098C-47FF-8D79-AF7840B60CA2}"/>
          </ac:picMkLst>
        </pc:picChg>
        <pc:picChg chg="add mod">
          <ac:chgData name="Yvonne Palm" userId="1889f533-2eff-4683-832c-6131860a7f4a" providerId="ADAL" clId="{1C51FCD6-12E6-48E9-BC90-33DA432C9A31}" dt="2023-09-17T00:24:50.964" v="5702" actId="1076"/>
          <ac:picMkLst>
            <pc:docMk/>
            <pc:sldMk cId="2109396777" sldId="306"/>
            <ac:picMk id="212" creationId="{F60C3D47-D566-4C62-8A9E-814DD89D46C7}"/>
          </ac:picMkLst>
        </pc:picChg>
        <pc:picChg chg="add mod">
          <ac:chgData name="Yvonne Palm" userId="1889f533-2eff-4683-832c-6131860a7f4a" providerId="ADAL" clId="{1C51FCD6-12E6-48E9-BC90-33DA432C9A31}" dt="2023-09-16T23:53:26.767" v="5573" actId="1076"/>
          <ac:picMkLst>
            <pc:docMk/>
            <pc:sldMk cId="2109396777" sldId="306"/>
            <ac:picMk id="213" creationId="{A600DB49-2308-4ED0-851A-2B2964B26695}"/>
          </ac:picMkLst>
        </pc:picChg>
        <pc:cxnChg chg="add del mod">
          <ac:chgData name="Yvonne Palm" userId="1889f533-2eff-4683-832c-6131860a7f4a" providerId="ADAL" clId="{1C51FCD6-12E6-48E9-BC90-33DA432C9A31}" dt="2023-09-16T23:46:41.495" v="5523" actId="11529"/>
          <ac:cxnSpMkLst>
            <pc:docMk/>
            <pc:sldMk cId="2109396777" sldId="306"/>
            <ac:cxnSpMk id="5" creationId="{71F46907-ED7D-4C94-BFC7-7760CD4C84CA}"/>
          </ac:cxnSpMkLst>
        </pc:cxnChg>
        <pc:cxnChg chg="add del mod">
          <ac:chgData name="Yvonne Palm" userId="1889f533-2eff-4683-832c-6131860a7f4a" providerId="ADAL" clId="{1C51FCD6-12E6-48E9-BC90-33DA432C9A31}" dt="2023-09-16T23:47:21.196" v="5527" actId="478"/>
          <ac:cxnSpMkLst>
            <pc:docMk/>
            <pc:sldMk cId="2109396777" sldId="306"/>
            <ac:cxnSpMk id="7" creationId="{7BC41DE5-8997-4088-A85F-FE316522B91C}"/>
          </ac:cxnSpMkLst>
        </pc:cxnChg>
        <pc:cxnChg chg="add mod">
          <ac:chgData name="Yvonne Palm" userId="1889f533-2eff-4683-832c-6131860a7f4a" providerId="ADAL" clId="{1C51FCD6-12E6-48E9-BC90-33DA432C9A31}" dt="2023-09-16T23:51:39.860" v="5565" actId="14100"/>
          <ac:cxnSpMkLst>
            <pc:docMk/>
            <pc:sldMk cId="2109396777" sldId="306"/>
            <ac:cxnSpMk id="12" creationId="{D0D0394F-3ECA-4E3C-BCC3-667CDF6B339D}"/>
          </ac:cxnSpMkLst>
        </pc:cxnChg>
        <pc:cxnChg chg="add mod">
          <ac:chgData name="Yvonne Palm" userId="1889f533-2eff-4683-832c-6131860a7f4a" providerId="ADAL" clId="{1C51FCD6-12E6-48E9-BC90-33DA432C9A31}" dt="2023-09-16T23:51:13.457" v="5559" actId="1076"/>
          <ac:cxnSpMkLst>
            <pc:docMk/>
            <pc:sldMk cId="2109396777" sldId="306"/>
            <ac:cxnSpMk id="15" creationId="{3B221C0D-59FA-4D32-A224-B4C52D89E7F5}"/>
          </ac:cxnSpMkLst>
        </pc:cxnChg>
        <pc:cxnChg chg="add mod">
          <ac:chgData name="Yvonne Palm" userId="1889f533-2eff-4683-832c-6131860a7f4a" providerId="ADAL" clId="{1C51FCD6-12E6-48E9-BC90-33DA432C9A31}" dt="2023-09-16T23:51:28.325" v="5562" actId="1076"/>
          <ac:cxnSpMkLst>
            <pc:docMk/>
            <pc:sldMk cId="2109396777" sldId="306"/>
            <ac:cxnSpMk id="17" creationId="{4F1BA3E3-D832-47E5-BCC3-34799ACCA6E4}"/>
          </ac:cxnSpMkLst>
        </pc:cxnChg>
        <pc:cxnChg chg="add mod">
          <ac:chgData name="Yvonne Palm" userId="1889f533-2eff-4683-832c-6131860a7f4a" providerId="ADAL" clId="{1C51FCD6-12E6-48E9-BC90-33DA432C9A31}" dt="2023-09-17T00:24:47.439" v="5701" actId="14100"/>
          <ac:cxnSpMkLst>
            <pc:docMk/>
            <pc:sldMk cId="2109396777" sldId="306"/>
            <ac:cxnSpMk id="20" creationId="{3828B838-F732-4D64-AEEA-7102BD6C5F92}"/>
          </ac:cxnSpMkLst>
        </pc:cxnChg>
      </pc:sldChg>
      <pc:sldChg chg="addSp delSp modSp add mod">
        <pc:chgData name="Yvonne Palm" userId="1889f533-2eff-4683-832c-6131860a7f4a" providerId="ADAL" clId="{1C51FCD6-12E6-48E9-BC90-33DA432C9A31}" dt="2023-09-19T19:12:54.467" v="6010" actId="1076"/>
        <pc:sldMkLst>
          <pc:docMk/>
          <pc:sldMk cId="1081592480" sldId="307"/>
        </pc:sldMkLst>
        <pc:spChg chg="mod">
          <ac:chgData name="Yvonne Palm" userId="1889f533-2eff-4683-832c-6131860a7f4a" providerId="ADAL" clId="{1C51FCD6-12E6-48E9-BC90-33DA432C9A31}" dt="2023-09-16T20:38:13.494" v="908" actId="1076"/>
          <ac:spMkLst>
            <pc:docMk/>
            <pc:sldMk cId="1081592480" sldId="307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9T19:12:54.467" v="6010" actId="1076"/>
          <ac:spMkLst>
            <pc:docMk/>
            <pc:sldMk cId="1081592480" sldId="307"/>
            <ac:spMk id="3" creationId="{EDC35D0A-A49A-46FD-A554-9788D3B17CB5}"/>
          </ac:spMkLst>
        </pc:spChg>
        <pc:spChg chg="mod">
          <ac:chgData name="Yvonne Palm" userId="1889f533-2eff-4683-832c-6131860a7f4a" providerId="ADAL" clId="{1C51FCD6-12E6-48E9-BC90-33DA432C9A31}" dt="2023-09-16T21:08:49.343" v="1717" actId="1076"/>
          <ac:spMkLst>
            <pc:docMk/>
            <pc:sldMk cId="1081592480" sldId="307"/>
            <ac:spMk id="5" creationId="{4AD79B7A-67E8-4D8B-98D2-5B921E243566}"/>
          </ac:spMkLst>
        </pc:spChg>
        <pc:spChg chg="del">
          <ac:chgData name="Yvonne Palm" userId="1889f533-2eff-4683-832c-6131860a7f4a" providerId="ADAL" clId="{1C51FCD6-12E6-48E9-BC90-33DA432C9A31}" dt="2023-09-16T20:20:11.850" v="604" actId="478"/>
          <ac:spMkLst>
            <pc:docMk/>
            <pc:sldMk cId="1081592480" sldId="307"/>
            <ac:spMk id="6" creationId="{92A715ED-6E1C-4DC5-8AFC-51148B538F75}"/>
          </ac:spMkLst>
        </pc:spChg>
        <pc:spChg chg="del">
          <ac:chgData name="Yvonne Palm" userId="1889f533-2eff-4683-832c-6131860a7f4a" providerId="ADAL" clId="{1C51FCD6-12E6-48E9-BC90-33DA432C9A31}" dt="2023-09-16T20:20:13.757" v="605" actId="478"/>
          <ac:spMkLst>
            <pc:docMk/>
            <pc:sldMk cId="1081592480" sldId="307"/>
            <ac:spMk id="8" creationId="{F491AC52-64EA-4337-89DF-840CFFE2F831}"/>
          </ac:spMkLst>
        </pc:spChg>
        <pc:spChg chg="del">
          <ac:chgData name="Yvonne Palm" userId="1889f533-2eff-4683-832c-6131860a7f4a" providerId="ADAL" clId="{1C51FCD6-12E6-48E9-BC90-33DA432C9A31}" dt="2023-09-16T20:20:16.169" v="606" actId="478"/>
          <ac:spMkLst>
            <pc:docMk/>
            <pc:sldMk cId="1081592480" sldId="307"/>
            <ac:spMk id="9" creationId="{7BFA94A5-64E4-47D8-AAA6-41D5D0B8AE2D}"/>
          </ac:spMkLst>
        </pc:spChg>
        <pc:spChg chg="del">
          <ac:chgData name="Yvonne Palm" userId="1889f533-2eff-4683-832c-6131860a7f4a" providerId="ADAL" clId="{1C51FCD6-12E6-48E9-BC90-33DA432C9A31}" dt="2023-09-16T20:20:19.478" v="607" actId="478"/>
          <ac:spMkLst>
            <pc:docMk/>
            <pc:sldMk cId="1081592480" sldId="307"/>
            <ac:spMk id="10" creationId="{6078DC94-A45F-4093-B27E-BF43E67D046A}"/>
          </ac:spMkLst>
        </pc:spChg>
        <pc:spChg chg="del">
          <ac:chgData name="Yvonne Palm" userId="1889f533-2eff-4683-832c-6131860a7f4a" providerId="ADAL" clId="{1C51FCD6-12E6-48E9-BC90-33DA432C9A31}" dt="2023-09-16T20:20:23.841" v="609" actId="478"/>
          <ac:spMkLst>
            <pc:docMk/>
            <pc:sldMk cId="1081592480" sldId="307"/>
            <ac:spMk id="11" creationId="{7C133640-3589-4615-953D-BB53D1DF9C13}"/>
          </ac:spMkLst>
        </pc:spChg>
        <pc:spChg chg="del">
          <ac:chgData name="Yvonne Palm" userId="1889f533-2eff-4683-832c-6131860a7f4a" providerId="ADAL" clId="{1C51FCD6-12E6-48E9-BC90-33DA432C9A31}" dt="2023-09-16T20:20:22.163" v="608" actId="478"/>
          <ac:spMkLst>
            <pc:docMk/>
            <pc:sldMk cId="1081592480" sldId="307"/>
            <ac:spMk id="12" creationId="{160D923D-FFC3-4A4C-9804-DE3F91E435C6}"/>
          </ac:spMkLst>
        </pc:spChg>
        <pc:spChg chg="add del mod">
          <ac:chgData name="Yvonne Palm" userId="1889f533-2eff-4683-832c-6131860a7f4a" providerId="ADAL" clId="{1C51FCD6-12E6-48E9-BC90-33DA432C9A31}" dt="2023-09-16T20:31:43.172" v="762" actId="478"/>
          <ac:spMkLst>
            <pc:docMk/>
            <pc:sldMk cId="1081592480" sldId="307"/>
            <ac:spMk id="16" creationId="{7FD2D27B-77FD-440A-9486-4BB1DC0DB0BA}"/>
          </ac:spMkLst>
        </pc:spChg>
        <pc:spChg chg="add mod">
          <ac:chgData name="Yvonne Palm" userId="1889f533-2eff-4683-832c-6131860a7f4a" providerId="ADAL" clId="{1C51FCD6-12E6-48E9-BC90-33DA432C9A31}" dt="2023-09-19T19:10:11.589" v="5994" actId="14100"/>
          <ac:spMkLst>
            <pc:docMk/>
            <pc:sldMk cId="1081592480" sldId="307"/>
            <ac:spMk id="19" creationId="{7950727C-8D5A-4F3F-AC9D-AFB4B5893725}"/>
          </ac:spMkLst>
        </pc:spChg>
        <pc:spChg chg="mod">
          <ac:chgData name="Yvonne Palm" userId="1889f533-2eff-4683-832c-6131860a7f4a" providerId="ADAL" clId="{1C51FCD6-12E6-48E9-BC90-33DA432C9A31}" dt="2023-09-16T21:08:43.569" v="1716" actId="1076"/>
          <ac:spMkLst>
            <pc:docMk/>
            <pc:sldMk cId="1081592480" sldId="307"/>
            <ac:spMk id="20" creationId="{76D0F4EC-75C1-4FC4-B636-E9E096CF9BE3}"/>
          </ac:spMkLst>
        </pc:spChg>
        <pc:spChg chg="add del">
          <ac:chgData name="Yvonne Palm" userId="1889f533-2eff-4683-832c-6131860a7f4a" providerId="ADAL" clId="{1C51FCD6-12E6-48E9-BC90-33DA432C9A31}" dt="2023-09-16T20:21:09.296" v="626" actId="22"/>
          <ac:spMkLst>
            <pc:docMk/>
            <pc:sldMk cId="1081592480" sldId="307"/>
            <ac:spMk id="21" creationId="{540AF7D0-5400-4A56-8B96-ED15E01050C9}"/>
          </ac:spMkLst>
        </pc:spChg>
        <pc:spChg chg="add del mod">
          <ac:chgData name="Yvonne Palm" userId="1889f533-2eff-4683-832c-6131860a7f4a" providerId="ADAL" clId="{1C51FCD6-12E6-48E9-BC90-33DA432C9A31}" dt="2023-09-16T20:31:44.737" v="763" actId="478"/>
          <ac:spMkLst>
            <pc:docMk/>
            <pc:sldMk cId="1081592480" sldId="307"/>
            <ac:spMk id="22" creationId="{1CA242FC-A2C0-4AB4-A8EC-00CA12C49A75}"/>
          </ac:spMkLst>
        </pc:spChg>
        <pc:spChg chg="add del mod">
          <ac:chgData name="Yvonne Palm" userId="1889f533-2eff-4683-832c-6131860a7f4a" providerId="ADAL" clId="{1C51FCD6-12E6-48E9-BC90-33DA432C9A31}" dt="2023-09-16T20:31:46.376" v="764" actId="478"/>
          <ac:spMkLst>
            <pc:docMk/>
            <pc:sldMk cId="1081592480" sldId="307"/>
            <ac:spMk id="23" creationId="{80F69408-6FD5-4CB4-90A2-40668030994E}"/>
          </ac:spMkLst>
        </pc:spChg>
        <pc:spChg chg="del">
          <ac:chgData name="Yvonne Palm" userId="1889f533-2eff-4683-832c-6131860a7f4a" providerId="ADAL" clId="{1C51FCD6-12E6-48E9-BC90-33DA432C9A31}" dt="2023-09-16T20:15:30.116" v="569" actId="478"/>
          <ac:spMkLst>
            <pc:docMk/>
            <pc:sldMk cId="1081592480" sldId="307"/>
            <ac:spMk id="25" creationId="{DDC6EE8E-CF7F-45E3-89C7-B44C96EBA1BB}"/>
          </ac:spMkLst>
        </pc:spChg>
        <pc:spChg chg="add mod">
          <ac:chgData name="Yvonne Palm" userId="1889f533-2eff-4683-832c-6131860a7f4a" providerId="ADAL" clId="{1C51FCD6-12E6-48E9-BC90-33DA432C9A31}" dt="2023-09-19T19:10:05.184" v="5993" actId="14100"/>
          <ac:spMkLst>
            <pc:docMk/>
            <pc:sldMk cId="1081592480" sldId="307"/>
            <ac:spMk id="27" creationId="{A7B67736-B74B-4DA7-A4A7-574007C78B9B}"/>
          </ac:spMkLst>
        </pc:spChg>
        <pc:spChg chg="add mod">
          <ac:chgData name="Yvonne Palm" userId="1889f533-2eff-4683-832c-6131860a7f4a" providerId="ADAL" clId="{1C51FCD6-12E6-48E9-BC90-33DA432C9A31}" dt="2023-09-19T19:10:55.657" v="6004" actId="403"/>
          <ac:spMkLst>
            <pc:docMk/>
            <pc:sldMk cId="1081592480" sldId="307"/>
            <ac:spMk id="28" creationId="{DED30EFF-F648-4339-9198-CE7214FD1A87}"/>
          </ac:spMkLst>
        </pc:spChg>
        <pc:spChg chg="add mod">
          <ac:chgData name="Yvonne Palm" userId="1889f533-2eff-4683-832c-6131860a7f4a" providerId="ADAL" clId="{1C51FCD6-12E6-48E9-BC90-33DA432C9A31}" dt="2023-09-19T19:10:26.878" v="5998" actId="403"/>
          <ac:spMkLst>
            <pc:docMk/>
            <pc:sldMk cId="1081592480" sldId="307"/>
            <ac:spMk id="29" creationId="{798B56C3-CFF3-4A2F-9E56-F1E8ACDA3366}"/>
          </ac:spMkLst>
        </pc:spChg>
        <pc:spChg chg="add mod">
          <ac:chgData name="Yvonne Palm" userId="1889f533-2eff-4683-832c-6131860a7f4a" providerId="ADAL" clId="{1C51FCD6-12E6-48E9-BC90-33DA432C9A31}" dt="2023-09-19T19:08:32.163" v="5985" actId="14100"/>
          <ac:spMkLst>
            <pc:docMk/>
            <pc:sldMk cId="1081592480" sldId="307"/>
            <ac:spMk id="30" creationId="{B9CEEB47-30F3-40C3-AA1F-39C0861A563E}"/>
          </ac:spMkLst>
        </pc:spChg>
        <pc:spChg chg="add mod">
          <ac:chgData name="Yvonne Palm" userId="1889f533-2eff-4683-832c-6131860a7f4a" providerId="ADAL" clId="{1C51FCD6-12E6-48E9-BC90-33DA432C9A31}" dt="2023-09-19T19:11:11.349" v="6009" actId="403"/>
          <ac:spMkLst>
            <pc:docMk/>
            <pc:sldMk cId="1081592480" sldId="307"/>
            <ac:spMk id="31" creationId="{861EA316-856D-46CD-A0FD-DCC5280DA837}"/>
          </ac:spMkLst>
        </pc:spChg>
        <pc:spChg chg="add del mod">
          <ac:chgData name="Yvonne Palm" userId="1889f533-2eff-4683-832c-6131860a7f4a" providerId="ADAL" clId="{1C51FCD6-12E6-48E9-BC90-33DA432C9A31}" dt="2023-09-16T20:41:50.010" v="978" actId="478"/>
          <ac:spMkLst>
            <pc:docMk/>
            <pc:sldMk cId="1081592480" sldId="307"/>
            <ac:spMk id="32" creationId="{7AF2DC22-855C-4004-A381-10AE5BFAF3A8}"/>
          </ac:spMkLst>
        </pc:spChg>
        <pc:picChg chg="add del mod">
          <ac:chgData name="Yvonne Palm" userId="1889f533-2eff-4683-832c-6131860a7f4a" providerId="ADAL" clId="{1C51FCD6-12E6-48E9-BC90-33DA432C9A31}" dt="2023-09-16T20:16:46.186" v="578" actId="478"/>
          <ac:picMkLst>
            <pc:docMk/>
            <pc:sldMk cId="1081592480" sldId="307"/>
            <ac:picMk id="7" creationId="{6FFC2166-B58A-44F2-AD20-75BACEABC1C5}"/>
          </ac:picMkLst>
        </pc:picChg>
        <pc:picChg chg="del">
          <ac:chgData name="Yvonne Palm" userId="1889f533-2eff-4683-832c-6131860a7f4a" providerId="ADAL" clId="{1C51FCD6-12E6-48E9-BC90-33DA432C9A31}" dt="2023-09-16T20:15:32.441" v="570" actId="478"/>
          <ac:picMkLst>
            <pc:docMk/>
            <pc:sldMk cId="1081592480" sldId="307"/>
            <ac:picMk id="14" creationId="{700849E0-0F00-4ABE-81C9-74E9B1127E4C}"/>
          </ac:picMkLst>
        </pc:picChg>
        <pc:picChg chg="add mod">
          <ac:chgData name="Yvonne Palm" userId="1889f533-2eff-4683-832c-6131860a7f4a" providerId="ADAL" clId="{1C51FCD6-12E6-48E9-BC90-33DA432C9A31}" dt="2023-09-16T20:17:28.608" v="581" actId="1076"/>
          <ac:picMkLst>
            <pc:docMk/>
            <pc:sldMk cId="1081592480" sldId="307"/>
            <ac:picMk id="15" creationId="{4101F58D-307D-42AC-9D75-31D60DE3DFF3}"/>
          </ac:picMkLst>
        </pc:picChg>
        <pc:picChg chg="del mod">
          <ac:chgData name="Yvonne Palm" userId="1889f533-2eff-4683-832c-6131860a7f4a" providerId="ADAL" clId="{1C51FCD6-12E6-48E9-BC90-33DA432C9A31}" dt="2023-09-16T20:15:37.310" v="572" actId="478"/>
          <ac:picMkLst>
            <pc:docMk/>
            <pc:sldMk cId="1081592480" sldId="307"/>
            <ac:picMk id="18" creationId="{FE5E1AA2-E431-4AD7-8B59-36E1BCBD76C4}"/>
          </ac:picMkLst>
        </pc:picChg>
      </pc:sldChg>
      <pc:sldChg chg="del">
        <pc:chgData name="Yvonne Palm" userId="1889f533-2eff-4683-832c-6131860a7f4a" providerId="ADAL" clId="{1C51FCD6-12E6-48E9-BC90-33DA432C9A31}" dt="2023-09-16T21:01:49.709" v="1693" actId="47"/>
        <pc:sldMkLst>
          <pc:docMk/>
          <pc:sldMk cId="2968500898" sldId="308"/>
        </pc:sldMkLst>
      </pc:sldChg>
      <pc:sldChg chg="addSp delSp modSp add mod">
        <pc:chgData name="Yvonne Palm" userId="1889f533-2eff-4683-832c-6131860a7f4a" providerId="ADAL" clId="{1C51FCD6-12E6-48E9-BC90-33DA432C9A31}" dt="2023-09-19T19:23:27.721" v="6058" actId="20577"/>
        <pc:sldMkLst>
          <pc:docMk/>
          <pc:sldMk cId="2802521577" sldId="309"/>
        </pc:sldMkLst>
        <pc:spChg chg="mod">
          <ac:chgData name="Yvonne Palm" userId="1889f533-2eff-4683-832c-6131860a7f4a" providerId="ADAL" clId="{1C51FCD6-12E6-48E9-BC90-33DA432C9A31}" dt="2023-09-16T21:01:20.842" v="1690" actId="1076"/>
          <ac:spMkLst>
            <pc:docMk/>
            <pc:sldMk cId="2802521577" sldId="309"/>
            <ac:spMk id="2" creationId="{50681B57-3E67-457B-A69E-75BE8F906218}"/>
          </ac:spMkLst>
        </pc:spChg>
        <pc:spChg chg="del">
          <ac:chgData name="Yvonne Palm" userId="1889f533-2eff-4683-832c-6131860a7f4a" providerId="ADAL" clId="{1C51FCD6-12E6-48E9-BC90-33DA432C9A31}" dt="2023-09-16T20:28:24.282" v="706" actId="478"/>
          <ac:spMkLst>
            <pc:docMk/>
            <pc:sldMk cId="2802521577" sldId="309"/>
            <ac:spMk id="3" creationId="{EDC35D0A-A49A-46FD-A554-9788D3B17CB5}"/>
          </ac:spMkLst>
        </pc:spChg>
        <pc:spChg chg="mod">
          <ac:chgData name="Yvonne Palm" userId="1889f533-2eff-4683-832c-6131860a7f4a" providerId="ADAL" clId="{1C51FCD6-12E6-48E9-BC90-33DA432C9A31}" dt="2023-09-16T21:09:12.467" v="1722" actId="1076"/>
          <ac:spMkLst>
            <pc:docMk/>
            <pc:sldMk cId="2802521577" sldId="309"/>
            <ac:spMk id="5" creationId="{4AD79B7A-67E8-4D8B-98D2-5B921E243566}"/>
          </ac:spMkLst>
        </pc:spChg>
        <pc:spChg chg="add del mod">
          <ac:chgData name="Yvonne Palm" userId="1889f533-2eff-4683-832c-6131860a7f4a" providerId="ADAL" clId="{1C51FCD6-12E6-48E9-BC90-33DA432C9A31}" dt="2023-09-16T20:28:27.170" v="707" actId="478"/>
          <ac:spMkLst>
            <pc:docMk/>
            <pc:sldMk cId="2802521577" sldId="309"/>
            <ac:spMk id="6" creationId="{F9333503-CC4C-4992-911C-56BA3B2321B3}"/>
          </ac:spMkLst>
        </pc:spChg>
        <pc:spChg chg="add mod ord">
          <ac:chgData name="Yvonne Palm" userId="1889f533-2eff-4683-832c-6131860a7f4a" providerId="ADAL" clId="{1C51FCD6-12E6-48E9-BC90-33DA432C9A31}" dt="2023-09-19T19:16:39.947" v="6043" actId="166"/>
          <ac:spMkLst>
            <pc:docMk/>
            <pc:sldMk cId="2802521577" sldId="309"/>
            <ac:spMk id="7" creationId="{54F83F55-6542-4B61-A420-80CCD06575B8}"/>
          </ac:spMkLst>
        </pc:spChg>
        <pc:spChg chg="mod">
          <ac:chgData name="Yvonne Palm" userId="1889f533-2eff-4683-832c-6131860a7f4a" providerId="ADAL" clId="{1C51FCD6-12E6-48E9-BC90-33DA432C9A31}" dt="2023-09-16T21:10:57.544" v="1735" actId="1076"/>
          <ac:spMkLst>
            <pc:docMk/>
            <pc:sldMk cId="2802521577" sldId="309"/>
            <ac:spMk id="8" creationId="{06B8CFAC-5E04-4222-989E-257805DBE233}"/>
          </ac:spMkLst>
        </pc:spChg>
        <pc:spChg chg="mod">
          <ac:chgData name="Yvonne Palm" userId="1889f533-2eff-4683-832c-6131860a7f4a" providerId="ADAL" clId="{1C51FCD6-12E6-48E9-BC90-33DA432C9A31}" dt="2023-09-19T19:05:37.313" v="5942" actId="14100"/>
          <ac:spMkLst>
            <pc:docMk/>
            <pc:sldMk cId="2802521577" sldId="309"/>
            <ac:spMk id="12" creationId="{2344326F-164E-40FB-AF03-99281FE72BE6}"/>
          </ac:spMkLst>
        </pc:spChg>
        <pc:spChg chg="add mod">
          <ac:chgData name="Yvonne Palm" userId="1889f533-2eff-4683-832c-6131860a7f4a" providerId="ADAL" clId="{1C51FCD6-12E6-48E9-BC90-33DA432C9A31}" dt="2023-09-19T19:18:12.595" v="6052" actId="255"/>
          <ac:spMkLst>
            <pc:docMk/>
            <pc:sldMk cId="2802521577" sldId="309"/>
            <ac:spMk id="13" creationId="{ECE1F5F1-F356-4140-81F1-56FE14D17C60}"/>
          </ac:spMkLst>
        </pc:spChg>
        <pc:spChg chg="add mod">
          <ac:chgData name="Yvonne Palm" userId="1889f533-2eff-4683-832c-6131860a7f4a" providerId="ADAL" clId="{1C51FCD6-12E6-48E9-BC90-33DA432C9A31}" dt="2023-09-19T19:06:55.007" v="5965" actId="1076"/>
          <ac:spMkLst>
            <pc:docMk/>
            <pc:sldMk cId="2802521577" sldId="309"/>
            <ac:spMk id="14" creationId="{0C38B7AB-236C-4C6F-A798-B0A934B607EF}"/>
          </ac:spMkLst>
        </pc:spChg>
        <pc:spChg chg="mod">
          <ac:chgData name="Yvonne Palm" userId="1889f533-2eff-4683-832c-6131860a7f4a" providerId="ADAL" clId="{1C51FCD6-12E6-48E9-BC90-33DA432C9A31}" dt="2023-09-19T19:17:17.940" v="6047" actId="14100"/>
          <ac:spMkLst>
            <pc:docMk/>
            <pc:sldMk cId="2802521577" sldId="309"/>
            <ac:spMk id="16" creationId="{799A1487-E36D-46D3-A0A2-E72A6021CEDF}"/>
          </ac:spMkLst>
        </pc:spChg>
        <pc:spChg chg="del">
          <ac:chgData name="Yvonne Palm" userId="1889f533-2eff-4683-832c-6131860a7f4a" providerId="ADAL" clId="{1C51FCD6-12E6-48E9-BC90-33DA432C9A31}" dt="2023-09-16T20:28:22.659" v="705" actId="478"/>
          <ac:spMkLst>
            <pc:docMk/>
            <pc:sldMk cId="2802521577" sldId="309"/>
            <ac:spMk id="16" creationId="{7FD2D27B-77FD-440A-9486-4BB1DC0DB0BA}"/>
          </ac:spMkLst>
        </pc:spChg>
        <pc:spChg chg="add mod">
          <ac:chgData name="Yvonne Palm" userId="1889f533-2eff-4683-832c-6131860a7f4a" providerId="ADAL" clId="{1C51FCD6-12E6-48E9-BC90-33DA432C9A31}" dt="2023-09-19T19:23:27.721" v="6058" actId="20577"/>
          <ac:spMkLst>
            <pc:docMk/>
            <pc:sldMk cId="2802521577" sldId="309"/>
            <ac:spMk id="17" creationId="{8EB86905-B0C9-4558-A4C1-E106BC66008E}"/>
          </ac:spMkLst>
        </pc:spChg>
        <pc:spChg chg="add mod">
          <ac:chgData name="Yvonne Palm" userId="1889f533-2eff-4683-832c-6131860a7f4a" providerId="ADAL" clId="{1C51FCD6-12E6-48E9-BC90-33DA432C9A31}" dt="2023-09-19T19:16:19.749" v="6041" actId="255"/>
          <ac:spMkLst>
            <pc:docMk/>
            <pc:sldMk cId="2802521577" sldId="309"/>
            <ac:spMk id="18" creationId="{49917242-6477-4539-AAD7-94FE118E763A}"/>
          </ac:spMkLst>
        </pc:spChg>
        <pc:spChg chg="add mod">
          <ac:chgData name="Yvonne Palm" userId="1889f533-2eff-4683-832c-6131860a7f4a" providerId="ADAL" clId="{1C51FCD6-12E6-48E9-BC90-33DA432C9A31}" dt="2023-09-19T19:17:33.484" v="6048" actId="113"/>
          <ac:spMkLst>
            <pc:docMk/>
            <pc:sldMk cId="2802521577" sldId="309"/>
            <ac:spMk id="19" creationId="{D7A881DC-AB2D-4E79-927D-ED7EDFC0A8EA}"/>
          </ac:spMkLst>
        </pc:spChg>
        <pc:spChg chg="add mod">
          <ac:chgData name="Yvonne Palm" userId="1889f533-2eff-4683-832c-6131860a7f4a" providerId="ADAL" clId="{1C51FCD6-12E6-48E9-BC90-33DA432C9A31}" dt="2023-09-19T19:05:54.469" v="5946" actId="404"/>
          <ac:spMkLst>
            <pc:docMk/>
            <pc:sldMk cId="2802521577" sldId="309"/>
            <ac:spMk id="20" creationId="{5F8AEDA4-EB9B-4999-8DBF-F9543AEC1949}"/>
          </ac:spMkLst>
        </pc:spChg>
        <pc:spChg chg="add del mod">
          <ac:chgData name="Yvonne Palm" userId="1889f533-2eff-4683-832c-6131860a7f4a" providerId="ADAL" clId="{1C51FCD6-12E6-48E9-BC90-33DA432C9A31}" dt="2023-09-19T19:06:33.317" v="5957"/>
          <ac:spMkLst>
            <pc:docMk/>
            <pc:sldMk cId="2802521577" sldId="309"/>
            <ac:spMk id="21" creationId="{A8186319-122E-4695-880A-C4A9F46E2AF1}"/>
          </ac:spMkLst>
        </pc:spChg>
        <pc:spChg chg="del">
          <ac:chgData name="Yvonne Palm" userId="1889f533-2eff-4683-832c-6131860a7f4a" providerId="ADAL" clId="{1C51FCD6-12E6-48E9-BC90-33DA432C9A31}" dt="2023-09-16T20:28:21.112" v="704" actId="478"/>
          <ac:spMkLst>
            <pc:docMk/>
            <pc:sldMk cId="2802521577" sldId="309"/>
            <ac:spMk id="22" creationId="{1CA242FC-A2C0-4AB4-A8EC-00CA12C49A75}"/>
          </ac:spMkLst>
        </pc:spChg>
        <pc:spChg chg="add del mod">
          <ac:chgData name="Yvonne Palm" userId="1889f533-2eff-4683-832c-6131860a7f4a" providerId="ADAL" clId="{1C51FCD6-12E6-48E9-BC90-33DA432C9A31}" dt="2023-09-19T19:07:38.903" v="5973"/>
          <ac:spMkLst>
            <pc:docMk/>
            <pc:sldMk cId="2802521577" sldId="309"/>
            <ac:spMk id="22" creationId="{60AD4428-CE90-413B-8037-49A8F2FA4C5C}"/>
          </ac:spMkLst>
        </pc:spChg>
        <pc:spChg chg="del">
          <ac:chgData name="Yvonne Palm" userId="1889f533-2eff-4683-832c-6131860a7f4a" providerId="ADAL" clId="{1C51FCD6-12E6-48E9-BC90-33DA432C9A31}" dt="2023-09-16T20:28:19.013" v="703" actId="478"/>
          <ac:spMkLst>
            <pc:docMk/>
            <pc:sldMk cId="2802521577" sldId="309"/>
            <ac:spMk id="23" creationId="{80F69408-6FD5-4CB4-90A2-40668030994E}"/>
          </ac:spMkLst>
        </pc:spChg>
      </pc:sldChg>
      <pc:sldChg chg="add del">
        <pc:chgData name="Yvonne Palm" userId="1889f533-2eff-4683-832c-6131860a7f4a" providerId="ADAL" clId="{1C51FCD6-12E6-48E9-BC90-33DA432C9A31}" dt="2023-09-16T20:27:43.711" v="701" actId="2890"/>
        <pc:sldMkLst>
          <pc:docMk/>
          <pc:sldMk cId="3711774433" sldId="309"/>
        </pc:sldMkLst>
      </pc:sldChg>
      <pc:sldChg chg="addSp delSp modSp add mod modAnim chgLayout">
        <pc:chgData name="Yvonne Palm" userId="1889f533-2eff-4683-832c-6131860a7f4a" providerId="ADAL" clId="{1C51FCD6-12E6-48E9-BC90-33DA432C9A31}" dt="2023-09-19T19:32:31.178" v="6166" actId="403"/>
        <pc:sldMkLst>
          <pc:docMk/>
          <pc:sldMk cId="3811908126" sldId="310"/>
        </pc:sldMkLst>
        <pc:spChg chg="mod ord">
          <ac:chgData name="Yvonne Palm" userId="1889f533-2eff-4683-832c-6131860a7f4a" providerId="ADAL" clId="{1C51FCD6-12E6-48E9-BC90-33DA432C9A31}" dt="2023-09-16T21:01:28.550" v="1691" actId="1076"/>
          <ac:spMkLst>
            <pc:docMk/>
            <pc:sldMk cId="3811908126" sldId="310"/>
            <ac:spMk id="2" creationId="{50681B57-3E67-457B-A69E-75BE8F906218}"/>
          </ac:spMkLst>
        </pc:spChg>
        <pc:spChg chg="add del mod ord">
          <ac:chgData name="Yvonne Palm" userId="1889f533-2eff-4683-832c-6131860a7f4a" providerId="ADAL" clId="{1C51FCD6-12E6-48E9-BC90-33DA432C9A31}" dt="2023-09-16T20:46:03.794" v="1054" actId="700"/>
          <ac:spMkLst>
            <pc:docMk/>
            <pc:sldMk cId="3811908126" sldId="310"/>
            <ac:spMk id="3" creationId="{7E54AD59-4C42-4CA4-888A-5FF4C49CC70B}"/>
          </ac:spMkLst>
        </pc:spChg>
        <pc:spChg chg="add mod">
          <ac:chgData name="Yvonne Palm" userId="1889f533-2eff-4683-832c-6131860a7f4a" providerId="ADAL" clId="{1C51FCD6-12E6-48E9-BC90-33DA432C9A31}" dt="2023-09-16T21:34:37.141" v="2517" actId="20578"/>
          <ac:spMkLst>
            <pc:docMk/>
            <pc:sldMk cId="3811908126" sldId="310"/>
            <ac:spMk id="4" creationId="{D56CAA80-F081-4D4E-8F46-24A23EF9B324}"/>
          </ac:spMkLst>
        </pc:spChg>
        <pc:spChg chg="mod ord">
          <ac:chgData name="Yvonne Palm" userId="1889f533-2eff-4683-832c-6131860a7f4a" providerId="ADAL" clId="{1C51FCD6-12E6-48E9-BC90-33DA432C9A31}" dt="2023-09-16T21:10:20.656" v="1730" actId="1076"/>
          <ac:spMkLst>
            <pc:docMk/>
            <pc:sldMk cId="3811908126" sldId="310"/>
            <ac:spMk id="5" creationId="{4AD79B7A-67E8-4D8B-98D2-5B921E243566}"/>
          </ac:spMkLst>
        </pc:spChg>
        <pc:spChg chg="add mod">
          <ac:chgData name="Yvonne Palm" userId="1889f533-2eff-4683-832c-6131860a7f4a" providerId="ADAL" clId="{1C51FCD6-12E6-48E9-BC90-33DA432C9A31}" dt="2023-09-19T19:32:31.178" v="6166" actId="403"/>
          <ac:spMkLst>
            <pc:docMk/>
            <pc:sldMk cId="3811908126" sldId="310"/>
            <ac:spMk id="6" creationId="{8F84BB61-AA5E-4427-AD28-7D34339BD007}"/>
          </ac:spMkLst>
        </pc:spChg>
        <pc:spChg chg="del">
          <ac:chgData name="Yvonne Palm" userId="1889f533-2eff-4683-832c-6131860a7f4a" providerId="ADAL" clId="{1C51FCD6-12E6-48E9-BC90-33DA432C9A31}" dt="2023-09-16T20:45:24.001" v="1050" actId="478"/>
          <ac:spMkLst>
            <pc:docMk/>
            <pc:sldMk cId="3811908126" sldId="310"/>
            <ac:spMk id="7" creationId="{54F83F55-6542-4B61-A420-80CCD06575B8}"/>
          </ac:spMkLst>
        </pc:spChg>
        <pc:spChg chg="mod">
          <ac:chgData name="Yvonne Palm" userId="1889f533-2eff-4683-832c-6131860a7f4a" providerId="ADAL" clId="{1C51FCD6-12E6-48E9-BC90-33DA432C9A31}" dt="2023-09-16T21:10:52.845" v="1734" actId="1076"/>
          <ac:spMkLst>
            <pc:docMk/>
            <pc:sldMk cId="3811908126" sldId="310"/>
            <ac:spMk id="8" creationId="{51845666-DC6C-47EF-BBCA-368FD96BBE8D}"/>
          </ac:spMkLst>
        </pc:spChg>
        <pc:spChg chg="del">
          <ac:chgData name="Yvonne Palm" userId="1889f533-2eff-4683-832c-6131860a7f4a" providerId="ADAL" clId="{1C51FCD6-12E6-48E9-BC90-33DA432C9A31}" dt="2023-09-16T20:45:21.784" v="1048" actId="478"/>
          <ac:spMkLst>
            <pc:docMk/>
            <pc:sldMk cId="3811908126" sldId="310"/>
            <ac:spMk id="13" creationId="{ECE1F5F1-F356-4140-81F1-56FE14D17C60}"/>
          </ac:spMkLst>
        </pc:spChg>
        <pc:spChg chg="del">
          <ac:chgData name="Yvonne Palm" userId="1889f533-2eff-4683-832c-6131860a7f4a" providerId="ADAL" clId="{1C51FCD6-12E6-48E9-BC90-33DA432C9A31}" dt="2023-09-16T20:45:23.056" v="1049" actId="478"/>
          <ac:spMkLst>
            <pc:docMk/>
            <pc:sldMk cId="3811908126" sldId="310"/>
            <ac:spMk id="14" creationId="{0C38B7AB-236C-4C6F-A798-B0A934B607EF}"/>
          </ac:spMkLst>
        </pc:spChg>
        <pc:spChg chg="del">
          <ac:chgData name="Yvonne Palm" userId="1889f533-2eff-4683-832c-6131860a7f4a" providerId="ADAL" clId="{1C51FCD6-12E6-48E9-BC90-33DA432C9A31}" dt="2023-09-16T20:45:25.774" v="1051" actId="478"/>
          <ac:spMkLst>
            <pc:docMk/>
            <pc:sldMk cId="3811908126" sldId="310"/>
            <ac:spMk id="17" creationId="{8EB86905-B0C9-4558-A4C1-E106BC66008E}"/>
          </ac:spMkLst>
        </pc:spChg>
        <pc:spChg chg="del">
          <ac:chgData name="Yvonne Palm" userId="1889f533-2eff-4683-832c-6131860a7f4a" providerId="ADAL" clId="{1C51FCD6-12E6-48E9-BC90-33DA432C9A31}" dt="2023-09-16T20:45:27.027" v="1052" actId="478"/>
          <ac:spMkLst>
            <pc:docMk/>
            <pc:sldMk cId="3811908126" sldId="310"/>
            <ac:spMk id="18" creationId="{49917242-6477-4539-AAD7-94FE118E763A}"/>
          </ac:spMkLst>
        </pc:spChg>
      </pc:sldChg>
      <pc:sldChg chg="addSp delSp modSp add mod addCm delCm">
        <pc:chgData name="Yvonne Palm" userId="1889f533-2eff-4683-832c-6131860a7f4a" providerId="ADAL" clId="{1C51FCD6-12E6-48E9-BC90-33DA432C9A31}" dt="2023-09-19T19:33:43.700" v="6176" actId="313"/>
        <pc:sldMkLst>
          <pc:docMk/>
          <pc:sldMk cId="3641208996" sldId="311"/>
        </pc:sldMkLst>
        <pc:spChg chg="mod">
          <ac:chgData name="Yvonne Palm" userId="1889f533-2eff-4683-832c-6131860a7f4a" providerId="ADAL" clId="{1C51FCD6-12E6-48E9-BC90-33DA432C9A31}" dt="2023-09-16T21:01:43.969" v="1692" actId="1076"/>
          <ac:spMkLst>
            <pc:docMk/>
            <pc:sldMk cId="3641208996" sldId="311"/>
            <ac:spMk id="2" creationId="{50681B57-3E67-457B-A69E-75BE8F906218}"/>
          </ac:spMkLst>
        </pc:spChg>
        <pc:spChg chg="add mod">
          <ac:chgData name="Yvonne Palm" userId="1889f533-2eff-4683-832c-6131860a7f4a" providerId="ADAL" clId="{1C51FCD6-12E6-48E9-BC90-33DA432C9A31}" dt="2023-09-19T19:33:43.700" v="6176" actId="313"/>
          <ac:spMkLst>
            <pc:docMk/>
            <pc:sldMk cId="3641208996" sldId="311"/>
            <ac:spMk id="3" creationId="{83D9AE0C-3A55-4089-89EE-8A28BE3871F9}"/>
          </ac:spMkLst>
        </pc:spChg>
        <pc:spChg chg="mod">
          <ac:chgData name="Yvonne Palm" userId="1889f533-2eff-4683-832c-6131860a7f4a" providerId="ADAL" clId="{1C51FCD6-12E6-48E9-BC90-33DA432C9A31}" dt="2023-09-16T21:11:12.610" v="1740" actId="403"/>
          <ac:spMkLst>
            <pc:docMk/>
            <pc:sldMk cId="3641208996" sldId="311"/>
            <ac:spMk id="4" creationId="{AE8AFCAE-7994-497B-B643-047914C8C125}"/>
          </ac:spMkLst>
        </pc:spChg>
        <pc:spChg chg="mod">
          <ac:chgData name="Yvonne Palm" userId="1889f533-2eff-4683-832c-6131860a7f4a" providerId="ADAL" clId="{1C51FCD6-12E6-48E9-BC90-33DA432C9A31}" dt="2023-09-16T21:11:18.753" v="1741" actId="1076"/>
          <ac:spMkLst>
            <pc:docMk/>
            <pc:sldMk cId="3641208996" sldId="311"/>
            <ac:spMk id="5" creationId="{4AD79B7A-67E8-4D8B-98D2-5B921E243566}"/>
          </ac:spMkLst>
        </pc:spChg>
        <pc:spChg chg="del">
          <ac:chgData name="Yvonne Palm" userId="1889f533-2eff-4683-832c-6131860a7f4a" providerId="ADAL" clId="{1C51FCD6-12E6-48E9-BC90-33DA432C9A31}" dt="2023-09-16T20:53:03.713" v="1259" actId="478"/>
          <ac:spMkLst>
            <pc:docMk/>
            <pc:sldMk cId="3641208996" sldId="311"/>
            <ac:spMk id="7" creationId="{54F83F55-6542-4B61-A420-80CCD06575B8}"/>
          </ac:spMkLst>
        </pc:spChg>
        <pc:spChg chg="add mod">
          <ac:chgData name="Yvonne Palm" userId="1889f533-2eff-4683-832c-6131860a7f4a" providerId="ADAL" clId="{1C51FCD6-12E6-48E9-BC90-33DA432C9A31}" dt="2023-09-19T19:33:34.042" v="6172" actId="20577"/>
          <ac:spMkLst>
            <pc:docMk/>
            <pc:sldMk cId="3641208996" sldId="311"/>
            <ac:spMk id="12" creationId="{85CDE6DF-C93C-444F-B7A7-31A1ECED6C1B}"/>
          </ac:spMkLst>
        </pc:spChg>
        <pc:spChg chg="del">
          <ac:chgData name="Yvonne Palm" userId="1889f533-2eff-4683-832c-6131860a7f4a" providerId="ADAL" clId="{1C51FCD6-12E6-48E9-BC90-33DA432C9A31}" dt="2023-09-16T20:52:59.797" v="1257" actId="478"/>
          <ac:spMkLst>
            <pc:docMk/>
            <pc:sldMk cId="3641208996" sldId="311"/>
            <ac:spMk id="13" creationId="{ECE1F5F1-F356-4140-81F1-56FE14D17C60}"/>
          </ac:spMkLst>
        </pc:spChg>
        <pc:spChg chg="del">
          <ac:chgData name="Yvonne Palm" userId="1889f533-2eff-4683-832c-6131860a7f4a" providerId="ADAL" clId="{1C51FCD6-12E6-48E9-BC90-33DA432C9A31}" dt="2023-09-16T20:53:01.731" v="1258" actId="478"/>
          <ac:spMkLst>
            <pc:docMk/>
            <pc:sldMk cId="3641208996" sldId="311"/>
            <ac:spMk id="14" creationId="{0C38B7AB-236C-4C6F-A798-B0A934B607EF}"/>
          </ac:spMkLst>
        </pc:spChg>
        <pc:spChg chg="add mod">
          <ac:chgData name="Yvonne Palm" userId="1889f533-2eff-4683-832c-6131860a7f4a" providerId="ADAL" clId="{1C51FCD6-12E6-48E9-BC90-33DA432C9A31}" dt="2023-09-19T19:33:36.385" v="6173" actId="20577"/>
          <ac:spMkLst>
            <pc:docMk/>
            <pc:sldMk cId="3641208996" sldId="311"/>
            <ac:spMk id="16" creationId="{D97A7429-987E-4AE5-BFD2-41B065988734}"/>
          </ac:spMkLst>
        </pc:spChg>
        <pc:spChg chg="del">
          <ac:chgData name="Yvonne Palm" userId="1889f533-2eff-4683-832c-6131860a7f4a" providerId="ADAL" clId="{1C51FCD6-12E6-48E9-BC90-33DA432C9A31}" dt="2023-09-16T20:53:05.667" v="1260" actId="478"/>
          <ac:spMkLst>
            <pc:docMk/>
            <pc:sldMk cId="3641208996" sldId="311"/>
            <ac:spMk id="17" creationId="{8EB86905-B0C9-4558-A4C1-E106BC66008E}"/>
          </ac:spMkLst>
        </pc:spChg>
        <pc:spChg chg="del">
          <ac:chgData name="Yvonne Palm" userId="1889f533-2eff-4683-832c-6131860a7f4a" providerId="ADAL" clId="{1C51FCD6-12E6-48E9-BC90-33DA432C9A31}" dt="2023-09-16T20:53:09.248" v="1261" actId="478"/>
          <ac:spMkLst>
            <pc:docMk/>
            <pc:sldMk cId="3641208996" sldId="311"/>
            <ac:spMk id="18" creationId="{49917242-6477-4539-AAD7-94FE118E763A}"/>
          </ac:spMkLst>
        </pc:spChg>
      </pc:sldChg>
      <pc:sldChg chg="addSp delSp modSp mod modAnim">
        <pc:chgData name="Yvonne Palm" userId="1889f533-2eff-4683-832c-6131860a7f4a" providerId="ADAL" clId="{1C51FCD6-12E6-48E9-BC90-33DA432C9A31}" dt="2023-09-19T19:31:22.577" v="6163" actId="20577"/>
        <pc:sldMkLst>
          <pc:docMk/>
          <pc:sldMk cId="3993329731" sldId="312"/>
        </pc:sldMkLst>
        <pc:spChg chg="mod">
          <ac:chgData name="Yvonne Palm" userId="1889f533-2eff-4683-832c-6131860a7f4a" providerId="ADAL" clId="{1C51FCD6-12E6-48E9-BC90-33DA432C9A31}" dt="2023-09-16T21:14:37.706" v="1771" actId="20577"/>
          <ac:spMkLst>
            <pc:docMk/>
            <pc:sldMk cId="3993329731" sldId="312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9T19:31:22.577" v="6163" actId="20577"/>
          <ac:spMkLst>
            <pc:docMk/>
            <pc:sldMk cId="3993329731" sldId="312"/>
            <ac:spMk id="4" creationId="{D56CAA80-F081-4D4E-8F46-24A23EF9B324}"/>
          </ac:spMkLst>
        </pc:spChg>
        <pc:spChg chg="del">
          <ac:chgData name="Yvonne Palm" userId="1889f533-2eff-4683-832c-6131860a7f4a" providerId="ADAL" clId="{1C51FCD6-12E6-48E9-BC90-33DA432C9A31}" dt="2023-09-16T21:16:46.016" v="1777" actId="478"/>
          <ac:spMkLst>
            <pc:docMk/>
            <pc:sldMk cId="3993329731" sldId="312"/>
            <ac:spMk id="6" creationId="{8F84BB61-AA5E-4427-AD28-7D34339BD007}"/>
          </ac:spMkLst>
        </pc:spChg>
        <pc:spChg chg="add mod">
          <ac:chgData name="Yvonne Palm" userId="1889f533-2eff-4683-832c-6131860a7f4a" providerId="ADAL" clId="{1C51FCD6-12E6-48E9-BC90-33DA432C9A31}" dt="2023-09-19T19:29:59.315" v="6089" actId="1076"/>
          <ac:spMkLst>
            <pc:docMk/>
            <pc:sldMk cId="3993329731" sldId="312"/>
            <ac:spMk id="9" creationId="{D31DC62C-52B1-4EE3-B41F-AC1548F1DA65}"/>
          </ac:spMkLst>
        </pc:spChg>
        <pc:picChg chg="add mod">
          <ac:chgData name="Yvonne Palm" userId="1889f533-2eff-4683-832c-6131860a7f4a" providerId="ADAL" clId="{1C51FCD6-12E6-48E9-BC90-33DA432C9A31}" dt="2023-09-16T21:29:53.635" v="2467" actId="1076"/>
          <ac:picMkLst>
            <pc:docMk/>
            <pc:sldMk cId="3993329731" sldId="312"/>
            <ac:picMk id="7" creationId="{8BCA4906-2BF1-45E0-8556-CB4D24B96D74}"/>
          </ac:picMkLst>
        </pc:picChg>
        <pc:picChg chg="del">
          <ac:chgData name="Yvonne Palm" userId="1889f533-2eff-4683-832c-6131860a7f4a" providerId="ADAL" clId="{1C51FCD6-12E6-48E9-BC90-33DA432C9A31}" dt="2023-09-16T21:14:41.526" v="1772" actId="478"/>
          <ac:picMkLst>
            <pc:docMk/>
            <pc:sldMk cId="3993329731" sldId="312"/>
            <ac:picMk id="15" creationId="{4101F58D-307D-42AC-9D75-31D60DE3DFF3}"/>
          </ac:picMkLst>
        </pc:picChg>
      </pc:sldChg>
      <pc:sldChg chg="addSp delSp modSp add mod modAnim">
        <pc:chgData name="Yvonne Palm" userId="1889f533-2eff-4683-832c-6131860a7f4a" providerId="ADAL" clId="{1C51FCD6-12E6-48E9-BC90-33DA432C9A31}" dt="2023-09-19T19:51:16.246" v="6597"/>
        <pc:sldMkLst>
          <pc:docMk/>
          <pc:sldMk cId="3136894392" sldId="313"/>
        </pc:sldMkLst>
        <pc:spChg chg="mod">
          <ac:chgData name="Yvonne Palm" userId="1889f533-2eff-4683-832c-6131860a7f4a" providerId="ADAL" clId="{1C51FCD6-12E6-48E9-BC90-33DA432C9A31}" dt="2023-09-16T21:30:23.788" v="2495" actId="20577"/>
          <ac:spMkLst>
            <pc:docMk/>
            <pc:sldMk cId="3136894392" sldId="313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9T19:50:03.641" v="6590" actId="20577"/>
          <ac:spMkLst>
            <pc:docMk/>
            <pc:sldMk cId="3136894392" sldId="313"/>
            <ac:spMk id="4" creationId="{D56CAA80-F081-4D4E-8F46-24A23EF9B324}"/>
          </ac:spMkLst>
        </pc:spChg>
        <pc:spChg chg="del">
          <ac:chgData name="Yvonne Palm" userId="1889f533-2eff-4683-832c-6131860a7f4a" providerId="ADAL" clId="{1C51FCD6-12E6-48E9-BC90-33DA432C9A31}" dt="2023-09-16T22:12:18.202" v="2524" actId="478"/>
          <ac:spMkLst>
            <pc:docMk/>
            <pc:sldMk cId="3136894392" sldId="313"/>
            <ac:spMk id="9" creationId="{D31DC62C-52B1-4EE3-B41F-AC1548F1DA65}"/>
          </ac:spMkLst>
        </pc:spChg>
        <pc:spChg chg="add mod">
          <ac:chgData name="Yvonne Palm" userId="1889f533-2eff-4683-832c-6131860a7f4a" providerId="ADAL" clId="{1C51FCD6-12E6-48E9-BC90-33DA432C9A31}" dt="2023-09-19T19:50:14.926" v="6595" actId="14100"/>
          <ac:spMkLst>
            <pc:docMk/>
            <pc:sldMk cId="3136894392" sldId="313"/>
            <ac:spMk id="12" creationId="{96A8F493-ECC0-424F-9F21-C550E4C02E92}"/>
          </ac:spMkLst>
        </pc:spChg>
        <pc:spChg chg="add mod">
          <ac:chgData name="Yvonne Palm" userId="1889f533-2eff-4683-832c-6131860a7f4a" providerId="ADAL" clId="{1C51FCD6-12E6-48E9-BC90-33DA432C9A31}" dt="2023-09-16T22:36:30.021" v="2994" actId="14100"/>
          <ac:spMkLst>
            <pc:docMk/>
            <pc:sldMk cId="3136894392" sldId="313"/>
            <ac:spMk id="13" creationId="{154FF731-7195-499F-94CB-5FC436406595}"/>
          </ac:spMkLst>
        </pc:spChg>
        <pc:picChg chg="add del mod">
          <ac:chgData name="Yvonne Palm" userId="1889f533-2eff-4683-832c-6131860a7f4a" providerId="ADAL" clId="{1C51FCD6-12E6-48E9-BC90-33DA432C9A31}" dt="2023-09-16T22:11:46.349" v="2519" actId="478"/>
          <ac:picMkLst>
            <pc:docMk/>
            <pc:sldMk cId="3136894392" sldId="313"/>
            <ac:picMk id="6" creationId="{D5E6C563-86CC-4CAD-82AA-1B3918A10D21}"/>
          </ac:picMkLst>
        </pc:picChg>
        <pc:picChg chg="del">
          <ac:chgData name="Yvonne Palm" userId="1889f533-2eff-4683-832c-6131860a7f4a" providerId="ADAL" clId="{1C51FCD6-12E6-48E9-BC90-33DA432C9A31}" dt="2023-09-16T21:30:26.655" v="2496" actId="478"/>
          <ac:picMkLst>
            <pc:docMk/>
            <pc:sldMk cId="3136894392" sldId="313"/>
            <ac:picMk id="7" creationId="{8BCA4906-2BF1-45E0-8556-CB4D24B96D74}"/>
          </ac:picMkLst>
        </pc:picChg>
        <pc:picChg chg="add mod">
          <ac:chgData name="Yvonne Palm" userId="1889f533-2eff-4683-832c-6131860a7f4a" providerId="ADAL" clId="{1C51FCD6-12E6-48E9-BC90-33DA432C9A31}" dt="2023-09-16T22:11:56.719" v="2523" actId="1076"/>
          <ac:picMkLst>
            <pc:docMk/>
            <pc:sldMk cId="3136894392" sldId="313"/>
            <ac:picMk id="11" creationId="{3FAF3EB7-46E7-400F-9EFF-C3F2D3868FEB}"/>
          </ac:picMkLst>
        </pc:picChg>
      </pc:sldChg>
      <pc:sldChg chg="addSp delSp modSp add mod">
        <pc:chgData name="Yvonne Palm" userId="1889f533-2eff-4683-832c-6131860a7f4a" providerId="ADAL" clId="{1C51FCD6-12E6-48E9-BC90-33DA432C9A31}" dt="2023-09-19T19:52:23.341" v="6600" actId="1036"/>
        <pc:sldMkLst>
          <pc:docMk/>
          <pc:sldMk cId="578984354" sldId="314"/>
        </pc:sldMkLst>
        <pc:spChg chg="add del mod">
          <ac:chgData name="Yvonne Palm" userId="1889f533-2eff-4683-832c-6131860a7f4a" providerId="ADAL" clId="{1C51FCD6-12E6-48E9-BC90-33DA432C9A31}" dt="2023-09-16T22:18:52.222" v="2868" actId="478"/>
          <ac:spMkLst>
            <pc:docMk/>
            <pc:sldMk cId="578984354" sldId="314"/>
            <ac:spMk id="3" creationId="{43DF803E-231F-4200-8BF4-1AFCD0ABB0D4}"/>
          </ac:spMkLst>
        </pc:spChg>
        <pc:spChg chg="del">
          <ac:chgData name="Yvonne Palm" userId="1889f533-2eff-4683-832c-6131860a7f4a" providerId="ADAL" clId="{1C51FCD6-12E6-48E9-BC90-33DA432C9A31}" dt="2023-09-16T22:17:44.946" v="2855" actId="478"/>
          <ac:spMkLst>
            <pc:docMk/>
            <pc:sldMk cId="578984354" sldId="314"/>
            <ac:spMk id="4" creationId="{D56CAA80-F081-4D4E-8F46-24A23EF9B324}"/>
          </ac:spMkLst>
        </pc:spChg>
        <pc:spChg chg="add del">
          <ac:chgData name="Yvonne Palm" userId="1889f533-2eff-4683-832c-6131860a7f4a" providerId="ADAL" clId="{1C51FCD6-12E6-48E9-BC90-33DA432C9A31}" dt="2023-09-16T22:19:20.409" v="2870" actId="478"/>
          <ac:spMkLst>
            <pc:docMk/>
            <pc:sldMk cId="578984354" sldId="314"/>
            <ac:spMk id="6" creationId="{5F60D197-4652-4ABC-8552-854306372351}"/>
          </ac:spMkLst>
        </pc:spChg>
        <pc:spChg chg="add mod">
          <ac:chgData name="Yvonne Palm" userId="1889f533-2eff-4683-832c-6131860a7f4a" providerId="ADAL" clId="{1C51FCD6-12E6-48E9-BC90-33DA432C9A31}" dt="2023-09-16T22:19:53.979" v="2878" actId="403"/>
          <ac:spMkLst>
            <pc:docMk/>
            <pc:sldMk cId="578984354" sldId="314"/>
            <ac:spMk id="7" creationId="{1849080F-123C-4EDF-AF45-B3F7AF6CE04B}"/>
          </ac:spMkLst>
        </pc:spChg>
        <pc:spChg chg="del">
          <ac:chgData name="Yvonne Palm" userId="1889f533-2eff-4683-832c-6131860a7f4a" providerId="ADAL" clId="{1C51FCD6-12E6-48E9-BC90-33DA432C9A31}" dt="2023-09-16T22:18:39.563" v="2865" actId="478"/>
          <ac:spMkLst>
            <pc:docMk/>
            <pc:sldMk cId="578984354" sldId="314"/>
            <ac:spMk id="12" creationId="{96A8F493-ECC0-424F-9F21-C550E4C02E92}"/>
          </ac:spMkLst>
        </pc:spChg>
        <pc:picChg chg="mod">
          <ac:chgData name="Yvonne Palm" userId="1889f533-2eff-4683-832c-6131860a7f4a" providerId="ADAL" clId="{1C51FCD6-12E6-48E9-BC90-33DA432C9A31}" dt="2023-09-19T19:52:23.341" v="6600" actId="1036"/>
          <ac:picMkLst>
            <pc:docMk/>
            <pc:sldMk cId="578984354" sldId="314"/>
            <ac:picMk id="4" creationId="{B3939BC9-F9DF-4636-BA54-C0FC9D7F7B1E}"/>
          </ac:picMkLst>
        </pc:picChg>
        <pc:picChg chg="mod">
          <ac:chgData name="Yvonne Palm" userId="1889f533-2eff-4683-832c-6131860a7f4a" providerId="ADAL" clId="{1C51FCD6-12E6-48E9-BC90-33DA432C9A31}" dt="2023-09-19T19:52:00.660" v="6599" actId="14100"/>
          <ac:picMkLst>
            <pc:docMk/>
            <pc:sldMk cId="578984354" sldId="314"/>
            <ac:picMk id="9" creationId="{15493500-E3A7-44D9-977E-9B8C59C852E7}"/>
          </ac:picMkLst>
        </pc:picChg>
      </pc:sldChg>
      <pc:sldChg chg="addSp delSp modSp add mod modAnim">
        <pc:chgData name="Yvonne Palm" userId="1889f533-2eff-4683-832c-6131860a7f4a" providerId="ADAL" clId="{1C51FCD6-12E6-48E9-BC90-33DA432C9A31}" dt="2023-09-19T19:53:06.597" v="6601"/>
        <pc:sldMkLst>
          <pc:docMk/>
          <pc:sldMk cId="3521848045" sldId="315"/>
        </pc:sldMkLst>
        <pc:spChg chg="mod">
          <ac:chgData name="Yvonne Palm" userId="1889f533-2eff-4683-832c-6131860a7f4a" providerId="ADAL" clId="{1C51FCD6-12E6-48E9-BC90-33DA432C9A31}" dt="2023-09-16T22:37:12.834" v="3019" actId="20577"/>
          <ac:spMkLst>
            <pc:docMk/>
            <pc:sldMk cId="3521848045" sldId="315"/>
            <ac:spMk id="2" creationId="{50681B57-3E67-457B-A69E-75BE8F906218}"/>
          </ac:spMkLst>
        </pc:spChg>
        <pc:spChg chg="del">
          <ac:chgData name="Yvonne Palm" userId="1889f533-2eff-4683-832c-6131860a7f4a" providerId="ADAL" clId="{1C51FCD6-12E6-48E9-BC90-33DA432C9A31}" dt="2023-09-16T22:41:55.428" v="3039" actId="478"/>
          <ac:spMkLst>
            <pc:docMk/>
            <pc:sldMk cId="3521848045" sldId="315"/>
            <ac:spMk id="4" creationId="{D56CAA80-F081-4D4E-8F46-24A23EF9B324}"/>
          </ac:spMkLst>
        </pc:spChg>
        <pc:spChg chg="del">
          <ac:chgData name="Yvonne Palm" userId="1889f533-2eff-4683-832c-6131860a7f4a" providerId="ADAL" clId="{1C51FCD6-12E6-48E9-BC90-33DA432C9A31}" dt="2023-09-16T22:38:39.676" v="3024" actId="478"/>
          <ac:spMkLst>
            <pc:docMk/>
            <pc:sldMk cId="3521848045" sldId="315"/>
            <ac:spMk id="9" creationId="{D31DC62C-52B1-4EE3-B41F-AC1548F1DA65}"/>
          </ac:spMkLst>
        </pc:spChg>
        <pc:spChg chg="add mod">
          <ac:chgData name="Yvonne Palm" userId="1889f533-2eff-4683-832c-6131860a7f4a" providerId="ADAL" clId="{1C51FCD6-12E6-48E9-BC90-33DA432C9A31}" dt="2023-09-17T00:34:42.367" v="5752" actId="20577"/>
          <ac:spMkLst>
            <pc:docMk/>
            <pc:sldMk cId="3521848045" sldId="315"/>
            <ac:spMk id="10" creationId="{40227BD5-20B6-441A-ABFE-81C6E5EBE839}"/>
          </ac:spMkLst>
        </pc:spChg>
        <pc:spChg chg="add mod">
          <ac:chgData name="Yvonne Palm" userId="1889f533-2eff-4683-832c-6131860a7f4a" providerId="ADAL" clId="{1C51FCD6-12E6-48E9-BC90-33DA432C9A31}" dt="2023-09-17T00:27:23.701" v="5704" actId="14100"/>
          <ac:spMkLst>
            <pc:docMk/>
            <pc:sldMk cId="3521848045" sldId="315"/>
            <ac:spMk id="11" creationId="{A553EBB3-1ADC-4D00-B156-9FDE999DE363}"/>
          </ac:spMkLst>
        </pc:spChg>
        <pc:spChg chg="add del mod">
          <ac:chgData name="Yvonne Palm" userId="1889f533-2eff-4683-832c-6131860a7f4a" providerId="ADAL" clId="{1C51FCD6-12E6-48E9-BC90-33DA432C9A31}" dt="2023-09-17T00:32:53.195" v="5722" actId="478"/>
          <ac:spMkLst>
            <pc:docMk/>
            <pc:sldMk cId="3521848045" sldId="315"/>
            <ac:spMk id="12" creationId="{CD5F15B1-4FA1-4AA2-8605-CAF210F6FF33}"/>
          </ac:spMkLst>
        </pc:spChg>
        <pc:spChg chg="add mod">
          <ac:chgData name="Yvonne Palm" userId="1889f533-2eff-4683-832c-6131860a7f4a" providerId="ADAL" clId="{1C51FCD6-12E6-48E9-BC90-33DA432C9A31}" dt="2023-09-16T23:10:04.256" v="4326" actId="14100"/>
          <ac:spMkLst>
            <pc:docMk/>
            <pc:sldMk cId="3521848045" sldId="315"/>
            <ac:spMk id="13" creationId="{51212F79-6BAE-46FB-A328-ADF818995863}"/>
          </ac:spMkLst>
        </pc:spChg>
        <pc:spChg chg="add del mod">
          <ac:chgData name="Yvonne Palm" userId="1889f533-2eff-4683-832c-6131860a7f4a" providerId="ADAL" clId="{1C51FCD6-12E6-48E9-BC90-33DA432C9A31}" dt="2023-09-16T22:52:24.208" v="3530" actId="478"/>
          <ac:spMkLst>
            <pc:docMk/>
            <pc:sldMk cId="3521848045" sldId="315"/>
            <ac:spMk id="14" creationId="{2F38DEF7-3596-469A-A247-5515F7E30E10}"/>
          </ac:spMkLst>
        </pc:spChg>
        <pc:spChg chg="add mod">
          <ac:chgData name="Yvonne Palm" userId="1889f533-2eff-4683-832c-6131860a7f4a" providerId="ADAL" clId="{1C51FCD6-12E6-48E9-BC90-33DA432C9A31}" dt="2023-09-16T23:24:10.212" v="4810" actId="14100"/>
          <ac:spMkLst>
            <pc:docMk/>
            <pc:sldMk cId="3521848045" sldId="315"/>
            <ac:spMk id="15" creationId="{689E6799-3E81-46DB-8B8F-CD565A9A71B3}"/>
          </ac:spMkLst>
        </pc:spChg>
        <pc:spChg chg="add del mod">
          <ac:chgData name="Yvonne Palm" userId="1889f533-2eff-4683-832c-6131860a7f4a" providerId="ADAL" clId="{1C51FCD6-12E6-48E9-BC90-33DA432C9A31}" dt="2023-09-16T23:07:04.528" v="4192" actId="478"/>
          <ac:spMkLst>
            <pc:docMk/>
            <pc:sldMk cId="3521848045" sldId="315"/>
            <ac:spMk id="16" creationId="{D0492873-42CA-46E6-8A03-6C38885A4567}"/>
          </ac:spMkLst>
        </pc:spChg>
        <pc:spChg chg="add mod">
          <ac:chgData name="Yvonne Palm" userId="1889f533-2eff-4683-832c-6131860a7f4a" providerId="ADAL" clId="{1C51FCD6-12E6-48E9-BC90-33DA432C9A31}" dt="2023-09-16T23:24:22.679" v="4811" actId="13822"/>
          <ac:spMkLst>
            <pc:docMk/>
            <pc:sldMk cId="3521848045" sldId="315"/>
            <ac:spMk id="17" creationId="{444F9FE0-22D6-4182-9C57-03B3D0CA7C17}"/>
          </ac:spMkLst>
        </pc:spChg>
        <pc:spChg chg="add mod">
          <ac:chgData name="Yvonne Palm" userId="1889f533-2eff-4683-832c-6131860a7f4a" providerId="ADAL" clId="{1C51FCD6-12E6-48E9-BC90-33DA432C9A31}" dt="2023-09-16T23:24:05.979" v="4809" actId="14100"/>
          <ac:spMkLst>
            <pc:docMk/>
            <pc:sldMk cId="3521848045" sldId="315"/>
            <ac:spMk id="18" creationId="{3E20D9B1-1F8D-4171-BCB9-FC256EE82619}"/>
          </ac:spMkLst>
        </pc:spChg>
        <pc:spChg chg="add mod">
          <ac:chgData name="Yvonne Palm" userId="1889f533-2eff-4683-832c-6131860a7f4a" providerId="ADAL" clId="{1C51FCD6-12E6-48E9-BC90-33DA432C9A31}" dt="2023-09-16T23:09:48.490" v="4320" actId="1076"/>
          <ac:spMkLst>
            <pc:docMk/>
            <pc:sldMk cId="3521848045" sldId="315"/>
            <ac:spMk id="19" creationId="{2DB8CA40-317C-40BE-8862-610F944C283C}"/>
          </ac:spMkLst>
        </pc:spChg>
        <pc:spChg chg="add mod">
          <ac:chgData name="Yvonne Palm" userId="1889f533-2eff-4683-832c-6131860a7f4a" providerId="ADAL" clId="{1C51FCD6-12E6-48E9-BC90-33DA432C9A31}" dt="2023-09-17T00:33:22.946" v="5731" actId="1076"/>
          <ac:spMkLst>
            <pc:docMk/>
            <pc:sldMk cId="3521848045" sldId="315"/>
            <ac:spMk id="20" creationId="{BA5164AB-EC17-4086-B644-9E8BF29D8684}"/>
          </ac:spMkLst>
        </pc:spChg>
        <pc:spChg chg="add mod">
          <ac:chgData name="Yvonne Palm" userId="1889f533-2eff-4683-832c-6131860a7f4a" providerId="ADAL" clId="{1C51FCD6-12E6-48E9-BC90-33DA432C9A31}" dt="2023-09-16T23:09:52.722" v="4321" actId="1076"/>
          <ac:spMkLst>
            <pc:docMk/>
            <pc:sldMk cId="3521848045" sldId="315"/>
            <ac:spMk id="21" creationId="{BC4BCE53-36CE-40C9-A414-CE32A9045F69}"/>
          </ac:spMkLst>
        </pc:spChg>
        <pc:spChg chg="add del mod">
          <ac:chgData name="Yvonne Palm" userId="1889f533-2eff-4683-832c-6131860a7f4a" providerId="ADAL" clId="{1C51FCD6-12E6-48E9-BC90-33DA432C9A31}" dt="2023-09-17T00:32:59.246" v="5724" actId="478"/>
          <ac:spMkLst>
            <pc:docMk/>
            <pc:sldMk cId="3521848045" sldId="315"/>
            <ac:spMk id="23" creationId="{50B6AFA3-87BE-4F9B-9174-C4A5D4AC2487}"/>
          </ac:spMkLst>
        </pc:spChg>
        <pc:picChg chg="add mod">
          <ac:chgData name="Yvonne Palm" userId="1889f533-2eff-4683-832c-6131860a7f4a" providerId="ADAL" clId="{1C51FCD6-12E6-48E9-BC90-33DA432C9A31}" dt="2023-09-16T22:38:12.262" v="3023" actId="1076"/>
          <ac:picMkLst>
            <pc:docMk/>
            <pc:sldMk cId="3521848045" sldId="315"/>
            <ac:picMk id="6" creationId="{B361537A-6DBF-4285-8573-5A5B9CA2DF3A}"/>
          </ac:picMkLst>
        </pc:picChg>
        <pc:picChg chg="del">
          <ac:chgData name="Yvonne Palm" userId="1889f533-2eff-4683-832c-6131860a7f4a" providerId="ADAL" clId="{1C51FCD6-12E6-48E9-BC90-33DA432C9A31}" dt="2023-09-16T22:37:21.875" v="3020" actId="478"/>
          <ac:picMkLst>
            <pc:docMk/>
            <pc:sldMk cId="3521848045" sldId="315"/>
            <ac:picMk id="7" creationId="{8BCA4906-2BF1-45E0-8556-CB4D24B96D74}"/>
          </ac:picMkLst>
        </pc:picChg>
      </pc:sldChg>
      <pc:sldChg chg="addSp delSp modSp add mod ord modAnim">
        <pc:chgData name="Yvonne Palm" userId="1889f533-2eff-4683-832c-6131860a7f4a" providerId="ADAL" clId="{1C51FCD6-12E6-48E9-BC90-33DA432C9A31}" dt="2023-09-17T00:29:58.821" v="5716"/>
        <pc:sldMkLst>
          <pc:docMk/>
          <pc:sldMk cId="3931073039" sldId="316"/>
        </pc:sldMkLst>
        <pc:spChg chg="mod">
          <ac:chgData name="Yvonne Palm" userId="1889f533-2eff-4683-832c-6131860a7f4a" providerId="ADAL" clId="{1C51FCD6-12E6-48E9-BC90-33DA432C9A31}" dt="2023-09-16T23:29:06.814" v="4892" actId="20577"/>
          <ac:spMkLst>
            <pc:docMk/>
            <pc:sldMk cId="3931073039" sldId="316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6T23:40:17.527" v="5237" actId="1076"/>
          <ac:spMkLst>
            <pc:docMk/>
            <pc:sldMk cId="3931073039" sldId="316"/>
            <ac:spMk id="4" creationId="{D56CAA80-F081-4D4E-8F46-24A23EF9B324}"/>
          </ac:spMkLst>
        </pc:spChg>
        <pc:spChg chg="add mod">
          <ac:chgData name="Yvonne Palm" userId="1889f533-2eff-4683-832c-6131860a7f4a" providerId="ADAL" clId="{1C51FCD6-12E6-48E9-BC90-33DA432C9A31}" dt="2023-09-16T23:22:36.225" v="4806" actId="14100"/>
          <ac:spMkLst>
            <pc:docMk/>
            <pc:sldMk cId="3931073039" sldId="316"/>
            <ac:spMk id="9" creationId="{B3AEF157-A2CC-45B8-BBE9-8F373206E4D7}"/>
          </ac:spMkLst>
        </pc:spChg>
        <pc:spChg chg="mod">
          <ac:chgData name="Yvonne Palm" userId="1889f533-2eff-4683-832c-6131860a7f4a" providerId="ADAL" clId="{1C51FCD6-12E6-48E9-BC90-33DA432C9A31}" dt="2023-09-16T23:22:30.468" v="4804" actId="1076"/>
          <ac:spMkLst>
            <pc:docMk/>
            <pc:sldMk cId="3931073039" sldId="316"/>
            <ac:spMk id="10" creationId="{40227BD5-20B6-441A-ABFE-81C6E5EBE839}"/>
          </ac:spMkLst>
        </pc:spChg>
        <pc:picChg chg="del">
          <ac:chgData name="Yvonne Palm" userId="1889f533-2eff-4683-832c-6131860a7f4a" providerId="ADAL" clId="{1C51FCD6-12E6-48E9-BC90-33DA432C9A31}" dt="2023-09-16T23:18:38.635" v="4692" actId="478"/>
          <ac:picMkLst>
            <pc:docMk/>
            <pc:sldMk cId="3931073039" sldId="316"/>
            <ac:picMk id="6" creationId="{B361537A-6DBF-4285-8573-5A5B9CA2DF3A}"/>
          </ac:picMkLst>
        </pc:picChg>
        <pc:picChg chg="add del mod">
          <ac:chgData name="Yvonne Palm" userId="1889f533-2eff-4683-832c-6131860a7f4a" providerId="ADAL" clId="{1C51FCD6-12E6-48E9-BC90-33DA432C9A31}" dt="2023-09-16T23:26:55.430" v="4861" actId="478"/>
          <ac:picMkLst>
            <pc:docMk/>
            <pc:sldMk cId="3931073039" sldId="316"/>
            <ac:picMk id="7" creationId="{0F44C2E2-C3FE-48AB-9891-74ADC7092FD3}"/>
          </ac:picMkLst>
        </pc:picChg>
        <pc:picChg chg="add mod">
          <ac:chgData name="Yvonne Palm" userId="1889f533-2eff-4683-832c-6131860a7f4a" providerId="ADAL" clId="{1C51FCD6-12E6-48E9-BC90-33DA432C9A31}" dt="2023-09-16T23:28:16.646" v="4864" actId="1076"/>
          <ac:picMkLst>
            <pc:docMk/>
            <pc:sldMk cId="3931073039" sldId="316"/>
            <ac:picMk id="12" creationId="{B930100F-6D30-46CB-BB82-36C41E69686A}"/>
          </ac:picMkLst>
        </pc:picChg>
      </pc:sldChg>
      <pc:sldChg chg="addSp delSp modSp add mod modAnim">
        <pc:chgData name="Yvonne Palm" userId="1889f533-2eff-4683-832c-6131860a7f4a" providerId="ADAL" clId="{1C51FCD6-12E6-48E9-BC90-33DA432C9A31}" dt="2023-09-19T19:53:25.641" v="6602" actId="14100"/>
        <pc:sldMkLst>
          <pc:docMk/>
          <pc:sldMk cId="3958771270" sldId="317"/>
        </pc:sldMkLst>
        <pc:spChg chg="add mod">
          <ac:chgData name="Yvonne Palm" userId="1889f533-2eff-4683-832c-6131860a7f4a" providerId="ADAL" clId="{1C51FCD6-12E6-48E9-BC90-33DA432C9A31}" dt="2023-09-16T23:06:20.404" v="4169" actId="14100"/>
          <ac:spMkLst>
            <pc:docMk/>
            <pc:sldMk cId="3958771270" sldId="317"/>
            <ac:spMk id="3" creationId="{620F6C54-60E1-448A-AC8D-76A8BA0379FD}"/>
          </ac:spMkLst>
        </pc:spChg>
        <pc:spChg chg="add mod">
          <ac:chgData name="Yvonne Palm" userId="1889f533-2eff-4683-832c-6131860a7f4a" providerId="ADAL" clId="{1C51FCD6-12E6-48E9-BC90-33DA432C9A31}" dt="2023-09-17T00:36:43.624" v="5761" actId="1076"/>
          <ac:spMkLst>
            <pc:docMk/>
            <pc:sldMk cId="3958771270" sldId="317"/>
            <ac:spMk id="4" creationId="{07577C40-B1A6-40BD-B35D-1483551AFDDF}"/>
          </ac:spMkLst>
        </pc:spChg>
        <pc:spChg chg="mod">
          <ac:chgData name="Yvonne Palm" userId="1889f533-2eff-4683-832c-6131860a7f4a" providerId="ADAL" clId="{1C51FCD6-12E6-48E9-BC90-33DA432C9A31}" dt="2023-09-16T23:25:56.196" v="4851" actId="1036"/>
          <ac:spMkLst>
            <pc:docMk/>
            <pc:sldMk cId="3958771270" sldId="317"/>
            <ac:spMk id="8" creationId="{51845666-DC6C-47EF-BBCA-368FD96BBE8D}"/>
          </ac:spMkLst>
        </pc:spChg>
        <pc:spChg chg="add del mod">
          <ac:chgData name="Yvonne Palm" userId="1889f533-2eff-4683-832c-6131860a7f4a" providerId="ADAL" clId="{1C51FCD6-12E6-48E9-BC90-33DA432C9A31}" dt="2023-09-17T00:36:30.262" v="5756" actId="478"/>
          <ac:spMkLst>
            <pc:docMk/>
            <pc:sldMk cId="3958771270" sldId="317"/>
            <ac:spMk id="9" creationId="{7A695D27-649D-424B-8E92-961A434095FA}"/>
          </ac:spMkLst>
        </pc:spChg>
        <pc:spChg chg="del mod">
          <ac:chgData name="Yvonne Palm" userId="1889f533-2eff-4683-832c-6131860a7f4a" providerId="ADAL" clId="{1C51FCD6-12E6-48E9-BC90-33DA432C9A31}" dt="2023-09-16T22:59:36.113" v="3787" actId="478"/>
          <ac:spMkLst>
            <pc:docMk/>
            <pc:sldMk cId="3958771270" sldId="317"/>
            <ac:spMk id="10" creationId="{40227BD5-20B6-441A-ABFE-81C6E5EBE839}"/>
          </ac:spMkLst>
        </pc:spChg>
        <pc:spChg chg="mod">
          <ac:chgData name="Yvonne Palm" userId="1889f533-2eff-4683-832c-6131860a7f4a" providerId="ADAL" clId="{1C51FCD6-12E6-48E9-BC90-33DA432C9A31}" dt="2023-09-17T00:27:32.355" v="5705" actId="14100"/>
          <ac:spMkLst>
            <pc:docMk/>
            <pc:sldMk cId="3958771270" sldId="317"/>
            <ac:spMk id="11" creationId="{A553EBB3-1ADC-4D00-B156-9FDE999DE363}"/>
          </ac:spMkLst>
        </pc:spChg>
        <pc:spChg chg="del mod">
          <ac:chgData name="Yvonne Palm" userId="1889f533-2eff-4683-832c-6131860a7f4a" providerId="ADAL" clId="{1C51FCD6-12E6-48E9-BC90-33DA432C9A31}" dt="2023-09-17T00:36:26.051" v="5755" actId="478"/>
          <ac:spMkLst>
            <pc:docMk/>
            <pc:sldMk cId="3958771270" sldId="317"/>
            <ac:spMk id="12" creationId="{CD5F15B1-4FA1-4AA2-8605-CAF210F6FF33}"/>
          </ac:spMkLst>
        </pc:spChg>
        <pc:spChg chg="mod">
          <ac:chgData name="Yvonne Palm" userId="1889f533-2eff-4683-832c-6131860a7f4a" providerId="ADAL" clId="{1C51FCD6-12E6-48E9-BC90-33DA432C9A31}" dt="2023-09-19T19:53:25.641" v="6602" actId="14100"/>
          <ac:spMkLst>
            <pc:docMk/>
            <pc:sldMk cId="3958771270" sldId="317"/>
            <ac:spMk id="13" creationId="{51212F79-6BAE-46FB-A328-ADF818995863}"/>
          </ac:spMkLst>
        </pc:spChg>
        <pc:spChg chg="mod">
          <ac:chgData name="Yvonne Palm" userId="1889f533-2eff-4683-832c-6131860a7f4a" providerId="ADAL" clId="{1C51FCD6-12E6-48E9-BC90-33DA432C9A31}" dt="2023-09-16T23:06:46.223" v="4191" actId="14100"/>
          <ac:spMkLst>
            <pc:docMk/>
            <pc:sldMk cId="3958771270" sldId="317"/>
            <ac:spMk id="15" creationId="{689E6799-3E81-46DB-8B8F-CD565A9A71B3}"/>
          </ac:spMkLst>
        </pc:spChg>
        <pc:spChg chg="del">
          <ac:chgData name="Yvonne Palm" userId="1889f533-2eff-4683-832c-6131860a7f4a" providerId="ADAL" clId="{1C51FCD6-12E6-48E9-BC90-33DA432C9A31}" dt="2023-09-16T23:01:41.471" v="3967" actId="478"/>
          <ac:spMkLst>
            <pc:docMk/>
            <pc:sldMk cId="3958771270" sldId="317"/>
            <ac:spMk id="16" creationId="{D0492873-42CA-46E6-8A03-6C38885A4567}"/>
          </ac:spMkLst>
        </pc:spChg>
        <pc:spChg chg="mod">
          <ac:chgData name="Yvonne Palm" userId="1889f533-2eff-4683-832c-6131860a7f4a" providerId="ADAL" clId="{1C51FCD6-12E6-48E9-BC90-33DA432C9A31}" dt="2023-09-17T00:38:16.794" v="5800" actId="14100"/>
          <ac:spMkLst>
            <pc:docMk/>
            <pc:sldMk cId="3958771270" sldId="317"/>
            <ac:spMk id="17" creationId="{444F9FE0-22D6-4182-9C57-03B3D0CA7C17}"/>
          </ac:spMkLst>
        </pc:spChg>
        <pc:spChg chg="mod">
          <ac:chgData name="Yvonne Palm" userId="1889f533-2eff-4683-832c-6131860a7f4a" providerId="ADAL" clId="{1C51FCD6-12E6-48E9-BC90-33DA432C9A31}" dt="2023-09-17T00:38:04.612" v="5796" actId="14100"/>
          <ac:spMkLst>
            <pc:docMk/>
            <pc:sldMk cId="3958771270" sldId="317"/>
            <ac:spMk id="18" creationId="{3E20D9B1-1F8D-4171-BCB9-FC256EE82619}"/>
          </ac:spMkLst>
        </pc:spChg>
        <pc:spChg chg="add mod">
          <ac:chgData name="Yvonne Palm" userId="1889f533-2eff-4683-832c-6131860a7f4a" providerId="ADAL" clId="{1C51FCD6-12E6-48E9-BC90-33DA432C9A31}" dt="2023-09-17T00:37:38.538" v="5792" actId="14100"/>
          <ac:spMkLst>
            <pc:docMk/>
            <pc:sldMk cId="3958771270" sldId="317"/>
            <ac:spMk id="19" creationId="{9DCD2806-231C-4FE3-B5A0-7DD33E5A83E1}"/>
          </ac:spMkLst>
        </pc:spChg>
        <pc:spChg chg="add del mod">
          <ac:chgData name="Yvonne Palm" userId="1889f533-2eff-4683-832c-6131860a7f4a" providerId="ADAL" clId="{1C51FCD6-12E6-48E9-BC90-33DA432C9A31}" dt="2023-09-17T00:37:07.191" v="5762" actId="478"/>
          <ac:spMkLst>
            <pc:docMk/>
            <pc:sldMk cId="3958771270" sldId="317"/>
            <ac:spMk id="20" creationId="{09A3F233-3C7B-4055-A0CE-F4FFC607B378}"/>
          </ac:spMkLst>
        </pc:spChg>
        <pc:picChg chg="mod">
          <ac:chgData name="Yvonne Palm" userId="1889f533-2eff-4683-832c-6131860a7f4a" providerId="ADAL" clId="{1C51FCD6-12E6-48E9-BC90-33DA432C9A31}" dt="2023-09-16T23:05:26.350" v="4155" actId="1076"/>
          <ac:picMkLst>
            <pc:docMk/>
            <pc:sldMk cId="3958771270" sldId="317"/>
            <ac:picMk id="6" creationId="{B361537A-6DBF-4285-8573-5A5B9CA2DF3A}"/>
          </ac:picMkLst>
        </pc:picChg>
      </pc:sldChg>
      <pc:sldChg chg="delSp modSp add del mod">
        <pc:chgData name="Yvonne Palm" userId="1889f533-2eff-4683-832c-6131860a7f4a" providerId="ADAL" clId="{1C51FCD6-12E6-48E9-BC90-33DA432C9A31}" dt="2023-09-19T19:54:32.555" v="6603" actId="20577"/>
        <pc:sldMkLst>
          <pc:docMk/>
          <pc:sldMk cId="2473976157" sldId="318"/>
        </pc:sldMkLst>
        <pc:spChg chg="mod">
          <ac:chgData name="Yvonne Palm" userId="1889f533-2eff-4683-832c-6131860a7f4a" providerId="ADAL" clId="{1C51FCD6-12E6-48E9-BC90-33DA432C9A31}" dt="2023-09-16T23:29:23.291" v="4900" actId="20577"/>
          <ac:spMkLst>
            <pc:docMk/>
            <pc:sldMk cId="2473976157" sldId="318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9T19:54:32.555" v="6603" actId="20577"/>
          <ac:spMkLst>
            <pc:docMk/>
            <pc:sldMk cId="2473976157" sldId="318"/>
            <ac:spMk id="4" creationId="{D56CAA80-F081-4D4E-8F46-24A23EF9B324}"/>
          </ac:spMkLst>
        </pc:spChg>
        <pc:spChg chg="mod">
          <ac:chgData name="Yvonne Palm" userId="1889f533-2eff-4683-832c-6131860a7f4a" providerId="ADAL" clId="{1C51FCD6-12E6-48E9-BC90-33DA432C9A31}" dt="2023-09-17T00:39:09.023" v="5807" actId="313"/>
          <ac:spMkLst>
            <pc:docMk/>
            <pc:sldMk cId="2473976157" sldId="318"/>
            <ac:spMk id="9" creationId="{B3AEF157-A2CC-45B8-BBE9-8F373206E4D7}"/>
          </ac:spMkLst>
        </pc:spChg>
        <pc:spChg chg="del">
          <ac:chgData name="Yvonne Palm" userId="1889f533-2eff-4683-832c-6131860a7f4a" providerId="ADAL" clId="{1C51FCD6-12E6-48E9-BC90-33DA432C9A31}" dt="2023-09-16T23:37:32.781" v="5012" actId="478"/>
          <ac:spMkLst>
            <pc:docMk/>
            <pc:sldMk cId="2473976157" sldId="318"/>
            <ac:spMk id="10" creationId="{40227BD5-20B6-441A-ABFE-81C6E5EBE839}"/>
          </ac:spMkLst>
        </pc:spChg>
      </pc:sldChg>
      <pc:sldChg chg="addSp delSp modSp mod">
        <pc:chgData name="Yvonne Palm" userId="1889f533-2eff-4683-832c-6131860a7f4a" providerId="ADAL" clId="{1C51FCD6-12E6-48E9-BC90-33DA432C9A31}" dt="2023-09-19T19:47:32.982" v="6459" actId="20577"/>
        <pc:sldMkLst>
          <pc:docMk/>
          <pc:sldMk cId="3615070447" sldId="319"/>
        </pc:sldMkLst>
        <pc:spChg chg="mod">
          <ac:chgData name="Yvonne Palm" userId="1889f533-2eff-4683-832c-6131860a7f4a" providerId="ADAL" clId="{1C51FCD6-12E6-48E9-BC90-33DA432C9A31}" dt="2023-09-16T23:30:16.966" v="4918" actId="20577"/>
          <ac:spMkLst>
            <pc:docMk/>
            <pc:sldMk cId="3615070447" sldId="319"/>
            <ac:spMk id="2" creationId="{50681B57-3E67-457B-A69E-75BE8F906218}"/>
          </ac:spMkLst>
        </pc:spChg>
        <pc:spChg chg="mod">
          <ac:chgData name="Yvonne Palm" userId="1889f533-2eff-4683-832c-6131860a7f4a" providerId="ADAL" clId="{1C51FCD6-12E6-48E9-BC90-33DA432C9A31}" dt="2023-09-19T19:47:32.982" v="6459" actId="20577"/>
          <ac:spMkLst>
            <pc:docMk/>
            <pc:sldMk cId="3615070447" sldId="319"/>
            <ac:spMk id="4" creationId="{D56CAA80-F081-4D4E-8F46-24A23EF9B324}"/>
          </ac:spMkLst>
        </pc:spChg>
        <pc:spChg chg="mod">
          <ac:chgData name="Yvonne Palm" userId="1889f533-2eff-4683-832c-6131860a7f4a" providerId="ADAL" clId="{1C51FCD6-12E6-48E9-BC90-33DA432C9A31}" dt="2023-09-19T19:45:51.615" v="6359" actId="1076"/>
          <ac:spMkLst>
            <pc:docMk/>
            <pc:sldMk cId="3615070447" sldId="319"/>
            <ac:spMk id="12" creationId="{96A8F493-ECC0-424F-9F21-C550E4C02E92}"/>
          </ac:spMkLst>
        </pc:spChg>
        <pc:spChg chg="del">
          <ac:chgData name="Yvonne Palm" userId="1889f533-2eff-4683-832c-6131860a7f4a" providerId="ADAL" clId="{1C51FCD6-12E6-48E9-BC90-33DA432C9A31}" dt="2023-09-16T23:33:23.173" v="4934" actId="478"/>
          <ac:spMkLst>
            <pc:docMk/>
            <pc:sldMk cId="3615070447" sldId="319"/>
            <ac:spMk id="13" creationId="{154FF731-7195-499F-94CB-5FC436406595}"/>
          </ac:spMkLst>
        </pc:spChg>
        <pc:picChg chg="add del mod">
          <ac:chgData name="Yvonne Palm" userId="1889f533-2eff-4683-832c-6131860a7f4a" providerId="ADAL" clId="{1C51FCD6-12E6-48E9-BC90-33DA432C9A31}" dt="2023-09-16T23:31:28.665" v="4921" actId="478"/>
          <ac:picMkLst>
            <pc:docMk/>
            <pc:sldMk cId="3615070447" sldId="319"/>
            <ac:picMk id="6" creationId="{AF2313F3-2874-4583-98BD-8DE0E96B049A}"/>
          </ac:picMkLst>
        </pc:picChg>
        <pc:picChg chg="add mod">
          <ac:chgData name="Yvonne Palm" userId="1889f533-2eff-4683-832c-6131860a7f4a" providerId="ADAL" clId="{1C51FCD6-12E6-48E9-BC90-33DA432C9A31}" dt="2023-09-16T23:32:44.577" v="4927" actId="1076"/>
          <ac:picMkLst>
            <pc:docMk/>
            <pc:sldMk cId="3615070447" sldId="319"/>
            <ac:picMk id="9" creationId="{346C2F13-A848-48BC-8ED1-DA46240F747F}"/>
          </ac:picMkLst>
        </pc:picChg>
        <pc:picChg chg="del">
          <ac:chgData name="Yvonne Palm" userId="1889f533-2eff-4683-832c-6131860a7f4a" providerId="ADAL" clId="{1C51FCD6-12E6-48E9-BC90-33DA432C9A31}" dt="2023-09-16T23:30:35.131" v="4919" actId="478"/>
          <ac:picMkLst>
            <pc:docMk/>
            <pc:sldMk cId="3615070447" sldId="319"/>
            <ac:picMk id="11" creationId="{3FAF3EB7-46E7-400F-9EFF-C3F2D3868FEB}"/>
          </ac:picMkLst>
        </pc:picChg>
      </pc:sldChg>
      <pc:sldChg chg="modSp mod">
        <pc:chgData name="Yvonne Palm" userId="1889f533-2eff-4683-832c-6131860a7f4a" providerId="ADAL" clId="{1C51FCD6-12E6-48E9-BC90-33DA432C9A31}" dt="2023-09-19T19:24:49.052" v="6059" actId="20577"/>
        <pc:sldMkLst>
          <pc:docMk/>
          <pc:sldMk cId="508613455" sldId="320"/>
        </pc:sldMkLst>
        <pc:spChg chg="mod">
          <ac:chgData name="Yvonne Palm" userId="1889f533-2eff-4683-832c-6131860a7f4a" providerId="ADAL" clId="{1C51FCD6-12E6-48E9-BC90-33DA432C9A31}" dt="2023-09-19T19:24:49.052" v="6059" actId="20577"/>
          <ac:spMkLst>
            <pc:docMk/>
            <pc:sldMk cId="508613455" sldId="320"/>
            <ac:spMk id="4" creationId="{D56CAA80-F081-4D4E-8F46-24A23EF9B324}"/>
          </ac:spMkLst>
        </pc:spChg>
      </pc:sldChg>
      <pc:sldMasterChg chg="addSldLayout">
        <pc:chgData name="Yvonne Palm" userId="1889f533-2eff-4683-832c-6131860a7f4a" providerId="ADAL" clId="{1C51FCD6-12E6-48E9-BC90-33DA432C9A31}" dt="2023-09-16T11:40:48.663" v="0" actId="680"/>
        <pc:sldMasterMkLst>
          <pc:docMk/>
          <pc:sldMasterMk cId="3110471721" sldId="2147483648"/>
        </pc:sldMasterMkLst>
        <pc:sldLayoutChg chg="add">
          <pc:chgData name="Yvonne Palm" userId="1889f533-2eff-4683-832c-6131860a7f4a" providerId="ADAL" clId="{1C51FCD6-12E6-48E9-BC90-33DA432C9A31}" dt="2023-09-16T11:40:48.663" v="0" actId="680"/>
          <pc:sldLayoutMkLst>
            <pc:docMk/>
            <pc:sldMasterMk cId="3110471721" sldId="2147483648"/>
            <pc:sldLayoutMk cId="195037882" sldId="2147483649"/>
          </pc:sldLayoutMkLst>
        </pc:sldLayoutChg>
      </pc:sldMasterChg>
      <pc:sldMasterChg chg="modSldLayout">
        <pc:chgData name="Yvonne Palm" userId="1889f533-2eff-4683-832c-6131860a7f4a" providerId="ADAL" clId="{1C51FCD6-12E6-48E9-BC90-33DA432C9A31}" dt="2023-09-16T21:12:29.692" v="1747" actId="478"/>
        <pc:sldMasterMkLst>
          <pc:docMk/>
          <pc:sldMasterMk cId="381698709" sldId="2147483719"/>
        </pc:sldMasterMkLst>
        <pc:sldLayoutChg chg="delSp mod">
          <pc:chgData name="Yvonne Palm" userId="1889f533-2eff-4683-832c-6131860a7f4a" providerId="ADAL" clId="{1C51FCD6-12E6-48E9-BC90-33DA432C9A31}" dt="2023-09-16T21:12:12.238" v="1744" actId="478"/>
          <pc:sldLayoutMkLst>
            <pc:docMk/>
            <pc:sldMasterMk cId="381698709" sldId="2147483719"/>
            <pc:sldLayoutMk cId="471289988" sldId="2147483720"/>
          </pc:sldLayoutMkLst>
          <pc:spChg chg="del">
            <ac:chgData name="Yvonne Palm" userId="1889f533-2eff-4683-832c-6131860a7f4a" providerId="ADAL" clId="{1C51FCD6-12E6-48E9-BC90-33DA432C9A31}" dt="2023-09-16T21:12:09.081" v="1743" actId="478"/>
            <ac:spMkLst>
              <pc:docMk/>
              <pc:sldMasterMk cId="381698709" sldId="2147483719"/>
              <pc:sldLayoutMk cId="471289988" sldId="2147483720"/>
              <ac:spMk id="4" creationId="{00000000-0000-0000-0000-000000000000}"/>
            </ac:spMkLst>
          </pc:spChg>
          <pc:spChg chg="del">
            <ac:chgData name="Yvonne Palm" userId="1889f533-2eff-4683-832c-6131860a7f4a" providerId="ADAL" clId="{1C51FCD6-12E6-48E9-BC90-33DA432C9A31}" dt="2023-09-16T21:12:06.239" v="1742" actId="478"/>
            <ac:spMkLst>
              <pc:docMk/>
              <pc:sldMasterMk cId="381698709" sldId="2147483719"/>
              <pc:sldLayoutMk cId="471289988" sldId="2147483720"/>
              <ac:spMk id="5" creationId="{00000000-0000-0000-0000-000000000000}"/>
            </ac:spMkLst>
          </pc:spChg>
          <pc:spChg chg="del">
            <ac:chgData name="Yvonne Palm" userId="1889f533-2eff-4683-832c-6131860a7f4a" providerId="ADAL" clId="{1C51FCD6-12E6-48E9-BC90-33DA432C9A31}" dt="2023-09-16T21:12:12.238" v="1744" actId="478"/>
            <ac:spMkLst>
              <pc:docMk/>
              <pc:sldMasterMk cId="381698709" sldId="2147483719"/>
              <pc:sldLayoutMk cId="471289988" sldId="2147483720"/>
              <ac:spMk id="6" creationId="{00000000-0000-0000-0000-000000000000}"/>
            </ac:spMkLst>
          </pc:spChg>
        </pc:sldLayoutChg>
        <pc:sldLayoutChg chg="delSp modSp mod">
          <pc:chgData name="Yvonne Palm" userId="1889f533-2eff-4683-832c-6131860a7f4a" providerId="ADAL" clId="{1C51FCD6-12E6-48E9-BC90-33DA432C9A31}" dt="2023-09-16T21:12:29.692" v="1747" actId="478"/>
          <pc:sldLayoutMkLst>
            <pc:docMk/>
            <pc:sldMasterMk cId="381698709" sldId="2147483719"/>
            <pc:sldLayoutMk cId="1224319713" sldId="2147483721"/>
          </pc:sldLayoutMkLst>
          <pc:spChg chg="del">
            <ac:chgData name="Yvonne Palm" userId="1889f533-2eff-4683-832c-6131860a7f4a" providerId="ADAL" clId="{1C51FCD6-12E6-48E9-BC90-33DA432C9A31}" dt="2023-09-16T21:12:29.692" v="1747" actId="478"/>
            <ac:spMkLst>
              <pc:docMk/>
              <pc:sldMasterMk cId="381698709" sldId="2147483719"/>
              <pc:sldLayoutMk cId="1224319713" sldId="2147483721"/>
              <ac:spMk id="4" creationId="{00000000-0000-0000-0000-000000000000}"/>
            </ac:spMkLst>
          </pc:spChg>
          <pc:spChg chg="mod">
            <ac:chgData name="Yvonne Palm" userId="1889f533-2eff-4683-832c-6131860a7f4a" providerId="ADAL" clId="{1C51FCD6-12E6-48E9-BC90-33DA432C9A31}" dt="2023-09-16T21:12:21.171" v="1745" actId="1076"/>
            <ac:spMkLst>
              <pc:docMk/>
              <pc:sldMasterMk cId="381698709" sldId="2147483719"/>
              <pc:sldLayoutMk cId="1224319713" sldId="2147483721"/>
              <ac:spMk id="5" creationId="{00000000-0000-0000-0000-000000000000}"/>
            </ac:spMkLst>
          </pc:spChg>
          <pc:spChg chg="mod">
            <ac:chgData name="Yvonne Palm" userId="1889f533-2eff-4683-832c-6131860a7f4a" providerId="ADAL" clId="{1C51FCD6-12E6-48E9-BC90-33DA432C9A31}" dt="2023-09-16T21:12:27.262" v="1746" actId="1076"/>
            <ac:spMkLst>
              <pc:docMk/>
              <pc:sldMasterMk cId="381698709" sldId="2147483719"/>
              <pc:sldLayoutMk cId="1224319713" sldId="2147483721"/>
              <ac:spMk id="6" creationId="{00000000-0000-0000-0000-000000000000}"/>
            </ac:spMkLst>
          </pc:spChg>
        </pc:sldLayoutChg>
        <pc:sldLayoutChg chg="setBg">
          <pc:chgData name="Yvonne Palm" userId="1889f533-2eff-4683-832c-6131860a7f4a" providerId="ADAL" clId="{1C51FCD6-12E6-48E9-BC90-33DA432C9A31}" dt="2023-09-16T11:52:36.513" v="146"/>
          <pc:sldLayoutMkLst>
            <pc:docMk/>
            <pc:sldMasterMk cId="381698709" sldId="2147483719"/>
            <pc:sldLayoutMk cId="107079022" sldId="214748372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FF48C-F9D6-45A5-A635-0F3A571EE96B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57A20-5093-4B8E-AD5B-582FD81361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2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7A9269-267C-4DB0-BFAB-FEC9073D460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65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57A20-5093-4B8E-AD5B-582FD81361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09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18A37-524B-47C0-BAF8-A29174FD37D7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49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EEE7D-D741-4894-9E2C-9F49D2B2C3A7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392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1B4BC-15D9-4CFC-A571-F5E36FE61078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EFA0F-6E09-4A21-AEDD-6CF2E09234FA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4650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4E2FF-DBA1-4E5C-9825-8CD698F68E91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88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8A53A-BA38-4D39-A0BC-452876C38547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55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86A0-2E6F-4DD7-A96D-7321D88A77F7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71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304" y="6498562"/>
            <a:ext cx="6297612" cy="365125"/>
          </a:xfrm>
        </p:spPr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36333" y="6423604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31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1260C-492F-4D7E-9D86-F8BB3C6794CD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7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2A42-BCB8-42E5-A150-E2212E3F8BB6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48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CA4B9-A1A6-446A-8A8C-F14B6910C9AD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8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6C66-DAC3-4ECE-AC72-A8CA76ED3DF9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60AE1-F18C-4D70-9499-9580BDE03C78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93E3-B678-43C9-A88D-3EF1B825A1A7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5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6CDD-2CCE-4D96-B94F-2BBF6A97E7F1}" type="datetime1">
              <a:rPr lang="en-US" smtClean="0"/>
              <a:t>9/19/2023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31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81B4C-AB42-48A0-A3C9-09337BB628DC}" type="datetime1">
              <a:rPr lang="en-US" smtClean="0"/>
              <a:t>9/19/2023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svgsilh.com/image/1217913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B0F69-3508-47D9-931B-7BF15CDCE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1856082"/>
            <a:ext cx="7766936" cy="1646302"/>
          </a:xfrm>
        </p:spPr>
        <p:txBody>
          <a:bodyPr/>
          <a:lstStyle/>
          <a:p>
            <a:r>
              <a:rPr lang="en-GB" dirty="0"/>
              <a:t>Managing Career Transitions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FDFBC-664E-4CB8-B08D-12B1AB4A6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685073"/>
            <a:ext cx="7766936" cy="1096899"/>
          </a:xfrm>
        </p:spPr>
        <p:txBody>
          <a:bodyPr>
            <a:normAutofit/>
          </a:bodyPr>
          <a:lstStyle/>
          <a:p>
            <a:r>
              <a:rPr lang="en-GB" sz="2400" dirty="0"/>
              <a:t>Yvonne Palm</a:t>
            </a:r>
          </a:p>
          <a:p>
            <a:r>
              <a:rPr lang="en-GB" sz="2400" b="1" dirty="0"/>
              <a:t>2023 NAS Conference – Shaping The Future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6FBC52-ABF0-418E-9E25-4E58765F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4" y="5147732"/>
            <a:ext cx="3199728" cy="169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Changing Functions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411480" y="1294368"/>
            <a:ext cx="9326880" cy="335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really are agile professionals, leverage your existing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skills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“What new technical skills do I need to learn and develop?”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all available sources to get you up to speed: Courses, readings, webinars, networking/buddies etc.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yourself time to adjust, but adapt quickly.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curious and challenge the status quo.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relationships with key people and find allies that can help you”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6A8F493-ECC0-424F-9F21-C550E4C02E92}"/>
              </a:ext>
            </a:extLst>
          </p:cNvPr>
          <p:cNvSpPr/>
          <p:nvPr/>
        </p:nvSpPr>
        <p:spPr>
          <a:xfrm>
            <a:off x="1835173" y="5167827"/>
            <a:ext cx="8364238" cy="1149096"/>
          </a:xfrm>
          <a:prstGeom prst="cloudCallout">
            <a:avLst>
              <a:gd name="adj1" fmla="val 47397"/>
              <a:gd name="adj2" fmla="val -122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actuaries, we are agile professionals!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Businesswoman pointing to side">
            <a:extLst>
              <a:ext uri="{FF2B5EF4-FFF2-40B4-BE49-F238E27FC236}">
                <a16:creationId xmlns:a16="http://schemas.microsoft.com/office/drawing/2014/main" id="{933C1950-0311-41ED-8370-5C2A9FDAF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705" y="828675"/>
            <a:ext cx="2557504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70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Promotion/More Senior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411480" y="1294368"/>
            <a:ext cx="9326880" cy="335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won’t suddenly, magically know everything!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relationships and how you manage them may change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relationships with key people and find allies that can help you”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becomes more important to prepare for meetings, don’t try to shortcut this!”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Anticipate the questions you will be asked to defend your points.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that it is your team that helps you deliver!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11" name="Picture 10" descr="Businesswoman sitting with hands on lap">
            <a:extLst>
              <a:ext uri="{FF2B5EF4-FFF2-40B4-BE49-F238E27FC236}">
                <a16:creationId xmlns:a16="http://schemas.microsoft.com/office/drawing/2014/main" id="{3FAF3EB7-46E7-400F-9EFF-C3F2D3868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88" y="651511"/>
            <a:ext cx="2567097" cy="5059472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96A8F493-ECC0-424F-9F21-C550E4C02E92}"/>
              </a:ext>
            </a:extLst>
          </p:cNvPr>
          <p:cNvSpPr/>
          <p:nvPr/>
        </p:nvSpPr>
        <p:spPr>
          <a:xfrm>
            <a:off x="4652010" y="4648363"/>
            <a:ext cx="5303520" cy="1705477"/>
          </a:xfrm>
          <a:prstGeom prst="cloudCallout">
            <a:avLst>
              <a:gd name="adj1" fmla="val 47397"/>
              <a:gd name="adj2" fmla="val -122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“How can I serve the leaders above me, and the team I lead?”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54FF731-7195-499F-94CB-5FC436406595}"/>
              </a:ext>
            </a:extLst>
          </p:cNvPr>
          <p:cNvSpPr/>
          <p:nvPr/>
        </p:nvSpPr>
        <p:spPr>
          <a:xfrm>
            <a:off x="766107" y="4856500"/>
            <a:ext cx="3291840" cy="1120140"/>
          </a:xfrm>
          <a:prstGeom prst="wedgeRoundRectCallout">
            <a:avLst>
              <a:gd name="adj1" fmla="val -57291"/>
              <a:gd name="adj2" fmla="val 767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“Look after the people. People before profits.”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1368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Promotion/More Senior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11" name="Picture 10" descr="Businesswoman sitting with hands on lap">
            <a:extLst>
              <a:ext uri="{FF2B5EF4-FFF2-40B4-BE49-F238E27FC236}">
                <a16:creationId xmlns:a16="http://schemas.microsoft.com/office/drawing/2014/main" id="{3FAF3EB7-46E7-400F-9EFF-C3F2D3868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88" y="651511"/>
            <a:ext cx="2567097" cy="5059472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849080F-123C-4EDF-AF45-B3F7AF6CE04B}"/>
              </a:ext>
            </a:extLst>
          </p:cNvPr>
          <p:cNvSpPr/>
          <p:nvPr/>
        </p:nvSpPr>
        <p:spPr>
          <a:xfrm>
            <a:off x="372233" y="1102883"/>
            <a:ext cx="5121752" cy="2058179"/>
          </a:xfrm>
          <a:prstGeom prst="wedgeRoundRectCallout">
            <a:avLst>
              <a:gd name="adj1" fmla="val 47233"/>
              <a:gd name="adj2" fmla="val 67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“What got you promoted, only half of it will help you to succeed in the new role, the other half has the potential to beleaguer your effectiveness”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39BC9-F9DF-4636-BA54-C0FC9D7F7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2" y="3440150"/>
            <a:ext cx="1850363" cy="2695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93500-E3A7-44D9-977E-9B8C59C85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37" y="3819306"/>
            <a:ext cx="1793691" cy="2673567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922063A-E4E2-419D-ABC3-BAE9A0F0F560}"/>
              </a:ext>
            </a:extLst>
          </p:cNvPr>
          <p:cNvSpPr/>
          <p:nvPr/>
        </p:nvSpPr>
        <p:spPr>
          <a:xfrm>
            <a:off x="3951241" y="3839575"/>
            <a:ext cx="5614828" cy="2284690"/>
          </a:xfrm>
          <a:prstGeom prst="wedgeRoundRectCallout">
            <a:avLst>
              <a:gd name="adj1" fmla="val 44105"/>
              <a:gd name="adj2" fmla="val 645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Become comfortable in no longer being the "smartest" [or most knowledgeable] person in the room…now it's time to rely on your leadership and people skills.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2EF5BCC-47FC-41CD-B029-887AAF96935A}"/>
              </a:ext>
            </a:extLst>
          </p:cNvPr>
          <p:cNvSpPr/>
          <p:nvPr/>
        </p:nvSpPr>
        <p:spPr>
          <a:xfrm>
            <a:off x="6297930" y="948692"/>
            <a:ext cx="3429278" cy="1120140"/>
          </a:xfrm>
          <a:prstGeom prst="wedgeRoundRectCallout">
            <a:avLst>
              <a:gd name="adj1" fmla="val 54514"/>
              <a:gd name="adj2" fmla="val 757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Ensure you understand what expectations have changed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GB" sz="2400" dirty="0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A96457B5-C97F-4A6F-95E2-BACF408545B2}"/>
              </a:ext>
            </a:extLst>
          </p:cNvPr>
          <p:cNvSpPr/>
          <p:nvPr/>
        </p:nvSpPr>
        <p:spPr>
          <a:xfrm>
            <a:off x="5838016" y="2350826"/>
            <a:ext cx="3291840" cy="1120140"/>
          </a:xfrm>
          <a:prstGeom prst="wedgeRoundRectCallout">
            <a:avLst>
              <a:gd name="adj1" fmla="val -68750"/>
              <a:gd name="adj2" fmla="val 757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“Learn to add value beyond the numbers.”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78984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Moving to a New Country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6" name="Picture 5" descr="Businesswoman holding mug">
            <a:extLst>
              <a:ext uri="{FF2B5EF4-FFF2-40B4-BE49-F238E27FC236}">
                <a16:creationId xmlns:a16="http://schemas.microsoft.com/office/drawing/2014/main" id="{B361537A-6DBF-4285-8573-5A5B9CA2D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91" y="469820"/>
            <a:ext cx="1925637" cy="602305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227BD5-20B6-441A-ABFE-81C6E5EBE839}"/>
              </a:ext>
            </a:extLst>
          </p:cNvPr>
          <p:cNvSpPr/>
          <p:nvPr/>
        </p:nvSpPr>
        <p:spPr>
          <a:xfrm>
            <a:off x="5591665" y="5363169"/>
            <a:ext cx="4183380" cy="925830"/>
          </a:xfrm>
          <a:prstGeom prst="wedgeRoundRectCallout">
            <a:avLst>
              <a:gd name="adj1" fmla="val 69383"/>
              <a:gd name="adj2" fmla="val -15603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“You just show the milk to the tea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innit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”…erm…sir…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553EBB3-1ADC-4D00-B156-9FDE999DE363}"/>
              </a:ext>
            </a:extLst>
          </p:cNvPr>
          <p:cNvSpPr/>
          <p:nvPr/>
        </p:nvSpPr>
        <p:spPr>
          <a:xfrm>
            <a:off x="7805247" y="1437820"/>
            <a:ext cx="2325244" cy="1429608"/>
          </a:xfrm>
          <a:prstGeom prst="cloudCallout">
            <a:avLst>
              <a:gd name="adj1" fmla="val 58205"/>
              <a:gd name="adj2" fmla="val -4771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Jam before cream? Cream before jam?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51212F79-6BAE-46FB-A328-ADF818995863}"/>
              </a:ext>
            </a:extLst>
          </p:cNvPr>
          <p:cNvSpPr/>
          <p:nvPr/>
        </p:nvSpPr>
        <p:spPr>
          <a:xfrm>
            <a:off x="-140402" y="2690838"/>
            <a:ext cx="2631851" cy="1057826"/>
          </a:xfrm>
          <a:prstGeom prst="cloudCallout">
            <a:avLst>
              <a:gd name="adj1" fmla="val 53627"/>
              <a:gd name="adj2" fmla="val -5262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Do I have to go for lunch with them?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689E6799-3E81-46DB-8B8F-CD565A9A71B3}"/>
              </a:ext>
            </a:extLst>
          </p:cNvPr>
          <p:cNvSpPr/>
          <p:nvPr/>
        </p:nvSpPr>
        <p:spPr>
          <a:xfrm>
            <a:off x="885312" y="1118046"/>
            <a:ext cx="3392218" cy="1188196"/>
          </a:xfrm>
          <a:prstGeom prst="cloudCallout">
            <a:avLst>
              <a:gd name="adj1" fmla="val 23143"/>
              <a:gd name="adj2" fmla="val 6598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They are always going for drinks after work!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44F9FE0-22D6-4182-9C57-03B3D0CA7C17}"/>
              </a:ext>
            </a:extLst>
          </p:cNvPr>
          <p:cNvSpPr/>
          <p:nvPr/>
        </p:nvSpPr>
        <p:spPr>
          <a:xfrm>
            <a:off x="6529861" y="3261455"/>
            <a:ext cx="3392218" cy="1455482"/>
          </a:xfrm>
          <a:prstGeom prst="cloudCallout">
            <a:avLst>
              <a:gd name="adj1" fmla="val 81512"/>
              <a:gd name="adj2" fmla="val -6289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Why are they always asking me if I want tea? </a:t>
            </a: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3E20D9B1-1F8D-4171-BCB9-FC256EE82619}"/>
              </a:ext>
            </a:extLst>
          </p:cNvPr>
          <p:cNvSpPr/>
          <p:nvPr/>
        </p:nvSpPr>
        <p:spPr>
          <a:xfrm>
            <a:off x="4677837" y="919119"/>
            <a:ext cx="3392218" cy="1188196"/>
          </a:xfrm>
          <a:prstGeom prst="cloudCallout">
            <a:avLst>
              <a:gd name="adj1" fmla="val -29562"/>
              <a:gd name="adj2" fmla="val 8392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Can I call her Jane? But she’s the CEO!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2DB8CA40-317C-40BE-8862-610F944C283C}"/>
              </a:ext>
            </a:extLst>
          </p:cNvPr>
          <p:cNvSpPr/>
          <p:nvPr/>
        </p:nvSpPr>
        <p:spPr>
          <a:xfrm>
            <a:off x="3344470" y="3826232"/>
            <a:ext cx="3012789" cy="1287288"/>
          </a:xfrm>
          <a:prstGeom prst="cloudCallout">
            <a:avLst>
              <a:gd name="adj1" fmla="val -12347"/>
              <a:gd name="adj2" fmla="val -10028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They keep saying they are naked! (“Knackered”)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BC4BCE53-36CE-40C9-A414-CE32A9045F69}"/>
              </a:ext>
            </a:extLst>
          </p:cNvPr>
          <p:cNvSpPr/>
          <p:nvPr/>
        </p:nvSpPr>
        <p:spPr>
          <a:xfrm>
            <a:off x="800907" y="3974864"/>
            <a:ext cx="2379023" cy="1057826"/>
          </a:xfrm>
          <a:prstGeom prst="cloudCallout">
            <a:avLst>
              <a:gd name="adj1" fmla="val 35248"/>
              <a:gd name="adj2" fmla="val -817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There is no zucchini?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A5164AB-EC17-4086-B644-9E8BF29D8684}"/>
              </a:ext>
            </a:extLst>
          </p:cNvPr>
          <p:cNvSpPr/>
          <p:nvPr/>
        </p:nvSpPr>
        <p:spPr>
          <a:xfrm>
            <a:off x="2607049" y="2547961"/>
            <a:ext cx="4408102" cy="986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the culture…&amp; lingo!</a:t>
            </a:r>
            <a:endParaRPr lang="en-GB" sz="2800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84CDFAD-CA54-4DE1-8738-FE5A027D1F13}"/>
              </a:ext>
            </a:extLst>
          </p:cNvPr>
          <p:cNvSpPr/>
          <p:nvPr/>
        </p:nvSpPr>
        <p:spPr>
          <a:xfrm>
            <a:off x="1071970" y="5258890"/>
            <a:ext cx="3496045" cy="1196046"/>
          </a:xfrm>
          <a:prstGeom prst="wedgeRoundRectCallout">
            <a:avLst>
              <a:gd name="adj1" fmla="val -69466"/>
              <a:gd name="adj2" fmla="val 519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“Do your research before you get there.” Books, blogs, talking to experts etc.</a:t>
            </a:r>
          </a:p>
        </p:txBody>
      </p:sp>
    </p:spTree>
    <p:extLst>
      <p:ext uri="{BB962C8B-B14F-4D97-AF65-F5344CB8AC3E}">
        <p14:creationId xmlns:p14="http://schemas.microsoft.com/office/powerpoint/2010/main" val="352184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Moving to a New Country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504749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6" name="Picture 5" descr="Businesswoman holding mug">
            <a:extLst>
              <a:ext uri="{FF2B5EF4-FFF2-40B4-BE49-F238E27FC236}">
                <a16:creationId xmlns:a16="http://schemas.microsoft.com/office/drawing/2014/main" id="{B361537A-6DBF-4285-8573-5A5B9CA2D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68" y="567498"/>
            <a:ext cx="1925637" cy="602305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A553EBB3-1ADC-4D00-B156-9FDE999DE363}"/>
              </a:ext>
            </a:extLst>
          </p:cNvPr>
          <p:cNvSpPr/>
          <p:nvPr/>
        </p:nvSpPr>
        <p:spPr>
          <a:xfrm>
            <a:off x="7757050" y="1001915"/>
            <a:ext cx="2325244" cy="1429608"/>
          </a:xfrm>
          <a:prstGeom prst="cloudCallout">
            <a:avLst>
              <a:gd name="adj1" fmla="val 60360"/>
              <a:gd name="adj2" fmla="val -5647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 just need someone who understands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51212F79-6BAE-46FB-A328-ADF818995863}"/>
              </a:ext>
            </a:extLst>
          </p:cNvPr>
          <p:cNvSpPr/>
          <p:nvPr/>
        </p:nvSpPr>
        <p:spPr>
          <a:xfrm>
            <a:off x="-170128" y="2974351"/>
            <a:ext cx="2557476" cy="1756327"/>
          </a:xfrm>
          <a:prstGeom prst="cloudCallout">
            <a:avLst>
              <a:gd name="adj1" fmla="val 53138"/>
              <a:gd name="adj2" fmla="val -5581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Why do they keep laughing at me when I say pants?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689E6799-3E81-46DB-8B8F-CD565A9A71B3}"/>
              </a:ext>
            </a:extLst>
          </p:cNvPr>
          <p:cNvSpPr/>
          <p:nvPr/>
        </p:nvSpPr>
        <p:spPr>
          <a:xfrm>
            <a:off x="278261" y="1122621"/>
            <a:ext cx="3392218" cy="1188196"/>
          </a:xfrm>
          <a:prstGeom prst="cloudCallout">
            <a:avLst>
              <a:gd name="adj1" fmla="val 27457"/>
              <a:gd name="adj2" fmla="val 5887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I don’t understand why they do that</a:t>
            </a: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444F9FE0-22D6-4182-9C57-03B3D0CA7C17}"/>
              </a:ext>
            </a:extLst>
          </p:cNvPr>
          <p:cNvSpPr/>
          <p:nvPr/>
        </p:nvSpPr>
        <p:spPr>
          <a:xfrm>
            <a:off x="8243817" y="3043850"/>
            <a:ext cx="2425738" cy="1455482"/>
          </a:xfrm>
          <a:prstGeom prst="cloudCallout">
            <a:avLst>
              <a:gd name="adj1" fmla="val -39217"/>
              <a:gd name="adj2" fmla="val -6077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Where can I find a hairdresser?</a:t>
            </a: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3E20D9B1-1F8D-4171-BCB9-FC256EE82619}"/>
              </a:ext>
            </a:extLst>
          </p:cNvPr>
          <p:cNvSpPr/>
          <p:nvPr/>
        </p:nvSpPr>
        <p:spPr>
          <a:xfrm>
            <a:off x="4416885" y="994184"/>
            <a:ext cx="3035788" cy="1188196"/>
          </a:xfrm>
          <a:prstGeom prst="cloudCallout">
            <a:avLst>
              <a:gd name="adj1" fmla="val -29061"/>
              <a:gd name="adj2" fmla="val 6812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Where can I find </a:t>
            </a:r>
            <a:r>
              <a:rPr lang="en-GB" dirty="0" err="1"/>
              <a:t>egusi</a:t>
            </a:r>
            <a:r>
              <a:rPr lang="en-GB" dirty="0"/>
              <a:t>?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9DCD2806-231C-4FE3-B5A0-7DD33E5A83E1}"/>
              </a:ext>
            </a:extLst>
          </p:cNvPr>
          <p:cNvSpPr/>
          <p:nvPr/>
        </p:nvSpPr>
        <p:spPr>
          <a:xfrm>
            <a:off x="4057649" y="3647334"/>
            <a:ext cx="3022330" cy="1756327"/>
          </a:xfrm>
          <a:prstGeom prst="cloudCallout">
            <a:avLst>
              <a:gd name="adj1" fmla="val -41517"/>
              <a:gd name="adj2" fmla="val -5325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You mean there are more taxes to pay??! </a:t>
            </a:r>
            <a:r>
              <a:rPr lang="en-GB" dirty="0" err="1"/>
              <a:t>Wot’s</a:t>
            </a:r>
            <a:r>
              <a:rPr lang="en-GB" dirty="0"/>
              <a:t> dis TV Licence?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20F6C54-60E1-448A-AC8D-76A8BA0379FD}"/>
              </a:ext>
            </a:extLst>
          </p:cNvPr>
          <p:cNvSpPr/>
          <p:nvPr/>
        </p:nvSpPr>
        <p:spPr>
          <a:xfrm>
            <a:off x="7004752" y="4735762"/>
            <a:ext cx="3664803" cy="15547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“It’s good to learn from your mistakes, but better to learn from the mistakes of others.”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577C40-B1A6-40BD-B35D-1483551AFDDF}"/>
              </a:ext>
            </a:extLst>
          </p:cNvPr>
          <p:cNvSpPr/>
          <p:nvPr/>
        </p:nvSpPr>
        <p:spPr>
          <a:xfrm>
            <a:off x="2387348" y="2474683"/>
            <a:ext cx="6098519" cy="1057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400"/>
              <a:t>Find people who understand where you are coming from. </a:t>
            </a:r>
            <a:endParaRPr lang="en-GB" sz="3200" b="1" u="sng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248F12A-54DF-4127-B245-10926965B927}"/>
              </a:ext>
            </a:extLst>
          </p:cNvPr>
          <p:cNvSpPr/>
          <p:nvPr/>
        </p:nvSpPr>
        <p:spPr>
          <a:xfrm>
            <a:off x="411480" y="4847952"/>
            <a:ext cx="3527929" cy="145842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“</a:t>
            </a:r>
            <a:r>
              <a:rPr lang="en-US" dirty="0"/>
              <a:t>Correct your course when you make mistakes … you </a:t>
            </a:r>
            <a:r>
              <a:rPr lang="en-US" b="1" i="1" dirty="0"/>
              <a:t>WILL</a:t>
            </a:r>
            <a:r>
              <a:rPr lang="en-US" dirty="0"/>
              <a:t> make mistakes</a:t>
            </a:r>
            <a:r>
              <a:rPr lang="en-GB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95877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Moving to a New Country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411480" y="1061047"/>
            <a:ext cx="9326880" cy="387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quickly realise how much you do not know!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networks and attend conferences to learn about hot topics locally</a:t>
            </a:r>
            <a:endParaRPr lang="en-GB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involved in a community, professional and personal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Gain allies who can show you the ropes in a safe environment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 journals, news, articles, blogs on both the culture and profession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to </a:t>
            </a:r>
            <a:r>
              <a:rPr lang="en-GB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appreciate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differences and not just tolerate them.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that you still bring your own flavour to the pot!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227BD5-20B6-441A-ABFE-81C6E5EBE839}"/>
              </a:ext>
            </a:extLst>
          </p:cNvPr>
          <p:cNvSpPr/>
          <p:nvPr/>
        </p:nvSpPr>
        <p:spPr>
          <a:xfrm>
            <a:off x="5518956" y="5183505"/>
            <a:ext cx="4183380" cy="925830"/>
          </a:xfrm>
          <a:prstGeom prst="wedgeRoundRectCallout">
            <a:avLst>
              <a:gd name="adj1" fmla="val 68784"/>
              <a:gd name="adj2" fmla="val -1239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never knew how deep you could go into just one topic”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AEF157-A2CC-45B8-BBE9-8F373206E4D7}"/>
              </a:ext>
            </a:extLst>
          </p:cNvPr>
          <p:cNvSpPr/>
          <p:nvPr/>
        </p:nvSpPr>
        <p:spPr>
          <a:xfrm>
            <a:off x="588792" y="5063490"/>
            <a:ext cx="4428977" cy="11658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Remain involved with NAS! </a:t>
            </a:r>
            <a:r>
              <a:rPr lang="en-GB" sz="2800" dirty="0">
                <a:sym typeface="Wingdings" panose="05000000000000000000" pitchFamily="2" charset="2"/>
              </a:rPr>
              <a:t></a:t>
            </a:r>
            <a:endParaRPr lang="en-GB" sz="2800" dirty="0"/>
          </a:p>
        </p:txBody>
      </p:sp>
      <p:pic>
        <p:nvPicPr>
          <p:cNvPr id="12" name="Picture 11" descr="Businesswoman holding tablet">
            <a:extLst>
              <a:ext uri="{FF2B5EF4-FFF2-40B4-BE49-F238E27FC236}">
                <a16:creationId xmlns:a16="http://schemas.microsoft.com/office/drawing/2014/main" id="{B930100F-6D30-46CB-BB82-36C41E696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523" y="377190"/>
            <a:ext cx="2038152" cy="6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Transitions: 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411480" y="1294368"/>
            <a:ext cx="9326880" cy="3859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yourself time to adjust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 questions, and try to “understand, replicate, enhance”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Anticipate what you may need to learn and fill in the gaps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to </a:t>
            </a:r>
            <a:r>
              <a:rPr lang="en-GB" sz="24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GB" sz="2400" b="1" i="1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ppreciate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differences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don’t all speak the same 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nglish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your own network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lose your own flavour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7" name="Picture 6" descr="Businesswoman arms crossed">
            <a:extLst>
              <a:ext uri="{FF2B5EF4-FFF2-40B4-BE49-F238E27FC236}">
                <a16:creationId xmlns:a16="http://schemas.microsoft.com/office/drawing/2014/main" id="{0F44C2E2-C3FE-48AB-9891-74ADC7092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43" y="445611"/>
            <a:ext cx="1671954" cy="604726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AEF157-A2CC-45B8-BBE9-8F373206E4D7}"/>
              </a:ext>
            </a:extLst>
          </p:cNvPr>
          <p:cNvSpPr/>
          <p:nvPr/>
        </p:nvSpPr>
        <p:spPr>
          <a:xfrm>
            <a:off x="588792" y="4926330"/>
            <a:ext cx="8330880" cy="1303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“Ours is a people industry and you can't get away from that no matter how much you might try”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7397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Questions/Discussion?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977397-2201-4E90-9FAF-1CC6E41DB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3" y="5755117"/>
            <a:ext cx="1523458" cy="804947"/>
          </a:xfrm>
          <a:prstGeom prst="rect">
            <a:avLst/>
          </a:prstGeom>
        </p:spPr>
      </p:pic>
      <p:pic>
        <p:nvPicPr>
          <p:cNvPr id="6" name="Picture 5" descr="Several hands raised and ready to answer a question">
            <a:extLst>
              <a:ext uri="{FF2B5EF4-FFF2-40B4-BE49-F238E27FC236}">
                <a16:creationId xmlns:a16="http://schemas.microsoft.com/office/drawing/2014/main" id="{843E0BBA-A241-41D6-BA15-9FF082618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21" y="1329717"/>
            <a:ext cx="6297612" cy="420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7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1114212" y="1269506"/>
            <a:ext cx="7463790" cy="3362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Life of Transitioning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University to the Office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First Job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New Job/Changing functions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Promotion/Seniority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Moving to a new country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FEE1E-AF83-498E-93EA-15C5B3785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1" y="5291064"/>
            <a:ext cx="2274570" cy="1201810"/>
          </a:xfrm>
          <a:prstGeom prst="rect">
            <a:avLst/>
          </a:prstGeom>
        </p:spPr>
      </p:pic>
      <p:pic>
        <p:nvPicPr>
          <p:cNvPr id="11" name="Picture 10" descr="Businesswoman arms crossed">
            <a:extLst>
              <a:ext uri="{FF2B5EF4-FFF2-40B4-BE49-F238E27FC236}">
                <a16:creationId xmlns:a16="http://schemas.microsoft.com/office/drawing/2014/main" id="{FCE919FD-67B9-4660-8D20-597EC98D1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89" y="468076"/>
            <a:ext cx="1545113" cy="558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13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168435" y="186511"/>
            <a:ext cx="9978824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My Life of Transitioning</a:t>
            </a:r>
            <a:endParaRPr lang="en-US" sz="4000" b="1" dirty="0">
              <a:latin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 bwMode="gray">
          <a:xfrm>
            <a:off x="8574088" y="6664327"/>
            <a:ext cx="509587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Garamond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3D590F14-D6FA-4B89-956D-283FE6547E9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grpSp>
        <p:nvGrpSpPr>
          <p:cNvPr id="19" name="World Map">
            <a:extLst>
              <a:ext uri="{FF2B5EF4-FFF2-40B4-BE49-F238E27FC236}">
                <a16:creationId xmlns:a16="http://schemas.microsoft.com/office/drawing/2014/main" id="{E4674AC7-407C-4F4F-96D6-D35613B8278A}"/>
              </a:ext>
            </a:extLst>
          </p:cNvPr>
          <p:cNvGrpSpPr/>
          <p:nvPr/>
        </p:nvGrpSpPr>
        <p:grpSpPr>
          <a:xfrm>
            <a:off x="-817193" y="1009403"/>
            <a:ext cx="14165057" cy="5848597"/>
            <a:chOff x="399011" y="834814"/>
            <a:chExt cx="8342794" cy="407061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1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C7ACAB1E-AD02-4441-8E7F-F726E5F5FDD4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9872" y="3695804"/>
              <a:ext cx="209015" cy="209016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20C3D298-5E3B-4493-82DF-4AC4A6A9BF13}"/>
                </a:ext>
              </a:extLst>
            </p:cNvPr>
            <p:cNvSpPr>
              <a:spLocks/>
            </p:cNvSpPr>
            <p:nvPr/>
          </p:nvSpPr>
          <p:spPr bwMode="gray">
            <a:xfrm>
              <a:off x="4825375" y="3467518"/>
              <a:ext cx="315746" cy="302405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0CC71AD6-8F16-42D3-9518-17A153780AD3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5336" y="2637386"/>
              <a:ext cx="277203" cy="189744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40C45738-ABF0-416C-8C64-9DB9974C5A22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0679" y="2373523"/>
              <a:ext cx="226803" cy="194192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B4348319-B6BE-44C7-B5E1-443587DA1F0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8532" y="2226767"/>
              <a:ext cx="16307" cy="35577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5FDB6D34-DB1A-4321-9BB1-7B097026CA51}"/>
                </a:ext>
              </a:extLst>
            </p:cNvPr>
            <p:cNvSpPr>
              <a:spLocks/>
            </p:cNvSpPr>
            <p:nvPr/>
          </p:nvSpPr>
          <p:spPr bwMode="gray">
            <a:xfrm>
              <a:off x="5618445" y="1830973"/>
              <a:ext cx="449160" cy="252004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0AB5C8FA-D8A4-4908-9C70-4D469F344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940722" y="2503972"/>
              <a:ext cx="229767" cy="452126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54E91C3F-FA7D-48EF-B795-62E7FE019D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63836" y="2846402"/>
              <a:ext cx="361698" cy="352806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E6F7C702-EB64-4984-A88C-5899E0FA6D8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99011" y="1107572"/>
              <a:ext cx="1165144" cy="504009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6A531D1A-064E-408E-8D37-09243CFCDFC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60950" y="1713865"/>
              <a:ext cx="1485337" cy="736743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CA8F6BEF-016E-4F2E-BF1D-0AE61E71FC4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45607" y="4139036"/>
              <a:ext cx="139343" cy="145273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55D7B38A-1061-4483-8409-332C4702E25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94566" y="1386258"/>
              <a:ext cx="219391" cy="312783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4657177D-F778-475A-AF69-187FF625F99C}"/>
                </a:ext>
              </a:extLst>
            </p:cNvPr>
            <p:cNvSpPr>
              <a:spLocks/>
            </p:cNvSpPr>
            <p:nvPr/>
          </p:nvSpPr>
          <p:spPr bwMode="gray">
            <a:xfrm>
              <a:off x="5599173" y="2407618"/>
              <a:ext cx="127484" cy="121556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B8E1929A-B783-4282-BA54-87E9F8AAB5F5}"/>
                </a:ext>
              </a:extLst>
            </p:cNvPr>
            <p:cNvSpPr>
              <a:spLocks/>
            </p:cNvSpPr>
            <p:nvPr/>
          </p:nvSpPr>
          <p:spPr bwMode="gray">
            <a:xfrm>
              <a:off x="4792763" y="1627887"/>
              <a:ext cx="423959" cy="237181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638B65EB-0406-4D06-87A7-C8E418FE557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34390" y="3090993"/>
              <a:ext cx="148236" cy="174920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FFB424F9-D526-4433-B1EF-30AD0AAA7A79}"/>
                </a:ext>
              </a:extLst>
            </p:cNvPr>
            <p:cNvSpPr>
              <a:spLocks/>
            </p:cNvSpPr>
            <p:nvPr/>
          </p:nvSpPr>
          <p:spPr bwMode="gray">
            <a:xfrm>
              <a:off x="5550255" y="1912504"/>
              <a:ext cx="382452" cy="229770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5FB36E19-0C53-4972-8EAC-93EB961F919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880223" y="1930291"/>
              <a:ext cx="504007" cy="192709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5EE711EE-50D6-4BAC-8E18-780D97DA6602}"/>
                </a:ext>
              </a:extLst>
            </p:cNvPr>
            <p:cNvSpPr>
              <a:spLocks/>
            </p:cNvSpPr>
            <p:nvPr/>
          </p:nvSpPr>
          <p:spPr bwMode="gray">
            <a:xfrm>
              <a:off x="4441441" y="2078530"/>
              <a:ext cx="103766" cy="216428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369CFC60-701F-4735-9222-A8E5CEC15D15}"/>
                </a:ext>
              </a:extLst>
            </p:cNvPr>
            <p:cNvSpPr>
              <a:spLocks/>
            </p:cNvSpPr>
            <p:nvPr/>
          </p:nvSpPr>
          <p:spPr bwMode="gray">
            <a:xfrm>
              <a:off x="4230944" y="2880496"/>
              <a:ext cx="53365" cy="152686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E387D271-8C5E-4C1F-B477-6D47B76AA60B}"/>
                </a:ext>
              </a:extLst>
            </p:cNvPr>
            <p:cNvSpPr>
              <a:spLocks/>
            </p:cNvSpPr>
            <p:nvPr/>
          </p:nvSpPr>
          <p:spPr bwMode="gray">
            <a:xfrm>
              <a:off x="6829542" y="2594397"/>
              <a:ext cx="234215" cy="450643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9C8A21D5-6FA9-40AF-ADBC-391C62D00F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032907" y="3249609"/>
              <a:ext cx="290545" cy="32908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3B5088FE-F44B-400B-9816-00FD288A01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7154" y="1967351"/>
              <a:ext cx="209015" cy="131932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7708F2EF-37DF-4AC5-98E0-EA50E5F4E844}"/>
                </a:ext>
              </a:extLst>
            </p:cNvPr>
            <p:cNvSpPr>
              <a:spLocks/>
            </p:cNvSpPr>
            <p:nvPr/>
          </p:nvSpPr>
          <p:spPr bwMode="gray">
            <a:xfrm>
              <a:off x="7401738" y="2444677"/>
              <a:ext cx="45954" cy="102284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52304FBE-19BB-427B-A2D2-B71A228B7E01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79" y="2075565"/>
              <a:ext cx="170473" cy="1571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8B34498-C60A-4023-A78B-679DF275DB7D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8829" y="1759818"/>
              <a:ext cx="109696" cy="60778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39E06017-0B25-41FB-85D9-BE6FC87B82C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33349" y="1163902"/>
              <a:ext cx="262381" cy="37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831F711-0CA4-48EE-9A90-8916FBE4DD06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0696" y="4004139"/>
              <a:ext cx="38542" cy="50401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02B4D17-95F5-488F-8CF4-1CD5B1406711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8524" y="3036146"/>
              <a:ext cx="111179" cy="12748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Sudan">
              <a:extLst>
                <a:ext uri="{FF2B5EF4-FFF2-40B4-BE49-F238E27FC236}">
                  <a16:creationId xmlns:a16="http://schemas.microsoft.com/office/drawing/2014/main" id="{DEDD0649-D4E0-4930-9450-A8B9EA993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919" y="2510265"/>
              <a:ext cx="452944" cy="444363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South Sudan">
              <a:extLst>
                <a:ext uri="{FF2B5EF4-FFF2-40B4-BE49-F238E27FC236}">
                  <a16:creationId xmlns:a16="http://schemas.microsoft.com/office/drawing/2014/main" id="{E376B6A8-70AB-4C52-874E-CD404C873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854" y="2841153"/>
              <a:ext cx="326120" cy="272722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85DC199F-4EBE-42F1-9D6B-B0A8929FAAA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8902" y="2924967"/>
              <a:ext cx="65224" cy="115625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DDEC36F5-9D49-43AD-9C64-36D514F34DC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030823" y="1882856"/>
              <a:ext cx="332051" cy="234216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F565280C-7FEC-471F-980F-3328D005327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672692" y="3895926"/>
              <a:ext cx="429889" cy="386901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BD49BB74-AA3F-4EF3-8924-B65377F4F7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1240" y="2850849"/>
              <a:ext cx="271275" cy="419514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A79F19FA-F5B5-4B46-AAB9-13F3AD7E6E6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452741" y="3423046"/>
              <a:ext cx="140826" cy="131932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238FA1A0-4650-4981-BA59-0CA13E4D8D19}"/>
                </a:ext>
              </a:extLst>
            </p:cNvPr>
            <p:cNvSpPr>
              <a:spLocks/>
            </p:cNvSpPr>
            <p:nvPr/>
          </p:nvSpPr>
          <p:spPr bwMode="gray">
            <a:xfrm>
              <a:off x="4583748" y="1786501"/>
              <a:ext cx="80048" cy="4595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B648F87C-A654-475E-923E-B9E9E81E03BB}"/>
                </a:ext>
              </a:extLst>
            </p:cNvPr>
            <p:cNvSpPr>
              <a:spLocks/>
            </p:cNvSpPr>
            <p:nvPr/>
          </p:nvSpPr>
          <p:spPr bwMode="gray">
            <a:xfrm>
              <a:off x="4665278" y="1709417"/>
              <a:ext cx="134897" cy="5484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9D6BD108-801A-47AC-A3AF-86A393BFC60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79621" y="2910144"/>
              <a:ext cx="78566" cy="102284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A930FF30-27A2-4003-87FA-E5B0EB4C111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17162" y="1810219"/>
              <a:ext cx="103766" cy="11376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AE726DBF-6927-4455-861E-A8EC35E7EF76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1057" y="2704094"/>
              <a:ext cx="157132" cy="139343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8D23A771-CA44-43BD-B081-629C7E33786C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8533" y="2235663"/>
              <a:ext cx="563301" cy="483255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29055C57-57FA-4FA7-ABE7-872A682230D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12154" y="3249609"/>
              <a:ext cx="56330" cy="56330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72DB8DBB-0977-4CC0-86F4-10D7080702E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804943" y="1429248"/>
              <a:ext cx="114143" cy="453608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D70DDA69-6E3C-4C67-8ED0-81F7F6D9968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27539" y="867426"/>
              <a:ext cx="3430210" cy="1092513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8A9CA0A5-08C3-4958-8EE4-5EA83527288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49775" y="1747960"/>
              <a:ext cx="232733" cy="139343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D4608EE6-BCA5-4CB2-8480-5BD3BFB8CECB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9903" y="2416512"/>
              <a:ext cx="25201" cy="5484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4AF678C6-7664-4DEC-A7C4-433F98032470}"/>
                </a:ext>
              </a:extLst>
            </p:cNvPr>
            <p:cNvSpPr>
              <a:spLocks/>
            </p:cNvSpPr>
            <p:nvPr/>
          </p:nvSpPr>
          <p:spPr bwMode="gray">
            <a:xfrm>
              <a:off x="2453580" y="2656657"/>
              <a:ext cx="51884" cy="22236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D36B4514-0C64-464B-8F6D-0B8317696586}"/>
                </a:ext>
              </a:extLst>
            </p:cNvPr>
            <p:cNvSpPr>
              <a:spLocks/>
            </p:cNvSpPr>
            <p:nvPr/>
          </p:nvSpPr>
          <p:spPr bwMode="gray">
            <a:xfrm>
              <a:off x="4017483" y="1933256"/>
              <a:ext cx="85978" cy="155651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723BCBF8-EB70-4BA0-B46A-C3E08004960C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0055" y="1555250"/>
              <a:ext cx="237180" cy="170474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0A82FED-1134-438E-BE26-C03BA684570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388398" y="2646281"/>
              <a:ext cx="271275" cy="455091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68F6FD4E-D4FC-4464-A4DC-DAAAD58A0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480" y="3216997"/>
              <a:ext cx="357252" cy="564787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E18083C5-7FC9-4F3B-96B4-C9A030AB9FE6}"/>
                </a:ext>
              </a:extLst>
            </p:cNvPr>
            <p:cNvSpPr>
              <a:spLocks/>
            </p:cNvSpPr>
            <p:nvPr/>
          </p:nvSpPr>
          <p:spPr bwMode="gray">
            <a:xfrm>
              <a:off x="2586993" y="3806984"/>
              <a:ext cx="226803" cy="256451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D59494EE-96A8-480F-A02E-25AB8237F5D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022853" y="3274809"/>
              <a:ext cx="412099" cy="275723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4655D4E4-D229-483B-9CC8-91024362BDEC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938" y="2924967"/>
              <a:ext cx="154167" cy="74119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8F32BC6-9F4C-4951-A362-3CC9121846D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5977" y="2087424"/>
              <a:ext cx="398759" cy="40024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BD29091-D396-4FCF-A128-A3C96D30FA6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204583" y="2690751"/>
              <a:ext cx="35577" cy="23718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900E0A2F-3C59-4009-A04D-0C46546B2E6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21409" y="2453571"/>
              <a:ext cx="204568" cy="25496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EFAE2641-7660-4211-8966-344075D5CEB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399935" y="895592"/>
              <a:ext cx="515865" cy="567751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99FD24E4-381E-481F-B4EA-69BA12163B96}"/>
                </a:ext>
              </a:extLst>
            </p:cNvPr>
            <p:cNvSpPr>
              <a:spLocks/>
            </p:cNvSpPr>
            <p:nvPr/>
          </p:nvSpPr>
          <p:spPr bwMode="gray">
            <a:xfrm>
              <a:off x="4309510" y="2794518"/>
              <a:ext cx="317228" cy="292029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FD27DD37-D6B9-4656-9281-2773ED3E1C14}"/>
                </a:ext>
              </a:extLst>
            </p:cNvPr>
            <p:cNvSpPr>
              <a:spLocks/>
            </p:cNvSpPr>
            <p:nvPr/>
          </p:nvSpPr>
          <p:spPr bwMode="gray">
            <a:xfrm>
              <a:off x="4242803" y="2501007"/>
              <a:ext cx="420993" cy="35725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65C2CAAC-DA54-40C4-B4F3-86F2A0FF68ED}"/>
                </a:ext>
              </a:extLst>
            </p:cNvPr>
            <p:cNvSpPr>
              <a:spLocks/>
            </p:cNvSpPr>
            <p:nvPr/>
          </p:nvSpPr>
          <p:spPr bwMode="gray">
            <a:xfrm>
              <a:off x="1888796" y="2764871"/>
              <a:ext cx="123038" cy="126003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9B4B106B-1AD8-442A-885A-996A6192721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260033" y="4266520"/>
              <a:ext cx="481772" cy="372078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D617C87-7447-48AE-8F08-58A6A09AB5FD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5303" y="1653087"/>
              <a:ext cx="161579" cy="145273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A8B20397-8117-4312-923D-C10D836D3BC8}"/>
                </a:ext>
              </a:extLst>
            </p:cNvPr>
            <p:cNvSpPr>
              <a:spLocks/>
            </p:cNvSpPr>
            <p:nvPr/>
          </p:nvSpPr>
          <p:spPr bwMode="gray">
            <a:xfrm>
              <a:off x="4340640" y="1595275"/>
              <a:ext cx="102284" cy="80048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10B72E2D-F517-4142-B45C-E8B8721FBB36}"/>
                </a:ext>
              </a:extLst>
            </p:cNvPr>
            <p:cNvSpPr>
              <a:spLocks/>
            </p:cNvSpPr>
            <p:nvPr/>
          </p:nvSpPr>
          <p:spPr bwMode="gray">
            <a:xfrm>
              <a:off x="6327019" y="2287544"/>
              <a:ext cx="222356" cy="124520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CDDE7319-69F0-4AE9-9F81-5CAE8BF88D36}"/>
                </a:ext>
              </a:extLst>
            </p:cNvPr>
            <p:cNvSpPr>
              <a:spLocks/>
            </p:cNvSpPr>
            <p:nvPr/>
          </p:nvSpPr>
          <p:spPr bwMode="gray">
            <a:xfrm>
              <a:off x="4548172" y="3735829"/>
              <a:ext cx="361698" cy="369113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D8408DF2-0E71-40FD-822C-BDB0A46E9FF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76859" y="2346840"/>
              <a:ext cx="241627" cy="567751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EBAD26E0-7809-4EAF-B652-F01A6179B9D6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1802" y="3538673"/>
              <a:ext cx="289063" cy="506974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54BFEF28-FEEC-4475-9882-A091013B0D89}"/>
                </a:ext>
              </a:extLst>
            </p:cNvPr>
            <p:cNvSpPr>
              <a:spLocks/>
            </p:cNvSpPr>
            <p:nvPr/>
          </p:nvSpPr>
          <p:spPr bwMode="gray">
            <a:xfrm>
              <a:off x="3898892" y="2123001"/>
              <a:ext cx="321676" cy="250522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BC133904-DF6A-4D89-BC8B-14737177888D}"/>
                </a:ext>
              </a:extLst>
            </p:cNvPr>
            <p:cNvSpPr>
              <a:spLocks/>
            </p:cNvSpPr>
            <p:nvPr/>
          </p:nvSpPr>
          <p:spPr bwMode="gray">
            <a:xfrm>
              <a:off x="4709750" y="1887303"/>
              <a:ext cx="42989" cy="51884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AEC1A91D-819F-48F3-A317-789910FBFDAC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0360" y="1632334"/>
              <a:ext cx="796035" cy="315747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51EA2D97-3405-4E5B-8659-196F1C99661E}"/>
                </a:ext>
              </a:extLst>
            </p:cNvPr>
            <p:cNvSpPr>
              <a:spLocks/>
            </p:cNvSpPr>
            <p:nvPr/>
          </p:nvSpPr>
          <p:spPr bwMode="gray">
            <a:xfrm>
              <a:off x="4900976" y="1742029"/>
              <a:ext cx="81531" cy="90425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9D15250A-46E5-4284-96AB-6636ED292533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8034" y="2220838"/>
              <a:ext cx="705609" cy="552927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C6703C0C-3ACD-4ED6-8772-B9F14BF3411C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8948" y="2112624"/>
              <a:ext cx="11859" cy="10377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EAB6D53A-B19F-4A01-82CB-DEB3933EC82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0680" y="2386865"/>
              <a:ext cx="324640" cy="380972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F6740BC5-E462-42BF-91AE-98C9B4EEC41F}"/>
                </a:ext>
              </a:extLst>
            </p:cNvPr>
            <p:cNvSpPr>
              <a:spLocks/>
            </p:cNvSpPr>
            <p:nvPr/>
          </p:nvSpPr>
          <p:spPr bwMode="gray">
            <a:xfrm>
              <a:off x="3909270" y="2453571"/>
              <a:ext cx="440265" cy="455091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1B705921-E4EB-4919-ACA9-851365891968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8863" y="3012428"/>
              <a:ext cx="115625" cy="166026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51C85CE0-7A3A-4AB4-8B7E-703EC0B574C6}"/>
                </a:ext>
              </a:extLst>
            </p:cNvPr>
            <p:cNvSpPr>
              <a:spLocks/>
            </p:cNvSpPr>
            <p:nvPr/>
          </p:nvSpPr>
          <p:spPr bwMode="gray">
            <a:xfrm>
              <a:off x="7200136" y="2993158"/>
              <a:ext cx="260898" cy="200121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B58B632A-14F8-4300-BD5E-D7C7B2FA22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111474" y="3506059"/>
              <a:ext cx="88942" cy="237181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CAA37B69-3F3C-47CD-B795-E967F27599DA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0889" y="3593521"/>
              <a:ext cx="225320" cy="413584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8233FD5C-DA69-4BB1-862C-D40E5E9AFD7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3115" y="1922880"/>
              <a:ext cx="62260" cy="48919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2D8B10B7-540A-47FF-B19F-86DFA7151C2C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2900" y="1693111"/>
              <a:ext cx="19271" cy="16307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EE6EC28-06E3-4773-A497-777311FA7BFB}"/>
                </a:ext>
              </a:extLst>
            </p:cNvPr>
            <p:cNvSpPr>
              <a:spLocks/>
            </p:cNvSpPr>
            <p:nvPr/>
          </p:nvSpPr>
          <p:spPr bwMode="gray">
            <a:xfrm>
              <a:off x="4752740" y="1507814"/>
              <a:ext cx="128967" cy="74119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C012B476-32BE-459E-8AB9-5CAE97C58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8877" y="1776125"/>
              <a:ext cx="5929" cy="889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4E4090EC-191A-4DC9-863E-307A39D0C83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5913" y="2203049"/>
              <a:ext cx="416547" cy="420995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DB1F2C11-6EC4-4A28-8FA1-858F6B52B862}"/>
                </a:ext>
              </a:extLst>
            </p:cNvPr>
            <p:cNvSpPr>
              <a:spLocks/>
            </p:cNvSpPr>
            <p:nvPr/>
          </p:nvSpPr>
          <p:spPr bwMode="gray">
            <a:xfrm>
              <a:off x="3918164" y="2956098"/>
              <a:ext cx="117108" cy="130449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B405FEFA-DF4B-4F05-A50C-2C18B81DB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4945448" y="4093082"/>
              <a:ext cx="63743" cy="62260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730C8CED-7A30-496F-A63C-9C606CC2B48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41121" y="2160060"/>
              <a:ext cx="41506" cy="5929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79BDA1A8-7F98-4C48-A82E-6B054F18FA36}"/>
                </a:ext>
              </a:extLst>
            </p:cNvPr>
            <p:cNvSpPr>
              <a:spLocks/>
            </p:cNvSpPr>
            <p:nvPr/>
          </p:nvSpPr>
          <p:spPr bwMode="gray">
            <a:xfrm>
              <a:off x="4749775" y="1461860"/>
              <a:ext cx="161579" cy="68189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9F525CC3-8B19-4E09-A8B2-869C6BECCE11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0321" y="2530655"/>
              <a:ext cx="228285" cy="263864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C70FF365-06F2-4B0A-9AA7-3331FC70E3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0144" y="1900644"/>
              <a:ext cx="254967" cy="11859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AB6AFA19-0FC8-45D7-BD1A-E60F3DE2E9F4}"/>
                </a:ext>
              </a:extLst>
            </p:cNvPr>
            <p:cNvSpPr>
              <a:spLocks/>
            </p:cNvSpPr>
            <p:nvPr/>
          </p:nvSpPr>
          <p:spPr bwMode="gray">
            <a:xfrm>
              <a:off x="5455385" y="2300887"/>
              <a:ext cx="51884" cy="4595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710B1748-60C8-4EC4-AF6D-8297F2CD34D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51078" y="1888485"/>
              <a:ext cx="48855" cy="49219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16E0763E-9819-41C7-9490-A2329EE15FB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34351" y="2041470"/>
              <a:ext cx="103766" cy="161579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0B6C2D3E-CB52-4545-8213-25B7A0C59814}"/>
                </a:ext>
              </a:extLst>
            </p:cNvPr>
            <p:cNvSpPr>
              <a:spLocks/>
            </p:cNvSpPr>
            <p:nvPr/>
          </p:nvSpPr>
          <p:spPr bwMode="gray">
            <a:xfrm>
              <a:off x="7348373" y="1908055"/>
              <a:ext cx="124519" cy="158615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AC20B781-C397-4AD0-8793-525BF44ACAF3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80" y="3074689"/>
              <a:ext cx="213462" cy="289065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172AC88-0DB1-4723-AF1B-C5C2BFF5240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0889" y="1538944"/>
              <a:ext cx="953166" cy="441749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58D2D2F7-CD39-41C8-9D93-B52C85F8C539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2980" y="2201567"/>
              <a:ext cx="106731" cy="12748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CC7FD58D-E7D5-49B7-8DDC-C1DCE987B7A1}"/>
                </a:ext>
              </a:extLst>
            </p:cNvPr>
            <p:cNvSpPr>
              <a:spLocks/>
            </p:cNvSpPr>
            <p:nvPr/>
          </p:nvSpPr>
          <p:spPr bwMode="gray">
            <a:xfrm>
              <a:off x="2149694" y="2656657"/>
              <a:ext cx="59295" cy="19271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75D7B388-F09E-463B-B556-8B4619952D2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493646" y="1830973"/>
              <a:ext cx="332051" cy="647800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5DD32D81-33FD-4E71-997E-C1CA75FAF0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20688" y="1782054"/>
              <a:ext cx="294993" cy="314264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74CF716E-A5C1-4BF2-9005-803091E573B2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0744" y="2197120"/>
              <a:ext cx="38542" cy="121556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06E8758-B831-49F7-9AA0-C5A69200B19D}"/>
                </a:ext>
              </a:extLst>
            </p:cNvPr>
            <p:cNvSpPr>
              <a:spLocks/>
            </p:cNvSpPr>
            <p:nvPr/>
          </p:nvSpPr>
          <p:spPr bwMode="gray">
            <a:xfrm>
              <a:off x="4033788" y="1541909"/>
              <a:ext cx="106731" cy="112660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BACE4281-612F-48F0-B28B-C95FF13238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241923" y="2078530"/>
              <a:ext cx="259416" cy="250522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174F5C77-ADC2-4101-8E62-2AC0219BCDA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3100" y="2002928"/>
              <a:ext cx="545513" cy="4476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F9A04B17-9FC9-46BF-91A4-7E9FA53E065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801378" y="3045040"/>
              <a:ext cx="1237782" cy="49363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263AE70A-9C4D-41E9-ACF2-395746D4A0B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42403" y="2118554"/>
              <a:ext cx="741186" cy="893874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1F9CD78-303F-40EE-B7E6-158BE462108C}"/>
                </a:ext>
              </a:extLst>
            </p:cNvPr>
            <p:cNvSpPr>
              <a:spLocks/>
            </p:cNvSpPr>
            <p:nvPr/>
          </p:nvSpPr>
          <p:spPr bwMode="gray">
            <a:xfrm>
              <a:off x="3805503" y="1229127"/>
              <a:ext cx="216427" cy="84496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FBD131A4-197D-45B7-925A-9D00E9816899}"/>
                </a:ext>
              </a:extLst>
            </p:cNvPr>
            <p:cNvSpPr>
              <a:spLocks/>
            </p:cNvSpPr>
            <p:nvPr/>
          </p:nvSpPr>
          <p:spPr bwMode="gray">
            <a:xfrm>
              <a:off x="4651939" y="1739065"/>
              <a:ext cx="161579" cy="84496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3113C2EE-BDF8-40D1-84A6-8089021B7A0E}"/>
                </a:ext>
              </a:extLst>
            </p:cNvPr>
            <p:cNvSpPr>
              <a:spLocks/>
            </p:cNvSpPr>
            <p:nvPr/>
          </p:nvSpPr>
          <p:spPr bwMode="gray">
            <a:xfrm>
              <a:off x="1847289" y="2729294"/>
              <a:ext cx="168991" cy="9339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4D8B0A11-7DFA-469F-9A8D-1081F05C2CF4}"/>
                </a:ext>
              </a:extLst>
            </p:cNvPr>
            <p:cNvSpPr>
              <a:spLocks/>
            </p:cNvSpPr>
            <p:nvPr/>
          </p:nvSpPr>
          <p:spPr bwMode="gray">
            <a:xfrm>
              <a:off x="2262354" y="2610703"/>
              <a:ext cx="74119" cy="5929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C161837C-6D80-4F9A-B8E6-B0709FD05F7F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431" y="3042075"/>
              <a:ext cx="77083" cy="112660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0960267E-46B9-4618-A7EE-8B8E3D31099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79582" y="2960544"/>
              <a:ext cx="123038" cy="220874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0A4F8793-3A9E-4F17-9C9F-D69385C46B8A}"/>
                </a:ext>
              </a:extLst>
            </p:cNvPr>
            <p:cNvSpPr>
              <a:spLocks/>
            </p:cNvSpPr>
            <p:nvPr/>
          </p:nvSpPr>
          <p:spPr bwMode="gray">
            <a:xfrm>
              <a:off x="3799574" y="2828614"/>
              <a:ext cx="69672" cy="5929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63C735EC-2DAC-426A-9B09-E1C5C3C1FD0B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3669" y="2831578"/>
              <a:ext cx="197155" cy="16750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E7D92AD4-CD71-44F0-A5F7-35F22546B448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8724" y="2671482"/>
              <a:ext cx="112660" cy="127485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0342CB2D-E2EB-4703-92D8-C21D1950054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076176" y="834814"/>
              <a:ext cx="1062861" cy="578127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0314BB48-1A24-44BE-AD4C-479CB991EA9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61633" y="1943633"/>
              <a:ext cx="201602" cy="209016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EFBBADD9-AF9A-453E-8A32-65664FF9C641}"/>
                </a:ext>
              </a:extLst>
            </p:cNvPr>
            <p:cNvSpPr>
              <a:spLocks/>
            </p:cNvSpPr>
            <p:nvPr/>
          </p:nvSpPr>
          <p:spPr bwMode="gray">
            <a:xfrm>
              <a:off x="4144967" y="2879014"/>
              <a:ext cx="123038" cy="195673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2CC2A98D-851F-497A-BBD7-B9E7AB54E3BF}"/>
                </a:ext>
              </a:extLst>
            </p:cNvPr>
            <p:cNvSpPr>
              <a:spLocks/>
            </p:cNvSpPr>
            <p:nvPr/>
          </p:nvSpPr>
          <p:spPr bwMode="gray">
            <a:xfrm>
              <a:off x="4408829" y="1552285"/>
              <a:ext cx="213462" cy="223839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AF0D1591-E702-47DA-9AA5-F1287C4D18B7}"/>
                </a:ext>
              </a:extLst>
            </p:cNvPr>
            <p:cNvSpPr>
              <a:spLocks/>
            </p:cNvSpPr>
            <p:nvPr/>
          </p:nvSpPr>
          <p:spPr bwMode="gray">
            <a:xfrm>
              <a:off x="5237475" y="1887303"/>
              <a:ext cx="174919" cy="80048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8CE2FCAD-5A83-4176-8998-26F189005514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6233" y="2797483"/>
              <a:ext cx="81531" cy="19271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3940AB68-2482-4767-AB6E-616A8260E205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8124" y="3144360"/>
              <a:ext cx="158615" cy="194192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50443B1F-C261-4CC2-8DB7-78E70D5A8FA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149413" y="1660499"/>
              <a:ext cx="345394" cy="297959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410D706-D117-4009-AC5C-DD8F7A146CA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15679" y="1138702"/>
              <a:ext cx="238663" cy="271276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17B555D0-0669-48CF-BFD1-48D7E182803F}"/>
                </a:ext>
              </a:extLst>
            </p:cNvPr>
            <p:cNvSpPr>
              <a:spLocks/>
            </p:cNvSpPr>
            <p:nvPr/>
          </p:nvSpPr>
          <p:spPr bwMode="gray">
            <a:xfrm>
              <a:off x="5124815" y="2763389"/>
              <a:ext cx="400241" cy="349841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8477FC5D-DAE5-4BCD-A81A-D807D3840A6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763115" y="1418872"/>
              <a:ext cx="131932" cy="5929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AEA67488-16E4-4BA9-9587-64784027CF7C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9310" y="2667033"/>
              <a:ext cx="182333" cy="1734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8153177-5E58-4292-B6D8-862BE501D628}"/>
                </a:ext>
              </a:extLst>
            </p:cNvPr>
            <p:cNvSpPr>
              <a:spLocks/>
            </p:cNvSpPr>
            <p:nvPr/>
          </p:nvSpPr>
          <p:spPr bwMode="gray">
            <a:xfrm>
              <a:off x="4485913" y="3147325"/>
              <a:ext cx="54848" cy="41506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8D9C230-C9D3-413E-B14B-A8D997207AF3}"/>
                </a:ext>
              </a:extLst>
            </p:cNvPr>
            <p:cNvSpPr>
              <a:spLocks/>
            </p:cNvSpPr>
            <p:nvPr/>
          </p:nvSpPr>
          <p:spPr bwMode="gray">
            <a:xfrm>
              <a:off x="1820608" y="2776730"/>
              <a:ext cx="65224" cy="42989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38E0E72E-1AB8-4B6A-A947-20B3A86D2F16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4671" y="2250485"/>
              <a:ext cx="299440" cy="305370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C7E59458-5E4C-4767-B136-C33A2D89492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5927" y="3169561"/>
              <a:ext cx="157132" cy="200121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0D74A0FC-E47D-4C4C-B48F-C7006BC6C7D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570729" y="3470482"/>
              <a:ext cx="94872" cy="4447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C276918C-EAAD-483E-B0D2-0356FB309FC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26096" y="2610703"/>
              <a:ext cx="94872" cy="63743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3AD753E5-E65C-435A-B187-95ADB44EAB99}"/>
                </a:ext>
              </a:extLst>
            </p:cNvPr>
            <p:cNvSpPr>
              <a:spLocks/>
            </p:cNvSpPr>
            <p:nvPr/>
          </p:nvSpPr>
          <p:spPr bwMode="gray">
            <a:xfrm>
              <a:off x="5354583" y="2831578"/>
              <a:ext cx="44471" cy="51884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8979A2FF-268C-4786-9375-E8F8D5E2B85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460712" y="1475202"/>
              <a:ext cx="105249" cy="88942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410865D2-789F-4DFC-9B97-6ACB261F8919}"/>
                </a:ext>
              </a:extLst>
            </p:cNvPr>
            <p:cNvSpPr>
              <a:spLocks/>
            </p:cNvSpPr>
            <p:nvPr/>
          </p:nvSpPr>
          <p:spPr bwMode="gray">
            <a:xfrm>
              <a:off x="4554101" y="1666429"/>
              <a:ext cx="160096" cy="72637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3F4556C9-36B0-4BEA-9B3F-D0736257AE4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8484" y="2130414"/>
              <a:ext cx="56330" cy="32612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9A89C747-3FFD-4326-AC3E-B85150C56F47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95527" y="2508420"/>
              <a:ext cx="280168" cy="102284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45E06C0D-5B53-43CA-8240-9DA366CDA9CF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2644" y="1801325"/>
              <a:ext cx="139343" cy="103766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2731F26B-A724-43DF-8B6D-E4E5B01D4846}"/>
                </a:ext>
              </a:extLst>
            </p:cNvPr>
            <p:cNvSpPr>
              <a:spLocks/>
            </p:cNvSpPr>
            <p:nvPr/>
          </p:nvSpPr>
          <p:spPr bwMode="gray">
            <a:xfrm>
              <a:off x="4001177" y="2890873"/>
              <a:ext cx="166026" cy="195673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EE090B3A-C135-42EF-9BF7-0F47F15248D4}"/>
                </a:ext>
              </a:extLst>
            </p:cNvPr>
            <p:cNvSpPr>
              <a:spLocks/>
            </p:cNvSpPr>
            <p:nvPr/>
          </p:nvSpPr>
          <p:spPr bwMode="gray">
            <a:xfrm>
              <a:off x="1925855" y="2876049"/>
              <a:ext cx="90425" cy="87461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3BFEA482-A580-4389-8D4C-5B9E0826AD76}"/>
                </a:ext>
              </a:extLst>
            </p:cNvPr>
            <p:cNvSpPr>
              <a:spLocks/>
            </p:cNvSpPr>
            <p:nvPr/>
          </p:nvSpPr>
          <p:spPr bwMode="gray">
            <a:xfrm>
              <a:off x="4565961" y="3053935"/>
              <a:ext cx="511419" cy="575162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571D8EDB-6532-4677-B0EA-D107CCB4D8A0}"/>
                </a:ext>
              </a:extLst>
            </p:cNvPr>
            <p:cNvSpPr>
              <a:spLocks/>
            </p:cNvSpPr>
            <p:nvPr/>
          </p:nvSpPr>
          <p:spPr bwMode="gray">
            <a:xfrm>
              <a:off x="4533349" y="3104336"/>
              <a:ext cx="203086" cy="26534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C23D8677-DCEC-487F-AC72-C2C367A85A77}"/>
                </a:ext>
              </a:extLst>
            </p:cNvPr>
            <p:cNvSpPr>
              <a:spLocks/>
            </p:cNvSpPr>
            <p:nvPr/>
          </p:nvSpPr>
          <p:spPr bwMode="gray">
            <a:xfrm>
              <a:off x="2100775" y="2837508"/>
              <a:ext cx="329086" cy="509938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CEFE4A37-218B-4774-9EE7-24098156298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366120" y="3756582"/>
              <a:ext cx="438782" cy="1148843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EA7B8390-427D-46C6-B17D-0FBC16C4F6C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286" y="1589345"/>
              <a:ext cx="1387500" cy="1071759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A15F2AE4-F84E-45FD-B94D-7054FA1641E0}"/>
                </a:ext>
              </a:extLst>
            </p:cNvPr>
            <p:cNvSpPr>
              <a:spLocks/>
            </p:cNvSpPr>
            <p:nvPr/>
          </p:nvSpPr>
          <p:spPr bwMode="gray">
            <a:xfrm>
              <a:off x="4595608" y="2501007"/>
              <a:ext cx="281650" cy="489185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0D7B808E-F15D-4145-92AC-D6F10EE73C12}"/>
                </a:ext>
              </a:extLst>
            </p:cNvPr>
            <p:cNvSpPr>
              <a:spLocks/>
            </p:cNvSpPr>
            <p:nvPr/>
          </p:nvSpPr>
          <p:spPr bwMode="gray">
            <a:xfrm>
              <a:off x="4622291" y="2883461"/>
              <a:ext cx="346876" cy="26534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09525617-0801-458A-8623-C0E59E9072C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41000" y="843708"/>
              <a:ext cx="2112381" cy="1093995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C4FAAE80-AFE1-40FC-901F-025CC1DFE9E4}"/>
                </a:ext>
              </a:extLst>
            </p:cNvPr>
            <p:cNvSpPr>
              <a:spLocks/>
            </p:cNvSpPr>
            <p:nvPr/>
          </p:nvSpPr>
          <p:spPr bwMode="gray">
            <a:xfrm>
              <a:off x="4465160" y="2816755"/>
              <a:ext cx="207532" cy="351324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AC801A49-7BB1-4E42-966D-C4F9A86A313A}"/>
                </a:ext>
              </a:extLst>
            </p:cNvPr>
            <p:cNvSpPr>
              <a:spLocks/>
            </p:cNvSpPr>
            <p:nvPr/>
          </p:nvSpPr>
          <p:spPr bwMode="gray">
            <a:xfrm>
              <a:off x="6979264" y="2773765"/>
              <a:ext cx="143790" cy="12748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7EBEEB21-3AA1-49E0-B29A-5275961D0940}"/>
                </a:ext>
              </a:extLst>
            </p:cNvPr>
            <p:cNvSpPr>
              <a:spLocks/>
            </p:cNvSpPr>
            <p:nvPr/>
          </p:nvSpPr>
          <p:spPr bwMode="gray">
            <a:xfrm>
              <a:off x="5016603" y="3292597"/>
              <a:ext cx="50401" cy="63743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FBD88B56-2F6A-4669-A326-2D4251EE803F}"/>
                </a:ext>
              </a:extLst>
            </p:cNvPr>
            <p:cNvSpPr>
              <a:spLocks/>
            </p:cNvSpPr>
            <p:nvPr/>
          </p:nvSpPr>
          <p:spPr bwMode="gray">
            <a:xfrm>
              <a:off x="4085673" y="2758941"/>
              <a:ext cx="216427" cy="170474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99050578-E3FE-41F3-93D4-D4C1726C4716}"/>
                </a:ext>
              </a:extLst>
            </p:cNvPr>
            <p:cNvSpPr>
              <a:spLocks/>
            </p:cNvSpPr>
            <p:nvPr/>
          </p:nvSpPr>
          <p:spPr bwMode="gray">
            <a:xfrm>
              <a:off x="4807587" y="1870997"/>
              <a:ext cx="149720" cy="85978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F06DC16C-D42F-429F-9625-B32935F1C82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243083" y="3056900"/>
              <a:ext cx="1055450" cy="1193315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A1A59DE2-BFEA-4C3E-82A4-52E4A4E04B7C}"/>
                </a:ext>
              </a:extLst>
            </p:cNvPr>
            <p:cNvSpPr>
              <a:spLocks/>
            </p:cNvSpPr>
            <p:nvPr/>
          </p:nvSpPr>
          <p:spPr bwMode="gray">
            <a:xfrm>
              <a:off x="4766081" y="3761029"/>
              <a:ext cx="246074" cy="277205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36882A36-7F9A-4D54-B777-9F4CD33A6AFD}"/>
                </a:ext>
              </a:extLst>
            </p:cNvPr>
            <p:cNvSpPr>
              <a:spLocks/>
            </p:cNvSpPr>
            <p:nvPr/>
          </p:nvSpPr>
          <p:spPr bwMode="gray">
            <a:xfrm>
              <a:off x="4638597" y="1836902"/>
              <a:ext cx="100801" cy="88942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23672591-2440-4CC3-AA24-3C5851A3E7B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69085" y="3514955"/>
              <a:ext cx="337980" cy="401725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C775CFAB-9DC1-4867-A334-4D4C8D027A19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2717" y="2352770"/>
              <a:ext cx="88942" cy="50401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F8EAD8B4-F498-4757-A08F-8532B92F3D15}"/>
                </a:ext>
              </a:extLst>
            </p:cNvPr>
            <p:cNvSpPr>
              <a:spLocks/>
            </p:cNvSpPr>
            <p:nvPr/>
          </p:nvSpPr>
          <p:spPr bwMode="gray">
            <a:xfrm>
              <a:off x="4256145" y="2840473"/>
              <a:ext cx="84496" cy="188262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4988B34-36C5-4F77-A0AA-91B0F5F37C60}"/>
                </a:ext>
              </a:extLst>
            </p:cNvPr>
            <p:cNvSpPr>
              <a:spLocks/>
            </p:cNvSpPr>
            <p:nvPr/>
          </p:nvSpPr>
          <p:spPr bwMode="gray">
            <a:xfrm>
              <a:off x="1854703" y="2653693"/>
              <a:ext cx="41506" cy="80048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DFDF7D30-2C70-4845-A4D9-763C7EB823BE}"/>
                </a:ext>
              </a:extLst>
            </p:cNvPr>
            <p:cNvSpPr>
              <a:spLocks/>
            </p:cNvSpPr>
            <p:nvPr/>
          </p:nvSpPr>
          <p:spPr bwMode="gray">
            <a:xfrm>
              <a:off x="4336193" y="1654570"/>
              <a:ext cx="84496" cy="57813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80369C05-A4BF-419B-9D3B-97B7607C612D}"/>
                </a:ext>
              </a:extLst>
            </p:cNvPr>
            <p:cNvSpPr>
              <a:spLocks/>
            </p:cNvSpPr>
            <p:nvPr/>
          </p:nvSpPr>
          <p:spPr bwMode="gray">
            <a:xfrm>
              <a:off x="6550859" y="2407618"/>
              <a:ext cx="142308" cy="161579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E127472-FF16-4EA3-B070-20AF28C597B9}"/>
                </a:ext>
              </a:extLst>
            </p:cNvPr>
            <p:cNvSpPr>
              <a:spLocks/>
            </p:cNvSpPr>
            <p:nvPr/>
          </p:nvSpPr>
          <p:spPr bwMode="gray">
            <a:xfrm>
              <a:off x="5569528" y="2413548"/>
              <a:ext cx="10377" cy="20753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6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106ACE37-5E17-429C-B15A-4177AEA1B3D0}"/>
                </a:ext>
              </a:extLst>
            </p:cNvPr>
            <p:cNvSpPr>
              <a:spLocks/>
            </p:cNvSpPr>
            <p:nvPr/>
          </p:nvSpPr>
          <p:spPr bwMode="gray">
            <a:xfrm>
              <a:off x="4809071" y="1516708"/>
              <a:ext cx="216427" cy="140826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0F2AF24C-0C85-42F4-B412-1CC5DB633C2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70891" y="1939187"/>
              <a:ext cx="136378" cy="10969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467DDB-7D1E-4E0D-8BC4-2382C6403301}"/>
                </a:ext>
              </a:extLst>
            </p:cNvPr>
            <p:cNvSpPr>
              <a:spLocks/>
            </p:cNvSpPr>
            <p:nvPr/>
          </p:nvSpPr>
          <p:spPr bwMode="gray">
            <a:xfrm>
              <a:off x="4494808" y="1725724"/>
              <a:ext cx="173437" cy="77083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9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3042BBE1-0C76-4474-9DAF-B981BC3DDA5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170490" y="3543119"/>
              <a:ext cx="1076203" cy="1009500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0536E56-6343-4C1C-867C-03898EE807FA}"/>
                </a:ext>
              </a:extLst>
            </p:cNvPr>
            <p:cNvSpPr>
              <a:spLocks/>
            </p:cNvSpPr>
            <p:nvPr/>
          </p:nvSpPr>
          <p:spPr bwMode="gray">
            <a:xfrm>
              <a:off x="5332348" y="1955492"/>
              <a:ext cx="84496" cy="80048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B4F721E2-335A-463C-8FF5-DD97B58CF9C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423933" y="3887030"/>
              <a:ext cx="413582" cy="925004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CB97B078-CE12-4B7F-A148-8B0102C6E1F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548173" y="3348928"/>
              <a:ext cx="336498" cy="419514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BBA6E9B3-31B2-4D8C-8625-85C7941F98C3}"/>
                </a:ext>
              </a:extLst>
            </p:cNvPr>
            <p:cNvSpPr>
              <a:spLocks/>
            </p:cNvSpPr>
            <p:nvPr/>
          </p:nvSpPr>
          <p:spPr bwMode="gray">
            <a:xfrm>
              <a:off x="4293206" y="1916951"/>
              <a:ext cx="11859" cy="5929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167B664A-0A38-4660-A951-57E677D62B49}"/>
                </a:ext>
              </a:extLst>
            </p:cNvPr>
            <p:cNvSpPr>
              <a:spLocks/>
            </p:cNvSpPr>
            <p:nvPr/>
          </p:nvSpPr>
          <p:spPr bwMode="gray">
            <a:xfrm>
              <a:off x="3996732" y="2082976"/>
              <a:ext cx="560338" cy="554408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C0E5156-29C1-434B-8179-7EB6B0190E11}"/>
                </a:ext>
              </a:extLst>
            </p:cNvPr>
            <p:cNvSpPr>
              <a:spLocks/>
            </p:cNvSpPr>
            <p:nvPr/>
          </p:nvSpPr>
          <p:spPr bwMode="gray">
            <a:xfrm>
              <a:off x="4724577" y="1916949"/>
              <a:ext cx="54848" cy="9339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AE353E7D-5DDE-49DC-9C8E-4C5DCD9BBEEA}"/>
                </a:ext>
              </a:extLst>
            </p:cNvPr>
            <p:cNvSpPr>
              <a:spLocks/>
            </p:cNvSpPr>
            <p:nvPr/>
          </p:nvSpPr>
          <p:spPr bwMode="gray">
            <a:xfrm>
              <a:off x="5791890" y="2041466"/>
              <a:ext cx="343911" cy="280169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4307EC-40C8-4A6B-A218-F793A139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Managing Career Transitions - Y. Palm, 2023 NAS Conference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D0394F-3ECA-4E3C-BCC3-667CDF6B339D}"/>
              </a:ext>
            </a:extLst>
          </p:cNvPr>
          <p:cNvCxnSpPr>
            <a:cxnSpLocks/>
          </p:cNvCxnSpPr>
          <p:nvPr/>
        </p:nvCxnSpPr>
        <p:spPr>
          <a:xfrm flipH="1" flipV="1">
            <a:off x="1686406" y="2555682"/>
            <a:ext cx="5151774" cy="2820086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B221C0D-59FA-4D32-A224-B4C52D89E7F5}"/>
              </a:ext>
            </a:extLst>
          </p:cNvPr>
          <p:cNvCxnSpPr/>
          <p:nvPr/>
        </p:nvCxnSpPr>
        <p:spPr>
          <a:xfrm>
            <a:off x="1757676" y="2649143"/>
            <a:ext cx="318021" cy="29442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1BA3E3-D832-47E5-BCC3-34799ACCA6E4}"/>
              </a:ext>
            </a:extLst>
          </p:cNvPr>
          <p:cNvCxnSpPr>
            <a:cxnSpLocks/>
          </p:cNvCxnSpPr>
          <p:nvPr/>
        </p:nvCxnSpPr>
        <p:spPr>
          <a:xfrm flipV="1">
            <a:off x="2088287" y="2125451"/>
            <a:ext cx="3610749" cy="77580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28B838-F732-4D64-AEEA-7102BD6C5F92}"/>
              </a:ext>
            </a:extLst>
          </p:cNvPr>
          <p:cNvCxnSpPr>
            <a:cxnSpLocks/>
            <a:endCxn id="209" idx="4"/>
          </p:cNvCxnSpPr>
          <p:nvPr/>
        </p:nvCxnSpPr>
        <p:spPr>
          <a:xfrm>
            <a:off x="5655531" y="2197864"/>
            <a:ext cx="294239" cy="190672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" name="Picture 209">
            <a:extLst>
              <a:ext uri="{FF2B5EF4-FFF2-40B4-BE49-F238E27FC236}">
                <a16:creationId xmlns:a16="http://schemas.microsoft.com/office/drawing/2014/main" id="{D5548A5C-B632-4F65-A37F-68C383673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153" y="3619997"/>
            <a:ext cx="1413946" cy="1422810"/>
          </a:xfrm>
          <a:prstGeom prst="rect">
            <a:avLst/>
          </a:prstGeom>
        </p:spPr>
      </p:pic>
      <p:sp>
        <p:nvSpPr>
          <p:cNvPr id="209" name="Star: 5 Points 208">
            <a:extLst>
              <a:ext uri="{FF2B5EF4-FFF2-40B4-BE49-F238E27FC236}">
                <a16:creationId xmlns:a16="http://schemas.microsoft.com/office/drawing/2014/main" id="{63064128-CA73-47E4-A4BD-F070C698DB2B}"/>
              </a:ext>
            </a:extLst>
          </p:cNvPr>
          <p:cNvSpPr/>
          <p:nvPr/>
        </p:nvSpPr>
        <p:spPr>
          <a:xfrm>
            <a:off x="5846506" y="4057955"/>
            <a:ext cx="103264" cy="122087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Star: 5 Points 214">
            <a:extLst>
              <a:ext uri="{FF2B5EF4-FFF2-40B4-BE49-F238E27FC236}">
                <a16:creationId xmlns:a16="http://schemas.microsoft.com/office/drawing/2014/main" id="{174955F6-FD82-495B-B985-ADFB26846E1F}"/>
              </a:ext>
            </a:extLst>
          </p:cNvPr>
          <p:cNvSpPr/>
          <p:nvPr/>
        </p:nvSpPr>
        <p:spPr>
          <a:xfrm>
            <a:off x="6813474" y="5348801"/>
            <a:ext cx="103264" cy="122087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F7BAE-CA7F-44E4-875A-F864A414D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71" y="1229676"/>
            <a:ext cx="1449464" cy="1367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25C1F-9B28-4E4A-AF9D-32BD607ED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68" y="2966699"/>
            <a:ext cx="1452047" cy="1367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319123-9BC9-4734-9323-4A54910F3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159" y="5328761"/>
            <a:ext cx="1543981" cy="14860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809A70-87E7-4EB2-8980-8210616A0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6340" y="463049"/>
            <a:ext cx="1245863" cy="1545257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76209DB3-D5C6-457F-8AD4-D3F13FDB6E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73" y="5846807"/>
            <a:ext cx="1349924" cy="71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164" y="268057"/>
            <a:ext cx="8596668" cy="85725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Transition: From University to the Office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35D0A-A49A-46FD-A554-9788D3B1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774" y="3222085"/>
            <a:ext cx="6297930" cy="548640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Do what you can to make yourself stand out</a:t>
            </a:r>
          </a:p>
          <a:p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3473" y="6510627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4</a:t>
            </a:fld>
            <a:endParaRPr lang="en-US" sz="1100" dirty="0"/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92A715ED-6E1C-4DC5-8AFC-51148B538F75}"/>
              </a:ext>
            </a:extLst>
          </p:cNvPr>
          <p:cNvSpPr/>
          <p:nvPr/>
        </p:nvSpPr>
        <p:spPr>
          <a:xfrm>
            <a:off x="766107" y="1197349"/>
            <a:ext cx="2332287" cy="1356360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Pass Some Exams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F491AC52-64EA-4337-89DF-840CFFE2F831}"/>
              </a:ext>
            </a:extLst>
          </p:cNvPr>
          <p:cNvSpPr/>
          <p:nvPr/>
        </p:nvSpPr>
        <p:spPr>
          <a:xfrm>
            <a:off x="3821768" y="1197349"/>
            <a:ext cx="2332287" cy="1408013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Internships/</a:t>
            </a:r>
          </a:p>
          <a:p>
            <a:pPr algn="ctr"/>
            <a:r>
              <a:rPr lang="en-GB" sz="2400" dirty="0"/>
              <a:t>Shadowing</a:t>
            </a: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7BFA94A5-64E4-47D8-AAA6-41D5D0B8AE2D}"/>
              </a:ext>
            </a:extLst>
          </p:cNvPr>
          <p:cNvSpPr/>
          <p:nvPr/>
        </p:nvSpPr>
        <p:spPr>
          <a:xfrm>
            <a:off x="6877428" y="1197350"/>
            <a:ext cx="2332287" cy="1394048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Supplemental Courses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6078DC94-A45F-4093-B27E-BF43E67D046A}"/>
              </a:ext>
            </a:extLst>
          </p:cNvPr>
          <p:cNvSpPr/>
          <p:nvPr/>
        </p:nvSpPr>
        <p:spPr>
          <a:xfrm>
            <a:off x="766107" y="4870949"/>
            <a:ext cx="2332287" cy="1356359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Attend CV Workshops/ Webinars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7C133640-3589-4615-953D-BB53D1DF9C13}"/>
              </a:ext>
            </a:extLst>
          </p:cNvPr>
          <p:cNvSpPr/>
          <p:nvPr/>
        </p:nvSpPr>
        <p:spPr>
          <a:xfrm>
            <a:off x="6877428" y="4870949"/>
            <a:ext cx="2329188" cy="1356358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Actuarial Programs e.g. CAS Student Central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160D923D-FFC3-4A4C-9804-DE3F91E435C6}"/>
              </a:ext>
            </a:extLst>
          </p:cNvPr>
          <p:cNvSpPr/>
          <p:nvPr/>
        </p:nvSpPr>
        <p:spPr>
          <a:xfrm>
            <a:off x="3824867" y="4870949"/>
            <a:ext cx="2329188" cy="1356359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/>
              <a:t>Develop Skills:  VBA, Python, Excel, Power BI etc.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00849E0-0F00-4ABE-81C9-74E9B112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173728"/>
            <a:ext cx="2616168" cy="1356361"/>
          </a:xfrm>
          <a:prstGeom prst="rect">
            <a:avLst/>
          </a:prstGeom>
        </p:spPr>
      </p:pic>
      <p:pic>
        <p:nvPicPr>
          <p:cNvPr id="18" name="Picture 17" descr="Businesswoman thumbs up">
            <a:extLst>
              <a:ext uri="{FF2B5EF4-FFF2-40B4-BE49-F238E27FC236}">
                <a16:creationId xmlns:a16="http://schemas.microsoft.com/office/drawing/2014/main" id="{FE5E1AA2-E431-4AD7-8B59-36E1BCBD7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41" y="755446"/>
            <a:ext cx="1725569" cy="5546206"/>
          </a:xfrm>
          <a:prstGeom prst="rect">
            <a:avLst/>
          </a:prstGeom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DDC6EE8E-CF7F-45E3-89C7-B44C96EBA1BB}"/>
              </a:ext>
            </a:extLst>
          </p:cNvPr>
          <p:cNvSpPr/>
          <p:nvPr/>
        </p:nvSpPr>
        <p:spPr>
          <a:xfrm>
            <a:off x="2763136" y="4160085"/>
            <a:ext cx="6297930" cy="118112"/>
          </a:xfrm>
          <a:prstGeom prst="rightArrow">
            <a:avLst/>
          </a:prstGeom>
          <a:solidFill>
            <a:srgbClr val="C00000"/>
          </a:solidFill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403B09D1-7860-4462-AF83-D0FA1E57A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69599"/>
            <a:ext cx="6297612" cy="365125"/>
          </a:xfrm>
        </p:spPr>
        <p:txBody>
          <a:bodyPr/>
          <a:lstStyle/>
          <a:p>
            <a:r>
              <a:rPr lang="en-US" sz="1100" dirty="0"/>
              <a:t>Managing Career Transitions - Y. Palm, 2023 NAS Conference</a:t>
            </a:r>
          </a:p>
        </p:txBody>
      </p:sp>
    </p:spTree>
    <p:extLst>
      <p:ext uri="{BB962C8B-B14F-4D97-AF65-F5344CB8AC3E}">
        <p14:creationId xmlns:p14="http://schemas.microsoft.com/office/powerpoint/2010/main" val="115533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328351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Your first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35D0A-A49A-46FD-A554-9788D3B17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400" y="3129871"/>
            <a:ext cx="7250892" cy="1108709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every opportunity to 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learn as much as you can from 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everyone around you</a:t>
            </a:r>
            <a:endParaRPr lang="en-GB" sz="3600" b="1" u="sn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0623" y="6492875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5</a:t>
            </a:fld>
            <a:endParaRPr lang="en-US" sz="11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Businesswoman writing notepad">
            <a:extLst>
              <a:ext uri="{FF2B5EF4-FFF2-40B4-BE49-F238E27FC236}">
                <a16:creationId xmlns:a16="http://schemas.microsoft.com/office/drawing/2014/main" id="{4101F58D-307D-42AC-9D75-31D60DE3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5" y="918700"/>
            <a:ext cx="1960012" cy="5305224"/>
          </a:xfrm>
          <a:prstGeom prst="rect">
            <a:avLst/>
          </a:prstGeom>
        </p:spPr>
      </p:pic>
      <p:sp>
        <p:nvSpPr>
          <p:cNvPr id="19" name="Rectangle: Diagonal Corners Snipped 18">
            <a:extLst>
              <a:ext uri="{FF2B5EF4-FFF2-40B4-BE49-F238E27FC236}">
                <a16:creationId xmlns:a16="http://schemas.microsoft.com/office/drawing/2014/main" id="{7950727C-8D5A-4F3F-AC9D-AFB4B5893725}"/>
              </a:ext>
            </a:extLst>
          </p:cNvPr>
          <p:cNvSpPr/>
          <p:nvPr/>
        </p:nvSpPr>
        <p:spPr>
          <a:xfrm>
            <a:off x="384747" y="1319020"/>
            <a:ext cx="2682585" cy="1300401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Be inquisitive</a:t>
            </a:r>
          </a:p>
        </p:txBody>
      </p:sp>
      <p:sp>
        <p:nvSpPr>
          <p:cNvPr id="27" name="Rectangle: Diagonal Corners Snipped 26">
            <a:extLst>
              <a:ext uri="{FF2B5EF4-FFF2-40B4-BE49-F238E27FC236}">
                <a16:creationId xmlns:a16="http://schemas.microsoft.com/office/drawing/2014/main" id="{A7B67736-B74B-4DA7-A4A7-574007C78B9B}"/>
              </a:ext>
            </a:extLst>
          </p:cNvPr>
          <p:cNvSpPr/>
          <p:nvPr/>
        </p:nvSpPr>
        <p:spPr>
          <a:xfrm>
            <a:off x="6795458" y="1319020"/>
            <a:ext cx="2693481" cy="1300401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Keep a Learning Journal</a:t>
            </a:r>
          </a:p>
        </p:txBody>
      </p:sp>
      <p:sp>
        <p:nvSpPr>
          <p:cNvPr id="28" name="Rectangle: Diagonal Corners Snipped 27">
            <a:extLst>
              <a:ext uri="{FF2B5EF4-FFF2-40B4-BE49-F238E27FC236}">
                <a16:creationId xmlns:a16="http://schemas.microsoft.com/office/drawing/2014/main" id="{DED30EFF-F648-4339-9198-CE7214FD1A87}"/>
              </a:ext>
            </a:extLst>
          </p:cNvPr>
          <p:cNvSpPr/>
          <p:nvPr/>
        </p:nvSpPr>
        <p:spPr>
          <a:xfrm>
            <a:off x="3584655" y="4740961"/>
            <a:ext cx="2693481" cy="1300401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Ask lots of questions</a:t>
            </a:r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:a16="http://schemas.microsoft.com/office/drawing/2014/main" id="{798B56C3-CFF3-4A2F-9E56-F1E8ACDA3366}"/>
              </a:ext>
            </a:extLst>
          </p:cNvPr>
          <p:cNvSpPr/>
          <p:nvPr/>
        </p:nvSpPr>
        <p:spPr>
          <a:xfrm>
            <a:off x="447916" y="4740961"/>
            <a:ext cx="2619415" cy="1300401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Do Technical Checks</a:t>
            </a:r>
          </a:p>
        </p:txBody>
      </p:sp>
      <p:sp>
        <p:nvSpPr>
          <p:cNvPr id="30" name="Rectangle: Diagonal Corners Snipped 29">
            <a:extLst>
              <a:ext uri="{FF2B5EF4-FFF2-40B4-BE49-F238E27FC236}">
                <a16:creationId xmlns:a16="http://schemas.microsoft.com/office/drawing/2014/main" id="{B9CEEB47-30F3-40C3-AA1F-39C0861A563E}"/>
              </a:ext>
            </a:extLst>
          </p:cNvPr>
          <p:cNvSpPr/>
          <p:nvPr/>
        </p:nvSpPr>
        <p:spPr>
          <a:xfrm>
            <a:off x="3584655" y="1319020"/>
            <a:ext cx="2693481" cy="1300401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Understand how things work</a:t>
            </a: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:a16="http://schemas.microsoft.com/office/drawing/2014/main" id="{861EA316-856D-46CD-A0FD-DCC5280DA837}"/>
              </a:ext>
            </a:extLst>
          </p:cNvPr>
          <p:cNvSpPr/>
          <p:nvPr/>
        </p:nvSpPr>
        <p:spPr>
          <a:xfrm>
            <a:off x="6795458" y="4748433"/>
            <a:ext cx="2515809" cy="1292929"/>
          </a:xfrm>
          <a:prstGeom prst="snip2Diag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/>
              <a:t>Interact with other departments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6D0F4EC-75C1-4FC4-B636-E9E096CF9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5850" y="6492875"/>
            <a:ext cx="6297612" cy="365125"/>
          </a:xfrm>
        </p:spPr>
        <p:txBody>
          <a:bodyPr/>
          <a:lstStyle/>
          <a:p>
            <a:r>
              <a:rPr lang="en-US" sz="1100" dirty="0"/>
              <a:t>Managing Career Transitions - Y. Palm, 2023 NAS Conference</a:t>
            </a:r>
          </a:p>
        </p:txBody>
      </p:sp>
    </p:spTree>
    <p:extLst>
      <p:ext uri="{BB962C8B-B14F-4D97-AF65-F5344CB8AC3E}">
        <p14:creationId xmlns:p14="http://schemas.microsoft.com/office/powerpoint/2010/main" val="1081592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325547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Your first job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7763" y="6495716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6</a:t>
            </a:fld>
            <a:endParaRPr lang="en-US" sz="11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Businesswoman writing notepad">
            <a:extLst>
              <a:ext uri="{FF2B5EF4-FFF2-40B4-BE49-F238E27FC236}">
                <a16:creationId xmlns:a16="http://schemas.microsoft.com/office/drawing/2014/main" id="{4101F58D-307D-42AC-9D75-31D60DE3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5" y="918700"/>
            <a:ext cx="1960012" cy="5305224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ECE1F5F1-F356-4140-81F1-56FE14D17C60}"/>
              </a:ext>
            </a:extLst>
          </p:cNvPr>
          <p:cNvSpPr/>
          <p:nvPr/>
        </p:nvSpPr>
        <p:spPr>
          <a:xfrm>
            <a:off x="278368" y="1035977"/>
            <a:ext cx="2927039" cy="1382608"/>
          </a:xfrm>
          <a:prstGeom prst="wedgeEllipseCallout">
            <a:avLst>
              <a:gd name="adj1" fmla="val -57158"/>
              <a:gd name="adj2" fmla="val 5201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 everything with excellence.”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C38B7AB-236C-4C6F-A798-B0A934B607EF}"/>
              </a:ext>
            </a:extLst>
          </p:cNvPr>
          <p:cNvSpPr/>
          <p:nvPr/>
        </p:nvSpPr>
        <p:spPr>
          <a:xfrm>
            <a:off x="3327564" y="987828"/>
            <a:ext cx="2927038" cy="1417320"/>
          </a:xfrm>
          <a:prstGeom prst="wedgeEllipseCallout">
            <a:avLst>
              <a:gd name="adj1" fmla="val 76989"/>
              <a:gd name="adj2" fmla="val -242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“Play back instructions and check your work”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EB86905-B0C9-4558-A4C1-E106BC66008E}"/>
              </a:ext>
            </a:extLst>
          </p:cNvPr>
          <p:cNvSpPr/>
          <p:nvPr/>
        </p:nvSpPr>
        <p:spPr>
          <a:xfrm>
            <a:off x="5336689" y="3360088"/>
            <a:ext cx="5231364" cy="2608231"/>
          </a:xfrm>
          <a:prstGeom prst="wedgeEllipseCallout">
            <a:avLst>
              <a:gd name="adj1" fmla="val 40685"/>
              <a:gd name="adj2" fmla="val 60679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 is your oyster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learn and immerse yourself, the spread and breadth of experience and exposure will help later.”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49917242-6477-4539-AAD7-94FE118E763A}"/>
              </a:ext>
            </a:extLst>
          </p:cNvPr>
          <p:cNvSpPr/>
          <p:nvPr/>
        </p:nvSpPr>
        <p:spPr>
          <a:xfrm>
            <a:off x="1989248" y="4062548"/>
            <a:ext cx="3890779" cy="1794187"/>
          </a:xfrm>
          <a:prstGeom prst="wedgeEllipseCallout">
            <a:avLst>
              <a:gd name="adj1" fmla="val 32704"/>
              <a:gd name="adj2" fmla="val 7927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ive status updates regularly to managers so they know how things are going.”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8CFAC-5E04-4222-989E-257805DB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78848"/>
            <a:ext cx="6297612" cy="365125"/>
          </a:xfrm>
        </p:spPr>
        <p:txBody>
          <a:bodyPr/>
          <a:lstStyle/>
          <a:p>
            <a:r>
              <a:rPr lang="en-US" sz="1100" dirty="0"/>
              <a:t>Managing Career Transitions - Y. Palm, 2023 NAS Conference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2344326F-164E-40FB-AF03-99281FE72BE6}"/>
              </a:ext>
            </a:extLst>
          </p:cNvPr>
          <p:cNvSpPr/>
          <p:nvPr/>
        </p:nvSpPr>
        <p:spPr>
          <a:xfrm>
            <a:off x="6926814" y="472376"/>
            <a:ext cx="2560419" cy="923497"/>
          </a:xfrm>
          <a:prstGeom prst="wedgeEllipseCallout">
            <a:avLst>
              <a:gd name="adj1" fmla="val -63758"/>
              <a:gd name="adj2" fmla="val -5566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“Ask a tonne of questions.”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799A1487-E36D-46D3-A0A2-E72A6021CEDF}"/>
              </a:ext>
            </a:extLst>
          </p:cNvPr>
          <p:cNvSpPr/>
          <p:nvPr/>
        </p:nvSpPr>
        <p:spPr>
          <a:xfrm>
            <a:off x="6250929" y="1395873"/>
            <a:ext cx="3978108" cy="1708611"/>
          </a:xfrm>
          <a:prstGeom prst="wedgeEllipseCallout">
            <a:avLst>
              <a:gd name="adj1" fmla="val 58407"/>
              <a:gd name="adj2" fmla="val -7435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eep a list of questions and discuss the best way to ask them with your manager”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D7A881DC-AB2D-4E79-927D-ED7EDFC0A8EA}"/>
              </a:ext>
            </a:extLst>
          </p:cNvPr>
          <p:cNvSpPr/>
          <p:nvPr/>
        </p:nvSpPr>
        <p:spPr>
          <a:xfrm>
            <a:off x="108957" y="2551963"/>
            <a:ext cx="3214933" cy="1740637"/>
          </a:xfrm>
          <a:prstGeom prst="wedgeEllipseCallout">
            <a:avLst>
              <a:gd name="adj1" fmla="val 63895"/>
              <a:gd name="adj2" fmla="val 238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responsibility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your own learning and take the initiative</a:t>
            </a:r>
            <a:r>
              <a:rPr lang="en-GB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F8AEDA4-EB9B-4999-8DBF-F9543AEC1949}"/>
              </a:ext>
            </a:extLst>
          </p:cNvPr>
          <p:cNvSpPr/>
          <p:nvPr/>
        </p:nvSpPr>
        <p:spPr>
          <a:xfrm>
            <a:off x="-23551" y="5029200"/>
            <a:ext cx="2674620" cy="1466516"/>
          </a:xfrm>
          <a:prstGeom prst="wedgeEllipseCallout">
            <a:avLst>
              <a:gd name="adj1" fmla="val -50904"/>
              <a:gd name="adj2" fmla="val -11399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“Don’t ignore the water cooler.”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4F83F55-6542-4B61-A420-80CCD06575B8}"/>
              </a:ext>
            </a:extLst>
          </p:cNvPr>
          <p:cNvSpPr/>
          <p:nvPr/>
        </p:nvSpPr>
        <p:spPr>
          <a:xfrm>
            <a:off x="3576309" y="2453297"/>
            <a:ext cx="2674620" cy="1417320"/>
          </a:xfrm>
          <a:prstGeom prst="wedgeEllipseCallout">
            <a:avLst>
              <a:gd name="adj1" fmla="val -68269"/>
              <a:gd name="adj2" fmla="val -52016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“Work hard. No excuses.”</a:t>
            </a:r>
          </a:p>
        </p:txBody>
      </p:sp>
    </p:spTree>
    <p:extLst>
      <p:ext uri="{BB962C8B-B14F-4D97-AF65-F5344CB8AC3E}">
        <p14:creationId xmlns:p14="http://schemas.microsoft.com/office/powerpoint/2010/main" val="280252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Progressing through Exams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7</a:t>
            </a:fld>
            <a:endParaRPr lang="en-US" sz="11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Businesswoman writing notepad">
            <a:extLst>
              <a:ext uri="{FF2B5EF4-FFF2-40B4-BE49-F238E27FC236}">
                <a16:creationId xmlns:a16="http://schemas.microsoft.com/office/drawing/2014/main" id="{4101F58D-307D-42AC-9D75-31D60DE3DF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5" y="918700"/>
            <a:ext cx="1960012" cy="5305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411480" y="1294368"/>
            <a:ext cx="9326880" cy="3156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Progress in your exams helps you move up in your career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exams and study time the attention they deserve to get through them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what you have to do to get prepared (tutorials, study calendars, study groups, multiple practice exams)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 make sure you get as much relevant work experience as you can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8F84BB61-AA5E-4427-AD28-7D34339BD007}"/>
              </a:ext>
            </a:extLst>
          </p:cNvPr>
          <p:cNvSpPr/>
          <p:nvPr/>
        </p:nvSpPr>
        <p:spPr>
          <a:xfrm>
            <a:off x="1450114" y="4170556"/>
            <a:ext cx="7894607" cy="2322317"/>
          </a:xfrm>
          <a:prstGeom prst="wedgeEllipseCallout">
            <a:avLst>
              <a:gd name="adj1" fmla="val -64695"/>
              <a:gd name="adj2" fmla="val -212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“No one will remember that you stayed late to finish that project, but everyone will remember that you passed that exam!”</a:t>
            </a:r>
            <a:endParaRPr lang="en-GB" sz="28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r>
              <a:rPr lang="en-US" sz="1100" dirty="0"/>
              <a:t>Managing Career Transitions - Y. Palm, 2023 NAS Conference</a:t>
            </a:r>
          </a:p>
        </p:txBody>
      </p:sp>
    </p:spTree>
    <p:extLst>
      <p:ext uri="{BB962C8B-B14F-4D97-AF65-F5344CB8AC3E}">
        <p14:creationId xmlns:p14="http://schemas.microsoft.com/office/powerpoint/2010/main" val="38119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74409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Progressing through Exams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z="1100" smtClean="0"/>
              <a:pPr/>
              <a:t>8</a:t>
            </a:fld>
            <a:endParaRPr lang="en-US" sz="1100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Businesswoman writing notepad">
            <a:extLst>
              <a:ext uri="{FF2B5EF4-FFF2-40B4-BE49-F238E27FC236}">
                <a16:creationId xmlns:a16="http://schemas.microsoft.com/office/drawing/2014/main" id="{4101F58D-307D-42AC-9D75-31D60DE3D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35" y="918700"/>
            <a:ext cx="1960012" cy="530522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83D9AE0C-3A55-4089-89EE-8A28BE3871F9}"/>
              </a:ext>
            </a:extLst>
          </p:cNvPr>
          <p:cNvSpPr/>
          <p:nvPr/>
        </p:nvSpPr>
        <p:spPr>
          <a:xfrm>
            <a:off x="969401" y="4783505"/>
            <a:ext cx="7266932" cy="1440419"/>
          </a:xfrm>
          <a:prstGeom prst="wedgeRectCallout">
            <a:avLst>
              <a:gd name="adj1" fmla="val -59164"/>
              <a:gd name="adj2" fmla="val 55419"/>
            </a:avLst>
          </a:prstGeom>
          <a:gradFill>
            <a:gsLst>
              <a:gs pos="71000">
                <a:schemeClr val="accent2">
                  <a:tint val="65000"/>
                  <a:lumMod val="110000"/>
                </a:schemeClr>
              </a:gs>
              <a:gs pos="100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“People do not hire Fellows to teach them how to do their work, get the experience while taking exams.”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85CDE6DF-C93C-444F-B7A7-31A1ECED6C1B}"/>
              </a:ext>
            </a:extLst>
          </p:cNvPr>
          <p:cNvSpPr/>
          <p:nvPr/>
        </p:nvSpPr>
        <p:spPr>
          <a:xfrm>
            <a:off x="1226634" y="1109745"/>
            <a:ext cx="7009699" cy="1633705"/>
          </a:xfrm>
          <a:prstGeom prst="wedgeRectCallout">
            <a:avLst>
              <a:gd name="adj1" fmla="val -70172"/>
              <a:gd name="adj2" fmla="val -57225"/>
            </a:avLst>
          </a:prstGeom>
          <a:gradFill>
            <a:gsLst>
              <a:gs pos="71000">
                <a:schemeClr val="accent2">
                  <a:tint val="65000"/>
                  <a:lumMod val="110000"/>
                </a:schemeClr>
              </a:gs>
              <a:gs pos="100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“I've seen a few too many people breeze through exams and expect more responsibility, but they don't have the work skills and experience to successfully do the job.” 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D97A7429-987E-4AE5-BFD2-41B065988734}"/>
              </a:ext>
            </a:extLst>
          </p:cNvPr>
          <p:cNvSpPr/>
          <p:nvPr/>
        </p:nvSpPr>
        <p:spPr>
          <a:xfrm>
            <a:off x="2244235" y="3043268"/>
            <a:ext cx="6802999" cy="1440419"/>
          </a:xfrm>
          <a:prstGeom prst="wedgeRectCallout">
            <a:avLst>
              <a:gd name="adj1" fmla="val 59142"/>
              <a:gd name="adj2" fmla="val 44079"/>
            </a:avLst>
          </a:prstGeom>
          <a:gradFill>
            <a:gsLst>
              <a:gs pos="71000">
                <a:schemeClr val="accent2">
                  <a:tint val="65000"/>
                  <a:lumMod val="110000"/>
                </a:schemeClr>
              </a:gs>
              <a:gs pos="100000">
                <a:schemeClr val="accent2">
                  <a:tint val="9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“Exams are not a substitute for experience as a way of progressing your career, especially if you have high ambitions.”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AFCAE-7994-497B-B643-047914C8C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5"/>
            <a:ext cx="6297612" cy="365125"/>
          </a:xfrm>
        </p:spPr>
        <p:txBody>
          <a:bodyPr/>
          <a:lstStyle/>
          <a:p>
            <a:r>
              <a:rPr lang="en-US" sz="1100" dirty="0"/>
              <a:t>Managing Career Transitions - Y. Palm, 2023 NAS Conference</a:t>
            </a:r>
          </a:p>
        </p:txBody>
      </p:sp>
    </p:spTree>
    <p:extLst>
      <p:ext uri="{BB962C8B-B14F-4D97-AF65-F5344CB8AC3E}">
        <p14:creationId xmlns:p14="http://schemas.microsoft.com/office/powerpoint/2010/main" val="3641208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81B57-3E67-457B-A69E-75BE8F906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01" y="250600"/>
            <a:ext cx="8596668" cy="857251"/>
          </a:xfrm>
        </p:spPr>
        <p:txBody>
          <a:bodyPr>
            <a:normAutofit/>
          </a:bodyPr>
          <a:lstStyle/>
          <a:p>
            <a:r>
              <a:rPr lang="en-GB" b="1" dirty="0"/>
              <a:t>Transition: A New Job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D79B7A-67E8-4D8B-98D2-5B921E24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36333" y="6492875"/>
            <a:ext cx="683339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4A66AC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A66A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DAB74DB8-9657-47C0-B09A-DDA7B75CFF55}"/>
              </a:ext>
            </a:extLst>
          </p:cNvPr>
          <p:cNvSpPr/>
          <p:nvPr/>
        </p:nvSpPr>
        <p:spPr>
          <a:xfrm>
            <a:off x="411480" y="468076"/>
            <a:ext cx="354627" cy="36687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6CAA80-F081-4D4E-8F46-24A23EF9B324}"/>
              </a:ext>
            </a:extLst>
          </p:cNvPr>
          <p:cNvSpPr txBox="1"/>
          <p:nvPr/>
        </p:nvSpPr>
        <p:spPr>
          <a:xfrm>
            <a:off x="411480" y="988600"/>
            <a:ext cx="9326880" cy="4732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is no such thing as a silly question</a:t>
            </a: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tabLst/>
              <a:defRPr/>
            </a:pPr>
            <a:r>
              <a:rPr lang="en-GB" sz="25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…at least in the beginning…</a:t>
            </a:r>
            <a:endParaRPr kumimoji="0" lang="en-GB" sz="25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yourself six months to ask the “silly” questions, don’t be hard on yourself.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quickly re</a:t>
            </a:r>
            <a:r>
              <a:rPr lang="en-GB" sz="24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alise</a:t>
            </a:r>
            <a:r>
              <a:rPr lang="en-GB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how much you don’t know!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time to figure out what “good” looks like.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 the bigger picture of how things work before you start trying to make changes. Understand, replicate, enhance.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the fact that you bring a fresh perspective!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alibri" panose="020F0502020204030204" pitchFamily="34" charset="0"/>
              <a:buChar char="-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45666-DC6C-47EF-BBCA-368FD96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80" y="6492874"/>
            <a:ext cx="6297612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Managing Career Transitions - Y. Palm, 2023 NAS Conference</a:t>
            </a:r>
          </a:p>
        </p:txBody>
      </p:sp>
      <p:pic>
        <p:nvPicPr>
          <p:cNvPr id="7" name="Picture 6" descr="Businesswoman raising fists">
            <a:extLst>
              <a:ext uri="{FF2B5EF4-FFF2-40B4-BE49-F238E27FC236}">
                <a16:creationId xmlns:a16="http://schemas.microsoft.com/office/drawing/2014/main" id="{8BCA4906-2BF1-45E0-8556-CB4D24B96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796" y="473335"/>
            <a:ext cx="2594225" cy="57137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31DC62C-52B1-4EE3-B41F-AC1548F1DA65}"/>
              </a:ext>
            </a:extLst>
          </p:cNvPr>
          <p:cNvSpPr/>
          <p:nvPr/>
        </p:nvSpPr>
        <p:spPr>
          <a:xfrm>
            <a:off x="1360521" y="5380487"/>
            <a:ext cx="6875812" cy="977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Understand.  Replicate.  Enhance.</a:t>
            </a:r>
          </a:p>
        </p:txBody>
      </p:sp>
    </p:spTree>
    <p:extLst>
      <p:ext uri="{BB962C8B-B14F-4D97-AF65-F5344CB8AC3E}">
        <p14:creationId xmlns:p14="http://schemas.microsoft.com/office/powerpoint/2010/main" val="399332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1974</TotalTime>
  <Words>1390</Words>
  <Application>Microsoft Office PowerPoint</Application>
  <PresentationFormat>Widescreen</PresentationFormat>
  <Paragraphs>154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Garamond</vt:lpstr>
      <vt:lpstr>Trebuchet MS</vt:lpstr>
      <vt:lpstr>Wingdings</vt:lpstr>
      <vt:lpstr>Wingdings 3</vt:lpstr>
      <vt:lpstr>Facet</vt:lpstr>
      <vt:lpstr>Managing Career Transitions</vt:lpstr>
      <vt:lpstr>Agenda</vt:lpstr>
      <vt:lpstr>My Life of Transitioning</vt:lpstr>
      <vt:lpstr>Transition: From University to the Office</vt:lpstr>
      <vt:lpstr>Transition: Your first job</vt:lpstr>
      <vt:lpstr>Transition: Your first job</vt:lpstr>
      <vt:lpstr>Transition: Progressing through Exams</vt:lpstr>
      <vt:lpstr>Transition: Progressing through Exams</vt:lpstr>
      <vt:lpstr>Transition: A New Job</vt:lpstr>
      <vt:lpstr>Transition: Changing Functions</vt:lpstr>
      <vt:lpstr>Transition: Promotion/More Senior</vt:lpstr>
      <vt:lpstr>Transition: Promotion/More Senior</vt:lpstr>
      <vt:lpstr>Transition: Moving to a New Country</vt:lpstr>
      <vt:lpstr>Transition: Moving to a New Country</vt:lpstr>
      <vt:lpstr>Transition: Moving to a New Country</vt:lpstr>
      <vt:lpstr>Transitions: Summary</vt:lpstr>
      <vt:lpstr>Questions/Discussion?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Career Transitions</dc:title>
  <dc:creator>Yvonne Palm</dc:creator>
  <cp:lastModifiedBy>Yvonne Palm</cp:lastModifiedBy>
  <cp:revision>38</cp:revision>
  <dcterms:created xsi:type="dcterms:W3CDTF">2023-09-16T11:40:31Z</dcterms:created>
  <dcterms:modified xsi:type="dcterms:W3CDTF">2023-09-19T19:54:54Z</dcterms:modified>
</cp:coreProperties>
</file>